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6"/>
    <p:sldMasterId id="214748369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Lst>
  <p:sldSz cy="5143500" cx="9144000"/>
  <p:notesSz cx="6858000" cy="9144000"/>
  <p:embeddedFontLst>
    <p:embeddedFont>
      <p:font typeface="Lexend SemiBold"/>
      <p:regular r:id="rId37"/>
      <p:bold r:id="rId38"/>
    </p:embeddedFont>
    <p:embeddedFont>
      <p:font typeface="Lexend Light"/>
      <p:regular r:id="rId39"/>
      <p:bold r:id="rId40"/>
    </p:embeddedFont>
    <p:embeddedFont>
      <p:font typeface="Lexend Medium"/>
      <p:regular r:id="rId41"/>
      <p:bold r:id="rId42"/>
    </p:embeddedFont>
    <p:embeddedFont>
      <p:font typeface="Lexen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Ye Naing O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25C763-20B7-4576-9AF3-730B59007534}">
  <a:tblStyle styleId="{5825C763-20B7-4576-9AF3-730B59007534}" styleName="Table_0">
    <a:wholeTbl>
      <a:tcTxStyle>
        <a:font>
          <a:latin typeface="Arial"/>
          <a:ea typeface="Arial"/>
          <a:cs typeface="Arial"/>
        </a:font>
        <a:srgbClr val="000000"/>
      </a:tcTxStyle>
      <a:tcStyle>
        <a:tcBdr>
          <a:left>
            <a:ln cap="flat" cmpd="sng">
              <a:solidFill>
                <a:srgbClr val="808080"/>
              </a:solidFill>
              <a:prstDash val="solid"/>
              <a:round/>
              <a:headEnd len="sm" w="sm" type="none"/>
              <a:tailEnd len="sm" w="sm" type="none"/>
            </a:ln>
          </a:left>
          <a:right>
            <a:ln cap="flat" cmpd="sng">
              <a:solidFill>
                <a:srgbClr val="808080"/>
              </a:solidFill>
              <a:prstDash val="solid"/>
              <a:round/>
              <a:headEnd len="sm" w="sm" type="none"/>
              <a:tailEnd len="sm" w="sm" type="none"/>
            </a:ln>
          </a:right>
          <a:top>
            <a:ln cap="flat" cmpd="sng">
              <a:solidFill>
                <a:srgbClr val="808080"/>
              </a:solidFill>
              <a:prstDash val="solid"/>
              <a:round/>
              <a:headEnd len="sm" w="sm" type="none"/>
              <a:tailEnd len="sm" w="sm" type="none"/>
            </a:ln>
          </a:top>
          <a:bottom>
            <a:ln cap="flat" cmpd="sng">
              <a:solidFill>
                <a:srgbClr val="808080"/>
              </a:solidFill>
              <a:prstDash val="solid"/>
              <a:round/>
              <a:headEnd len="sm" w="sm" type="none"/>
              <a:tailEnd len="sm" w="sm" type="none"/>
            </a:ln>
          </a:bottom>
          <a:insideH>
            <a:ln cap="flat" cmpd="sng">
              <a:solidFill>
                <a:srgbClr val="808080"/>
              </a:solidFill>
              <a:prstDash val="solid"/>
              <a:round/>
              <a:headEnd len="sm" w="sm" type="none"/>
              <a:tailEnd len="sm" w="sm" type="none"/>
            </a:ln>
          </a:insideH>
          <a:insideV>
            <a:ln cap="flat" cmpd="sng">
              <a:solidFill>
                <a:srgbClr val="80808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47F351-F548-407A-8A83-DBCEAE00973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Light-bold.fntdata"/><Relationship Id="rId20" Type="http://schemas.openxmlformats.org/officeDocument/2006/relationships/slide" Target="slides/slide12.xml"/><Relationship Id="rId42" Type="http://schemas.openxmlformats.org/officeDocument/2006/relationships/font" Target="fonts/LexendMedium-bold.fntdata"/><Relationship Id="rId41" Type="http://schemas.openxmlformats.org/officeDocument/2006/relationships/font" Target="fonts/LexendMedium-regular.fntdata"/><Relationship Id="rId22" Type="http://schemas.openxmlformats.org/officeDocument/2006/relationships/slide" Target="slides/slide14.xml"/><Relationship Id="rId44" Type="http://schemas.openxmlformats.org/officeDocument/2006/relationships/font" Target="fonts/Lexend-bold.fntdata"/><Relationship Id="rId21" Type="http://schemas.openxmlformats.org/officeDocument/2006/relationships/slide" Target="slides/slide13.xml"/><Relationship Id="rId43" Type="http://schemas.openxmlformats.org/officeDocument/2006/relationships/font" Target="fonts/Lexend-regular.fntdata"/><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1.xml"/><Relationship Id="rId7" Type="http://schemas.openxmlformats.org/officeDocument/2006/relationships/slideMaster" Target="slideMasters/slideMaster2.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font" Target="fonts/LexendSemiBold-regular.fntdata"/><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font" Target="fonts/LexendLight-regular.fntdata"/><Relationship Id="rId16" Type="http://schemas.openxmlformats.org/officeDocument/2006/relationships/slide" Target="slides/slide8.xml"/><Relationship Id="rId38" Type="http://schemas.openxmlformats.org/officeDocument/2006/relationships/font" Target="fonts/LexendSemiBold-bold.fntdata"/><Relationship Id="rId19" Type="http://schemas.openxmlformats.org/officeDocument/2006/relationships/slide" Target="slides/slide11.xml"/><Relationship Id="rId18" Type="http://schemas.openxmlformats.org/officeDocument/2006/relationships/slide" Target="slides/slide10.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30T00:41:31.723">
    <p:pos x="6000" y="0"/>
    <p:text>Not sure if this slide is necessary, it looks good though. Let me know what you think.</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11-30T00:30:56.491">
    <p:pos x="6000" y="0"/>
    <p:text>Might be a good idea to include more details on how this figure was reached (See report)</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11-30T21:05:07.141">
    <p:pos x="6000" y="0"/>
    <p:text>Would be good to visualize the first issue.</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11-30T00:53:14.750">
    <p:pos x="6000" y="0"/>
    <p:text>Could mention that frequent patterns found were based on service request data that was collected since 2008. Analysis of patterns doesn't account for change in trends and current relevance. 
Could be improved by using a time-decay model.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165aad4e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165aad4e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Hello everyone, my name is Mei, and my group members are Aiden, Kelvin, and Shika. Today, we’ll be presenting our project titled Frequent Pattern Mining and Anomaly Detection of Service Requests to Identify Major Community Concerns.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9" name="Shape 2179"/>
        <p:cNvGrpSpPr/>
        <p:nvPr/>
      </p:nvGrpSpPr>
      <p:grpSpPr>
        <a:xfrm>
          <a:off x="0" y="0"/>
          <a:ext cx="0" cy="0"/>
          <a:chOff x="0" y="0"/>
          <a:chExt cx="0" cy="0"/>
        </a:xfrm>
      </p:grpSpPr>
      <p:sp>
        <p:nvSpPr>
          <p:cNvPr id="2180" name="Google Shape;2180;g31a12377b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1" name="Google Shape;2181;g31a12377b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1</a:t>
            </a:r>
            <a:r>
              <a:rPr lang="en"/>
              <a:t> of frequent pattern mining was data preparation. To start, we removed information requests since they don’t include neighborhood data, making them less useful for our analysis. Next, we streamlined the dataset by retaining only the columns “Reason,” “Ward,” “Neighborhood,” and “Type.” This allowed the algorithm to focus on identifying frequent itemsets from the meaningful content of the service requests.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3" name="Shape 2193"/>
        <p:cNvGrpSpPr/>
        <p:nvPr/>
      </p:nvGrpSpPr>
      <p:grpSpPr>
        <a:xfrm>
          <a:off x="0" y="0"/>
          <a:ext cx="0" cy="0"/>
          <a:chOff x="0" y="0"/>
          <a:chExt cx="0" cy="0"/>
        </a:xfrm>
      </p:grpSpPr>
      <p:sp>
        <p:nvSpPr>
          <p:cNvPr id="2194" name="Google Shape;2194;g31a12377b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5" name="Google Shape;2195;g31a12377b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 2 involves formatting the data for the algorithm by converting strings into numbers. For instance, “Water and Waste” becomes 1, and “Breached Damage, Theft, Operator” becomes 2, and continuing this pattern for all entries.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6" name="Shape 2206"/>
        <p:cNvGrpSpPr/>
        <p:nvPr/>
      </p:nvGrpSpPr>
      <p:grpSpPr>
        <a:xfrm>
          <a:off x="0" y="0"/>
          <a:ext cx="0" cy="0"/>
          <a:chOff x="0" y="0"/>
          <a:chExt cx="0" cy="0"/>
        </a:xfrm>
      </p:grpSpPr>
      <p:sp>
        <p:nvSpPr>
          <p:cNvPr id="2207" name="Google Shape;2207;g31a12377b3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8" name="Google Shape;2208;g31a12377b3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step 3, we used trial and error to determine the appropriate minimum support for the FP-growth algorithm. Starting with a min support of 0.02, we found no frequent neighborhoods. Lowering it to 0.01 still produced no useful itemsets. Finally, at 0.007, we achieved sufficient output without losing important data for further analysis.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31a12377b3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31a12377b3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running the algorithm, we use a script to convert its output back into readable form by matching numbers to their original strings, reversing step 2. We then extract and interpret the top 10 frequent itemsets for each cardinality, where cardinality refers to the number of items in an itemset—for example, a cardinality of 1 means single-item sets.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g31adea07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g31adea07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presenting the results of the FP-growth algorithm, we also conducted an analysis of request intensity by neighborhood. This involved calculating the service request density for each neighborhood, revealing that William Whyte had the highest request density.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31aed46da7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31aed46da7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frequent 1-itemset analysis, we identified the most common request reasons and wards.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Key findings include: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That eight wards appear in the top 10, showing an uneven distribution of service requests across the city, with some wards generating far more requests than others.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And Public Works stands out as the second most frequent category, emphasizing the prominence of infrastructure-related requests in the dataset.</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g31aed46da7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31aed46da7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frequent 2-itemsets, we analyzed pairs like (Ward and Reason) and (Reason and Type).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analysis highlights Water and Waste as a significant concern across Winnipeg, with issues like missed collections standing out. It also reveals disparities in service needs among wards, offering valuable insights for more effective resource allocation.</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31aed46da7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31aed46da7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 itemsets of </a:t>
            </a:r>
            <a:r>
              <a:rPr lang="en">
                <a:solidFill>
                  <a:schemeClr val="dk1"/>
                </a:solidFill>
              </a:rPr>
              <a:t>cardinality</a:t>
            </a:r>
            <a:r>
              <a:rPr lang="en">
                <a:solidFill>
                  <a:schemeClr val="dk1"/>
                </a:solidFill>
              </a:rPr>
              <a:t> 3, we see itemsets which also include Neighbourhoods, which allow us to gain more location-specific insights.These results further reinforce the prominence of water and waste management concerns across Winnipeg, alongside localized issues in specific wards like Mynarski.</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31aed46da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31aed46da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what we found from this analysis is that Water and Waste Management is a significant concern across multiple neighborhoods and wards in Winnipeg, with particular emphasis on Mynarski Ward.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also observed a notable prevalence of yard and housing complaints citywide. This could indicate widespread property maintenance issues or a higher level of community engagement in reporting such concerns.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4" name="Shape 2304"/>
        <p:cNvGrpSpPr/>
        <p:nvPr/>
      </p:nvGrpSpPr>
      <p:grpSpPr>
        <a:xfrm>
          <a:off x="0" y="0"/>
          <a:ext cx="0" cy="0"/>
          <a:chOff x="0" y="0"/>
          <a:chExt cx="0" cy="0"/>
        </a:xfrm>
      </p:grpSpPr>
      <p:sp>
        <p:nvSpPr>
          <p:cNvPr id="2305" name="Google Shape;2305;g31b457b976d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6" name="Google Shape;2306;g31b457b976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3165aad4e9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3165aad4e9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rPr>
              <a:t>In this presentation, we will cover:</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Why we chose this topic, focusing on mining 311 service requests.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The methods and technologies we used during the process.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Sample results and their interpretation.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And finally, the challenges we encountered and our future plans for the project.</a:t>
            </a:r>
            <a:endParaRPr sz="1200">
              <a:solidFill>
                <a:schemeClr val="dk1"/>
              </a:solidFill>
            </a:endParaRPr>
          </a:p>
          <a:p>
            <a:pPr indent="0" lvl="0" marL="457200" rtl="0" algn="l">
              <a:lnSpc>
                <a:spcPct val="115000"/>
              </a:lnSpc>
              <a:spcBef>
                <a:spcPts val="1200"/>
              </a:spcBef>
              <a:spcAft>
                <a:spcPts val="120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31acbadba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31acbadba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this slide to explain the steps you took</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31abd1777e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31abd1777e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AutoNum type="arabicPeriod"/>
            </a:pPr>
            <a:r>
              <a:rPr lang="en"/>
              <a:t>We focus on service request</a:t>
            </a:r>
            <a:endParaRPr/>
          </a:p>
          <a:p>
            <a:pPr indent="-298450" lvl="0" marL="457200" rtl="0" algn="l">
              <a:lnSpc>
                <a:spcPct val="115000"/>
              </a:lnSpc>
              <a:spcBef>
                <a:spcPts val="0"/>
              </a:spcBef>
              <a:spcAft>
                <a:spcPts val="0"/>
              </a:spcAft>
              <a:buClr>
                <a:schemeClr val="dk1"/>
              </a:buClr>
              <a:buSzPts val="1100"/>
              <a:buAutoNum type="arabicPeriod"/>
            </a:pPr>
            <a:r>
              <a:rPr lang="en"/>
              <a:t>We find the durations</a:t>
            </a:r>
            <a:endParaRPr/>
          </a:p>
          <a:p>
            <a:pPr indent="-298450" lvl="0" marL="457200" rtl="0" algn="l">
              <a:lnSpc>
                <a:spcPct val="115000"/>
              </a:lnSpc>
              <a:spcBef>
                <a:spcPts val="0"/>
              </a:spcBef>
              <a:spcAft>
                <a:spcPts val="0"/>
              </a:spcAft>
              <a:buClr>
                <a:schemeClr val="dk1"/>
              </a:buClr>
              <a:buSzPts val="1100"/>
              <a:buAutoNum type="arabicPeriod"/>
            </a:pPr>
            <a:r>
              <a:rPr lang="en"/>
              <a:t>We group the data for Type</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g31abd1777e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4" name="Google Shape;2374;g31abd1777e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3" name="Shape 2383"/>
        <p:cNvGrpSpPr/>
        <p:nvPr/>
      </p:nvGrpSpPr>
      <p:grpSpPr>
        <a:xfrm>
          <a:off x="0" y="0"/>
          <a:ext cx="0" cy="0"/>
          <a:chOff x="0" y="0"/>
          <a:chExt cx="0" cy="0"/>
        </a:xfrm>
      </p:grpSpPr>
      <p:sp>
        <p:nvSpPr>
          <p:cNvPr id="2384" name="Google Shape;2384;g3165aad4e9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5" name="Google Shape;2385;g3165aad4e9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8" name="Shape 2388"/>
        <p:cNvGrpSpPr/>
        <p:nvPr/>
      </p:nvGrpSpPr>
      <p:grpSpPr>
        <a:xfrm>
          <a:off x="0" y="0"/>
          <a:ext cx="0" cy="0"/>
          <a:chOff x="0" y="0"/>
          <a:chExt cx="0" cy="0"/>
        </a:xfrm>
      </p:grpSpPr>
      <p:sp>
        <p:nvSpPr>
          <p:cNvPr id="2389" name="Google Shape;2389;g31ab22f319e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0" name="Google Shape;2390;g31ab22f319e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3" name="Shape 2393"/>
        <p:cNvGrpSpPr/>
        <p:nvPr/>
      </p:nvGrpSpPr>
      <p:grpSpPr>
        <a:xfrm>
          <a:off x="0" y="0"/>
          <a:ext cx="0" cy="0"/>
          <a:chOff x="0" y="0"/>
          <a:chExt cx="0" cy="0"/>
        </a:xfrm>
      </p:grpSpPr>
      <p:sp>
        <p:nvSpPr>
          <p:cNvPr id="2394" name="Google Shape;2394;g31a8fc32b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5" name="Google Shape;2395;g31a8fc32b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While working on this project, we encountered a few challenges: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Initially, each item in our data was not prefixed. This meant that after running FP-growth on our data, it was hard to </a:t>
            </a:r>
            <a:r>
              <a:rPr lang="en">
                <a:solidFill>
                  <a:schemeClr val="dk1"/>
                </a:solidFill>
              </a:rPr>
              <a:t>distinguish</a:t>
            </a:r>
            <a:r>
              <a:rPr lang="en">
                <a:solidFill>
                  <a:schemeClr val="dk1"/>
                </a:solidFill>
              </a:rPr>
              <a:t> wards from neighbourhoods, and reasons from types. </a:t>
            </a:r>
            <a:r>
              <a:rPr lang="en">
                <a:solidFill>
                  <a:schemeClr val="dk1"/>
                </a:solidFill>
              </a:rPr>
              <a:t>To resolve this, we added suffixes like "_W" and "_N" to make it easier to understand our frequent patterns.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Next, determining the appropriate minimum support was challenging as well. Since we had limited prior knowledge about the dataset, we had to rely on trial and error to find a suitable value, which added complexity to our analysis.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our anomaly detection, we face a situation of choosing the right method as there are many factors included, such as time series, discrete data or sequential data. We spend a lot of time to find out which suit better for the dataset and which could achieve our research goals.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challenges provided valuable lessons and insights for refining our methodology for future work.</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5" name="Shape 2415"/>
        <p:cNvGrpSpPr/>
        <p:nvPr/>
      </p:nvGrpSpPr>
      <p:grpSpPr>
        <a:xfrm>
          <a:off x="0" y="0"/>
          <a:ext cx="0" cy="0"/>
          <a:chOff x="0" y="0"/>
          <a:chExt cx="0" cy="0"/>
        </a:xfrm>
      </p:grpSpPr>
      <p:sp>
        <p:nvSpPr>
          <p:cNvPr id="2416" name="Google Shape;2416;g31a786205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7" name="Google Shape;2417;g31a786205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 also identified limitations in our study. The frequent patterns we identified are based on service request data collected since 2008, which means the analysis doesn’t account for changes in trends or the current relevance of older data.</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way to improve this would be to implement a time-decay model, which would give more weight to recent data while reducing the influence of older, less relevant patterns. This could provide a more accurate and up-to-date analysis of community concerns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Another challenge we encountered is that some request types and reasons lack sufficient context, making it difficult to determine how pressing these issues are. Since the 311 website does not provide detailed explanations for all types and reasons, we may need to reach out directly to gain a clearer understanding.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hope to address these </a:t>
            </a:r>
            <a:r>
              <a:rPr lang="en">
                <a:solidFill>
                  <a:schemeClr val="dk1"/>
                </a:solidFill>
              </a:rPr>
              <a:t>limitations</a:t>
            </a:r>
            <a:r>
              <a:rPr lang="en">
                <a:solidFill>
                  <a:schemeClr val="dk1"/>
                </a:solidFill>
              </a:rPr>
              <a:t> in our future research.</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6" name="Shape 2436"/>
        <p:cNvGrpSpPr/>
        <p:nvPr/>
      </p:nvGrpSpPr>
      <p:grpSpPr>
        <a:xfrm>
          <a:off x="0" y="0"/>
          <a:ext cx="0" cy="0"/>
          <a:chOff x="0" y="0"/>
          <a:chExt cx="0" cy="0"/>
        </a:xfrm>
      </p:grpSpPr>
      <p:sp>
        <p:nvSpPr>
          <p:cNvPr id="2437" name="Google Shape;2437;g31abd1777e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8" name="Google Shape;2438;g31abd1777e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anomaly detection, we encounter challenges from the </a:t>
            </a:r>
            <a:r>
              <a:rPr lang="en"/>
              <a:t>reliability</a:t>
            </a:r>
            <a:r>
              <a:rPr lang="en"/>
              <a:t> of the dataset</a:t>
            </a:r>
            <a:endParaRPr/>
          </a:p>
          <a:p>
            <a:pPr indent="0" lvl="0" marL="0" rtl="0" algn="l">
              <a:spcBef>
                <a:spcPts val="0"/>
              </a:spcBef>
              <a:spcAft>
                <a:spcPts val="0"/>
              </a:spcAft>
              <a:buNone/>
            </a:pPr>
            <a:r>
              <a:rPr lang="en"/>
              <a:t>For instance, we find out there are information inquiry in the Service request, after we filter the data to service request, when they originally have two category specialize for Service request, or Information Request.</a:t>
            </a:r>
            <a:endParaRPr/>
          </a:p>
          <a:p>
            <a:pPr indent="0" lvl="0" marL="0" rtl="0" algn="l">
              <a:spcBef>
                <a:spcPts val="0"/>
              </a:spcBef>
              <a:spcAft>
                <a:spcPts val="0"/>
              </a:spcAft>
              <a:buNone/>
            </a:pPr>
            <a:r>
              <a:rPr lang="en"/>
              <a:t>Also, when we calculate the duration of the type, there may have the exact same time for open and close time, leading 0 in duration, which is not possible in real life, and may affect the </a:t>
            </a:r>
            <a:r>
              <a:rPr lang="en"/>
              <a:t>accuracy</a:t>
            </a:r>
            <a:r>
              <a:rPr lang="en"/>
              <a:t> on our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team also tried different anomaly detection, such as finding anomalies on case count over years, which show on left; and using dbscan to find out low case density based on geographic </a:t>
            </a:r>
            <a:r>
              <a:rPr lang="en"/>
              <a:t>relationship</a:t>
            </a:r>
            <a:r>
              <a:rPr lang="en"/>
              <a:t>.</a:t>
            </a:r>
            <a:endParaRPr/>
          </a:p>
          <a:p>
            <a:pPr indent="0" lvl="0" marL="0" rtl="0" algn="l">
              <a:spcBef>
                <a:spcPts val="0"/>
              </a:spcBef>
              <a:spcAft>
                <a:spcPts val="0"/>
              </a:spcAft>
              <a:buNone/>
            </a:pPr>
            <a:r>
              <a:rPr lang="en"/>
              <a:t>Due to time factor, we have to put it on future work.</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0" name="Shape 2450"/>
        <p:cNvGrpSpPr/>
        <p:nvPr/>
      </p:nvGrpSpPr>
      <p:grpSpPr>
        <a:xfrm>
          <a:off x="0" y="0"/>
          <a:ext cx="0" cy="0"/>
          <a:chOff x="0" y="0"/>
          <a:chExt cx="0" cy="0"/>
        </a:xfrm>
      </p:grpSpPr>
      <p:sp>
        <p:nvSpPr>
          <p:cNvPr id="2451" name="Google Shape;2451;g31905d95d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2" name="Google Shape;2452;g31905d95d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references we used.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g3165aad4e9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9" name="Google Shape;2039;g3165aad4e9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As technology continues to advance, cities collect a wide range of data, including service requests, to monitor their conditions in real time.</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In our study, we focused specifically on analyzing 311 requests. 311 </a:t>
            </a:r>
            <a:r>
              <a:rPr lang="en" sz="1200">
                <a:solidFill>
                  <a:schemeClr val="dk1"/>
                </a:solidFill>
              </a:rPr>
              <a:t>is a service that Winnipeg citizens can use</a:t>
            </a:r>
            <a:r>
              <a:rPr lang="en" sz="1200">
                <a:solidFill>
                  <a:schemeClr val="dk1"/>
                </a:solidFill>
              </a:rPr>
              <a:t> to either inquire information about local government services and programs or to request services and report concerns.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These service requests offer valuable insights into the issues that citizens encounter in their daily lives. By analyzing this data, governments can identify frequent patterns and anomalies, helping to uncover systemic service disruptions or areas of inefficiencies in city service. (this can also be removed)</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9" name="Shape 2069"/>
        <p:cNvGrpSpPr/>
        <p:nvPr/>
      </p:nvGrpSpPr>
      <p:grpSpPr>
        <a:xfrm>
          <a:off x="0" y="0"/>
          <a:ext cx="0" cy="0"/>
          <a:chOff x="0" y="0"/>
          <a:chExt cx="0" cy="0"/>
        </a:xfrm>
      </p:grpSpPr>
      <p:sp>
        <p:nvSpPr>
          <p:cNvPr id="2070" name="Google Shape;2070;g319898ea2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1" name="Google Shape;2071;g319898ea2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Our motivation is to create a model that identifies areas of frequent service disruption and inefficiencies or bottlenecks in city services, by analyzing frequent service request patterns and anomalies in service request case durations. This same model could be applied by other cities using their own service request data to improve the </a:t>
            </a:r>
            <a:r>
              <a:rPr lang="en" sz="1200">
                <a:solidFill>
                  <a:schemeClr val="dk1"/>
                </a:solidFill>
              </a:rPr>
              <a:t>quality</a:t>
            </a:r>
            <a:r>
              <a:rPr lang="en" sz="1200">
                <a:solidFill>
                  <a:schemeClr val="dk1"/>
                </a:solidFill>
              </a:rPr>
              <a:t> of their city services.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It can help other local governments identify areas that require additional resources, (based on location and also by request category).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It can uncover ongoing or past issues related to various city services.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By monitoring trends, it’s possible to determine if local conditions have improved—for instance, fewer complaints about water leaks might indicate successful resolution efforts.</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8" name="Shape 2078"/>
        <p:cNvGrpSpPr/>
        <p:nvPr/>
      </p:nvGrpSpPr>
      <p:grpSpPr>
        <a:xfrm>
          <a:off x="0" y="0"/>
          <a:ext cx="0" cy="0"/>
          <a:chOff x="0" y="0"/>
          <a:chExt cx="0" cy="0"/>
        </a:xfrm>
      </p:grpSpPr>
      <p:sp>
        <p:nvSpPr>
          <p:cNvPr id="2079" name="Google Shape;2079;g319a01de8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0" name="Google Shape;2080;g319a01de8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To analyze frequent patterns in Winnipeg's 311 request data, we utilized the FP-growth algorithm from the SPMF library. By setting a suitable minimum support, we identified the top </a:t>
            </a:r>
            <a:r>
              <a:rPr i="1" lang="en" sz="1200">
                <a:solidFill>
                  <a:schemeClr val="dk1"/>
                </a:solidFill>
              </a:rPr>
              <a:t>K</a:t>
            </a:r>
            <a:r>
              <a:rPr lang="en" sz="1200">
                <a:solidFill>
                  <a:schemeClr val="dk1"/>
                </a:solidFill>
              </a:rPr>
              <a:t> frequent patterns for each cardinality, providing insights into recurring issues reported by the community.</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For anomaly detection, we applied</a:t>
            </a:r>
            <a:r>
              <a:rPr b="1" lang="en" sz="1200">
                <a:solidFill>
                  <a:schemeClr val="dk1"/>
                </a:solidFill>
              </a:rPr>
              <a:t> </a:t>
            </a:r>
            <a:r>
              <a:rPr lang="en" sz="1200">
                <a:solidFill>
                  <a:schemeClr val="dk1"/>
                </a:solidFill>
              </a:rPr>
              <a:t>seasonal decomposition and standardized residual analysis, which enabled us to pinpoint requests with unusually </a:t>
            </a:r>
            <a:r>
              <a:rPr lang="en" sz="1200">
                <a:solidFill>
                  <a:schemeClr val="dk1"/>
                </a:solidFill>
              </a:rPr>
              <a:t>long</a:t>
            </a:r>
            <a:r>
              <a:rPr lang="en" sz="1200">
                <a:solidFill>
                  <a:schemeClr val="dk1"/>
                </a:solidFill>
              </a:rPr>
              <a:t> case durations, highlighting service </a:t>
            </a:r>
            <a:r>
              <a:rPr lang="en" sz="1200">
                <a:solidFill>
                  <a:schemeClr val="dk1"/>
                </a:solidFill>
              </a:rPr>
              <a:t>inefficiencies</a:t>
            </a:r>
            <a:r>
              <a:rPr lang="en" sz="1200">
                <a:solidFill>
                  <a:schemeClr val="dk1"/>
                </a:solidFill>
              </a:rPr>
              <a:t> or bottlenecks that may require further investigation.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The combination of these two methods allow us to have a more comprehensive approach in identifying </a:t>
            </a:r>
            <a:r>
              <a:rPr lang="en" sz="1200">
                <a:solidFill>
                  <a:schemeClr val="dk1"/>
                </a:solidFill>
              </a:rPr>
              <a:t>specific</a:t>
            </a:r>
            <a:r>
              <a:rPr lang="en" sz="1200">
                <a:solidFill>
                  <a:schemeClr val="dk1"/>
                </a:solidFill>
              </a:rPr>
              <a:t> service areas that require improvement.</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7" name="Shape 2087"/>
        <p:cNvGrpSpPr/>
        <p:nvPr/>
      </p:nvGrpSpPr>
      <p:grpSpPr>
        <a:xfrm>
          <a:off x="0" y="0"/>
          <a:ext cx="0" cy="0"/>
          <a:chOff x="0" y="0"/>
          <a:chExt cx="0" cy="0"/>
        </a:xfrm>
      </p:grpSpPr>
      <p:sp>
        <p:nvSpPr>
          <p:cNvPr id="2088" name="Google Shape;2088;g319898ea2f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9" name="Google Shape;2089;g319898ea2f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In comparison to related work, the 2021 study titled </a:t>
            </a:r>
            <a:r>
              <a:rPr i="1" lang="en" sz="1200">
                <a:solidFill>
                  <a:schemeClr val="dk1"/>
                </a:solidFill>
              </a:rPr>
              <a:t>"Distributed Big Data Computing for Supporting Predictive Analytics of Service Requests"</a:t>
            </a:r>
            <a:r>
              <a:rPr lang="en" sz="1200">
                <a:solidFill>
                  <a:schemeClr val="dk1"/>
                </a:solidFill>
              </a:rPr>
              <a:t> by Tianlei Wang et al., our project takes a different approach.</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While their study primarily focused on predictive analytics, we go a step further by combining frequent pattern mining with anomaly detection. This dual focus allows us to uncover not only common trends but also unusual or unexpected patterns that may require immediate attention or further investigation.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By doing so, our work provides a deeper understanding of major community concerns and supports more efficient allocation of municipal resources to address pressing issues effectively.</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3165aad4e9d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3165aad4e9d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200">
                <a:solidFill>
                  <a:schemeClr val="dk1"/>
                </a:solidFill>
              </a:rPr>
              <a:t>(</a:t>
            </a:r>
            <a:r>
              <a:rPr b="1" lang="en" sz="1200">
                <a:solidFill>
                  <a:schemeClr val="dk1"/>
                </a:solidFill>
              </a:rPr>
              <a:t>leave it ou</a:t>
            </a:r>
            <a:r>
              <a:rPr lang="en" sz="1200">
                <a:solidFill>
                  <a:schemeClr val="dk1"/>
                </a:solidFill>
              </a:rPr>
              <a:t>t) Here, we have visuals representing the two key methods used in our project. The image on the left illustrates the FP-growth algorithm, while the image on the right showcases examples of potential anomalies identified in the data. Next, we will be going over the 2 analysis methods we used step by step.</a:t>
            </a:r>
            <a:endParaRPr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7" name="Shape 2127"/>
        <p:cNvGrpSpPr/>
        <p:nvPr/>
      </p:nvGrpSpPr>
      <p:grpSpPr>
        <a:xfrm>
          <a:off x="0" y="0"/>
          <a:ext cx="0" cy="0"/>
          <a:chOff x="0" y="0"/>
          <a:chExt cx="0" cy="0"/>
        </a:xfrm>
      </p:grpSpPr>
      <p:sp>
        <p:nvSpPr>
          <p:cNvPr id="2128" name="Google Shape;2128;g3165aad4e9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9" name="Google Shape;2129;g3165aad4e9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(should probably remove, if content is too long)The first analysis method we used on the 311 database is frequent pattern mining using FP-growth algorithm. It consists of 4 steps, step one, cleaning of data, step 2, </a:t>
            </a:r>
            <a:r>
              <a:rPr lang="en"/>
              <a:t>formatting</a:t>
            </a:r>
            <a:r>
              <a:rPr lang="en"/>
              <a:t> the data, step 3, choosing appropriate minimum support, step 4, run the FP-growth algorithm and obtain the results.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1" name="Shape 2171"/>
        <p:cNvGrpSpPr/>
        <p:nvPr/>
      </p:nvGrpSpPr>
      <p:grpSpPr>
        <a:xfrm>
          <a:off x="0" y="0"/>
          <a:ext cx="0" cy="0"/>
          <a:chOff x="0" y="0"/>
          <a:chExt cx="0" cy="0"/>
        </a:xfrm>
      </p:grpSpPr>
      <p:sp>
        <p:nvSpPr>
          <p:cNvPr id="2172" name="Google Shape;2172;g31ab22f319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3" name="Google Shape;2173;g31ab22f319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olid with header">
  <p:cSld name="CUSTOM">
    <p:spTree>
      <p:nvGrpSpPr>
        <p:cNvPr id="54"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57" name="Google Shape;57;p14"/>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58" name="Google Shape;58;p14"/>
          <p:cNvSpPr txBox="1"/>
          <p:nvPr>
            <p:ph idx="2"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0" name="Google Shape;60;p14"/>
          <p:cNvSpPr txBox="1"/>
          <p:nvPr>
            <p:ph idx="3"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61" name="Google Shape;61;p14"/>
          <p:cNvSpPr txBox="1"/>
          <p:nvPr>
            <p:ph idx="4"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grid with header">
  <p:cSld name="CUSTOM_1">
    <p:spTree>
      <p:nvGrpSpPr>
        <p:cNvPr id="62" name="Shape 62"/>
        <p:cNvGrpSpPr/>
        <p:nvPr/>
      </p:nvGrpSpPr>
      <p:grpSpPr>
        <a:xfrm>
          <a:off x="0" y="0"/>
          <a:ext cx="0" cy="0"/>
          <a:chOff x="0" y="0"/>
          <a:chExt cx="0" cy="0"/>
        </a:xfrm>
      </p:grpSpPr>
      <p:grpSp>
        <p:nvGrpSpPr>
          <p:cNvPr id="63" name="Google Shape;63;p15"/>
          <p:cNvGrpSpPr/>
          <p:nvPr/>
        </p:nvGrpSpPr>
        <p:grpSpPr>
          <a:xfrm>
            <a:off x="-6096" y="-3429"/>
            <a:ext cx="9156192" cy="5150358"/>
            <a:chOff x="0" y="0"/>
            <a:chExt cx="12192000" cy="6858000"/>
          </a:xfrm>
        </p:grpSpPr>
        <p:sp>
          <p:nvSpPr>
            <p:cNvPr id="64" name="Google Shape;64;p1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 name="Google Shape;65;p1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 name="Google Shape;66;p1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 name="Google Shape;67;p1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 name="Google Shape;68;p1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 name="Google Shape;69;p1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 name="Google Shape;70;p1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 name="Google Shape;71;p1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 name="Google Shape;72;p1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 name="Google Shape;73;p1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 name="Google Shape;74;p1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 name="Google Shape;75;p1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 name="Google Shape;76;p1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 name="Google Shape;77;p1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 name="Google Shape;78;p1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 name="Google Shape;79;p1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 name="Google Shape;80;p1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 name="Google Shape;81;p1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 name="Google Shape;82;p1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 name="Google Shape;83;p1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 name="Google Shape;84;p1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 name="Google Shape;85;p1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 name="Google Shape;86;p1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 name="Google Shape;87;p1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 name="Google Shape;88;p1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 name="Google Shape;89;p1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 name="Google Shape;90;p1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 name="Google Shape;91;p1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 name="Google Shape;92;p1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3" name="Google Shape;93;p1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 name="Google Shape;94;p1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 name="Google Shape;95;p1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 name="Google Shape;96;p1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 name="Google Shape;97;p1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 name="Google Shape;98;p1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 name="Google Shape;99;p1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 name="Google Shape;100;p1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 name="Google Shape;101;p1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 name="Google Shape;102;p1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 name="Google Shape;103;p1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 name="Google Shape;104;p1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 name="Google Shape;105;p1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 name="Google Shape;106;p1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 name="Google Shape;107;p1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 name="Google Shape;108;p1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 name="Google Shape;109;p1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 name="Google Shape;110;p1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 name="Google Shape;111;p1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 name="Google Shape;112;p1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 name="Google Shape;113;p1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 name="Google Shape;114;p1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 name="Google Shape;115;p1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 name="Google Shape;116;p1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 name="Google Shape;117;p1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 name="Google Shape;118;p1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 name="Google Shape;119;p1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 name="Google Shape;120;p1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 name="Google Shape;121;p1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 name="Google Shape;122;p1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3" name="Google Shape;123;p1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1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25" name="Google Shape;125;p15"/>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6" name="Google Shape;126;p15"/>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27" name="Google Shape;127;p15"/>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128" name="Google Shape;128;p15"/>
          <p:cNvSpPr txBox="1"/>
          <p:nvPr>
            <p:ph idx="4" type="subTitle"/>
          </p:nvPr>
        </p:nvSpPr>
        <p:spPr>
          <a:xfrm>
            <a:off x="5767125" y="57270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5"/>
          <p:cNvSpPr txBox="1"/>
          <p:nvPr>
            <p:ph type="title"/>
          </p:nvPr>
        </p:nvSpPr>
        <p:spPr>
          <a:xfrm>
            <a:off x="208725" y="344175"/>
            <a:ext cx="5340900" cy="18183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header">
  <p:cSld name="CUSTOM_1_1">
    <p:spTree>
      <p:nvGrpSpPr>
        <p:cNvPr id="130" name="Shape 130"/>
        <p:cNvGrpSpPr/>
        <p:nvPr/>
      </p:nvGrpSpPr>
      <p:grpSpPr>
        <a:xfrm>
          <a:off x="0" y="0"/>
          <a:ext cx="0" cy="0"/>
          <a:chOff x="0" y="0"/>
          <a:chExt cx="0" cy="0"/>
        </a:xfrm>
      </p:grpSpPr>
      <p:grpSp>
        <p:nvGrpSpPr>
          <p:cNvPr id="131" name="Google Shape;131;p16"/>
          <p:cNvGrpSpPr/>
          <p:nvPr/>
        </p:nvGrpSpPr>
        <p:grpSpPr>
          <a:xfrm>
            <a:off x="-6096" y="-3429"/>
            <a:ext cx="9156192" cy="5150358"/>
            <a:chOff x="0" y="0"/>
            <a:chExt cx="12192000" cy="6858000"/>
          </a:xfrm>
        </p:grpSpPr>
        <p:sp>
          <p:nvSpPr>
            <p:cNvPr id="132" name="Google Shape;132;p1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 name="Google Shape;133;p1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 name="Google Shape;134;p1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 name="Google Shape;135;p1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 name="Google Shape;136;p1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 name="Google Shape;137;p1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 name="Google Shape;138;p1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 name="Google Shape;139;p1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 name="Google Shape;140;p1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 name="Google Shape;141;p1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 name="Google Shape;142;p1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 name="Google Shape;143;p1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 name="Google Shape;144;p1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 name="Google Shape;145;p1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 name="Google Shape;146;p1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 name="Google Shape;147;p1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 name="Google Shape;148;p1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 name="Google Shape;149;p1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 name="Google Shape;150;p1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 name="Google Shape;151;p1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 name="Google Shape;152;p1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 name="Google Shape;153;p1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 name="Google Shape;154;p1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5" name="Google Shape;155;p1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 name="Google Shape;156;p1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 name="Google Shape;157;p1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 name="Google Shape;158;p1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 name="Google Shape;159;p1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 name="Google Shape;160;p1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 name="Google Shape;161;p1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 name="Google Shape;162;p1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 name="Google Shape;163;p1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 name="Google Shape;164;p1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 name="Google Shape;165;p1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 name="Google Shape;166;p1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 name="Google Shape;167;p1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 name="Google Shape;168;p1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 name="Google Shape;169;p1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 name="Google Shape;170;p1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 name="Google Shape;171;p1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 name="Google Shape;172;p1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 name="Google Shape;173;p1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 name="Google Shape;174;p1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 name="Google Shape;175;p1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6" name="Google Shape;176;p1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 name="Google Shape;177;p1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 name="Google Shape;178;p1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 name="Google Shape;179;p1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 name="Google Shape;180;p1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 name="Google Shape;181;p1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 name="Google Shape;182;p1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 name="Google Shape;183;p1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 name="Google Shape;184;p1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 name="Google Shape;185;p1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 name="Google Shape;186;p1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 name="Google Shape;187;p1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 name="Google Shape;188;p1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 name="Google Shape;189;p1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0" name="Google Shape;190;p1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1" name="Google Shape;191;p1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2" name="Google Shape;192;p1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3" name="Google Shape;193;p16"/>
          <p:cNvSpPr txBox="1"/>
          <p:nvPr>
            <p:ph type="title"/>
          </p:nvPr>
        </p:nvSpPr>
        <p:spPr>
          <a:xfrm>
            <a:off x="1579100" y="491225"/>
            <a:ext cx="4966200" cy="7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4" name="Google Shape;194;p16"/>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5" name="Google Shape;195;p16"/>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196" name="Google Shape;196;p16"/>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5688">
          <p15:clr>
            <a:srgbClr val="E46962"/>
          </p15:clr>
        </p15:guide>
        <p15:guide id="2" orient="horz" pos="72">
          <p15:clr>
            <a:srgbClr val="E46962"/>
          </p15:clr>
        </p15:guide>
        <p15:guide id="3" orient="horz" pos="3168">
          <p15:clr>
            <a:srgbClr val="E46962"/>
          </p15:clr>
        </p15:guide>
        <p15:guide id="4" orient="horz" pos="720">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with header">
  <p:cSld name="CUSTOM_1_1_1_1">
    <p:spTree>
      <p:nvGrpSpPr>
        <p:cNvPr id="197" name="Shape 197"/>
        <p:cNvGrpSpPr/>
        <p:nvPr/>
      </p:nvGrpSpPr>
      <p:grpSpPr>
        <a:xfrm>
          <a:off x="0" y="0"/>
          <a:ext cx="0" cy="0"/>
          <a:chOff x="0" y="0"/>
          <a:chExt cx="0" cy="0"/>
        </a:xfrm>
      </p:grpSpPr>
      <p:grpSp>
        <p:nvGrpSpPr>
          <p:cNvPr id="198" name="Google Shape;198;p17"/>
          <p:cNvGrpSpPr/>
          <p:nvPr/>
        </p:nvGrpSpPr>
        <p:grpSpPr>
          <a:xfrm>
            <a:off x="-6096" y="-3429"/>
            <a:ext cx="9156192" cy="5150358"/>
            <a:chOff x="0" y="0"/>
            <a:chExt cx="12192000" cy="6858000"/>
          </a:xfrm>
        </p:grpSpPr>
        <p:sp>
          <p:nvSpPr>
            <p:cNvPr id="199" name="Google Shape;199;p1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 name="Google Shape;200;p1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 name="Google Shape;201;p1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 name="Google Shape;202;p1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 name="Google Shape;203;p1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4" name="Google Shape;204;p1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 name="Google Shape;205;p1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 name="Google Shape;206;p1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7" name="Google Shape;207;p1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8" name="Google Shape;208;p1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 name="Google Shape;209;p1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 name="Google Shape;210;p1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1" name="Google Shape;211;p1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2" name="Google Shape;212;p1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3" name="Google Shape;213;p1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4" name="Google Shape;214;p1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5" name="Google Shape;215;p1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6" name="Google Shape;216;p1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7" name="Google Shape;217;p1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8" name="Google Shape;218;p1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9" name="Google Shape;219;p1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0" name="Google Shape;220;p1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 name="Google Shape;221;p1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 name="Google Shape;222;p1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3" name="Google Shape;223;p1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4" name="Google Shape;224;p1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 name="Google Shape;225;p1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6" name="Google Shape;226;p1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 name="Google Shape;227;p1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 name="Google Shape;228;p1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9" name="Google Shape;229;p1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0" name="Google Shape;230;p1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1" name="Google Shape;231;p1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2" name="Google Shape;232;p1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3" name="Google Shape;233;p1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4" name="Google Shape;234;p1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5" name="Google Shape;235;p1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6" name="Google Shape;236;p1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7" name="Google Shape;237;p1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8" name="Google Shape;238;p1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39" name="Google Shape;239;p1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0" name="Google Shape;240;p1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 name="Google Shape;241;p1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2" name="Google Shape;242;p1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 name="Google Shape;243;p1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4" name="Google Shape;244;p1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5" name="Google Shape;245;p1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6" name="Google Shape;246;p1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7" name="Google Shape;247;p1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8" name="Google Shape;248;p1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9" name="Google Shape;249;p1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0" name="Google Shape;250;p1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1" name="Google Shape;251;p1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2" name="Google Shape;252;p1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3" name="Google Shape;253;p1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4" name="Google Shape;254;p1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5" name="Google Shape;255;p1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6" name="Google Shape;256;p1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57" name="Google Shape;257;p1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58" name="Google Shape;258;p1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1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260" name="Google Shape;260;p17"/>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1" name="Google Shape;261;p17"/>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262" name="Google Shape;262;p17"/>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263" name="Google Shape;263;p17"/>
          <p:cNvSpPr txBox="1"/>
          <p:nvPr>
            <p:ph idx="4" type="subTitle"/>
          </p:nvPr>
        </p:nvSpPr>
        <p:spPr>
          <a:xfrm>
            <a:off x="516425" y="2548200"/>
            <a:ext cx="37362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17"/>
          <p:cNvSpPr txBox="1"/>
          <p:nvPr>
            <p:ph idx="5" type="subTitle"/>
          </p:nvPr>
        </p:nvSpPr>
        <p:spPr>
          <a:xfrm>
            <a:off x="5128850" y="2548200"/>
            <a:ext cx="3679500" cy="1277100"/>
          </a:xfrm>
          <a:prstGeom prst="rect">
            <a:avLst/>
          </a:prstGeom>
        </p:spPr>
        <p:txBody>
          <a:bodyPr anchorCtr="0" anchor="t" bIns="91425" lIns="91425" spcFirstLastPara="1" rIns="91425" wrap="square" tIns="91425">
            <a:sp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7"/>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_1_1_1_1">
    <p:spTree>
      <p:nvGrpSpPr>
        <p:cNvPr id="266" name="Shape 266"/>
        <p:cNvGrpSpPr/>
        <p:nvPr/>
      </p:nvGrpSpPr>
      <p:grpSpPr>
        <a:xfrm>
          <a:off x="0" y="0"/>
          <a:ext cx="0" cy="0"/>
          <a:chOff x="0" y="0"/>
          <a:chExt cx="0" cy="0"/>
        </a:xfrm>
      </p:grpSpPr>
      <p:grpSp>
        <p:nvGrpSpPr>
          <p:cNvPr id="267" name="Google Shape;267;p18"/>
          <p:cNvGrpSpPr/>
          <p:nvPr/>
        </p:nvGrpSpPr>
        <p:grpSpPr>
          <a:xfrm>
            <a:off x="-6096" y="-3429"/>
            <a:ext cx="9156192" cy="5150358"/>
            <a:chOff x="0" y="0"/>
            <a:chExt cx="12192000" cy="6858000"/>
          </a:xfrm>
        </p:grpSpPr>
        <p:sp>
          <p:nvSpPr>
            <p:cNvPr id="268" name="Google Shape;268;p1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69" name="Google Shape;269;p1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0" name="Google Shape;270;p1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1" name="Google Shape;271;p1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2" name="Google Shape;272;p1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3" name="Google Shape;273;p1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4" name="Google Shape;274;p1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5" name="Google Shape;275;p1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6" name="Google Shape;276;p1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7" name="Google Shape;277;p1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8" name="Google Shape;278;p1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79" name="Google Shape;279;p1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0" name="Google Shape;280;p1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1" name="Google Shape;281;p1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2" name="Google Shape;282;p1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3" name="Google Shape;283;p1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4" name="Google Shape;284;p1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5" name="Google Shape;285;p1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6" name="Google Shape;286;p1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7" name="Google Shape;287;p1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8" name="Google Shape;288;p1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89" name="Google Shape;289;p1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0" name="Google Shape;290;p1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1" name="Google Shape;291;p1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2" name="Google Shape;292;p1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3" name="Google Shape;293;p1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4" name="Google Shape;294;p1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5" name="Google Shape;295;p1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6" name="Google Shape;296;p1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7" name="Google Shape;297;p1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8" name="Google Shape;298;p1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99" name="Google Shape;299;p1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0" name="Google Shape;300;p1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1" name="Google Shape;301;p1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2" name="Google Shape;302;p1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3" name="Google Shape;303;p1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4" name="Google Shape;304;p1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5" name="Google Shape;305;p1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6" name="Google Shape;306;p1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7" name="Google Shape;307;p1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8" name="Google Shape;308;p1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09" name="Google Shape;309;p1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0" name="Google Shape;310;p1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1" name="Google Shape;311;p1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2" name="Google Shape;312;p1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3" name="Google Shape;313;p1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4" name="Google Shape;314;p1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5" name="Google Shape;315;p1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6" name="Google Shape;316;p1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7" name="Google Shape;317;p1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8" name="Google Shape;318;p1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19" name="Google Shape;319;p1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0" name="Google Shape;320;p1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1" name="Google Shape;321;p1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2" name="Google Shape;322;p1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3" name="Google Shape;323;p1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4" name="Google Shape;324;p1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5" name="Google Shape;325;p1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26" name="Google Shape;326;p1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27" name="Google Shape;327;p1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1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29" name="Google Shape;329;p18"/>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0" name="Google Shape;330;p18"/>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31" name="Google Shape;331;p18"/>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332" name="Google Shape;332;p18"/>
          <p:cNvSpPr txBox="1"/>
          <p:nvPr>
            <p:ph type="title"/>
          </p:nvPr>
        </p:nvSpPr>
        <p:spPr>
          <a:xfrm>
            <a:off x="209775" y="468575"/>
            <a:ext cx="6048900" cy="1437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oxes with header">
  <p:cSld name="CUSTOM_1_1_1_1_1_1">
    <p:spTree>
      <p:nvGrpSpPr>
        <p:cNvPr id="333" name="Shape 333"/>
        <p:cNvGrpSpPr/>
        <p:nvPr/>
      </p:nvGrpSpPr>
      <p:grpSpPr>
        <a:xfrm>
          <a:off x="0" y="0"/>
          <a:ext cx="0" cy="0"/>
          <a:chOff x="0" y="0"/>
          <a:chExt cx="0" cy="0"/>
        </a:xfrm>
      </p:grpSpPr>
      <p:grpSp>
        <p:nvGrpSpPr>
          <p:cNvPr id="334" name="Google Shape;334;p19"/>
          <p:cNvGrpSpPr/>
          <p:nvPr/>
        </p:nvGrpSpPr>
        <p:grpSpPr>
          <a:xfrm>
            <a:off x="-6096" y="-3429"/>
            <a:ext cx="9156192" cy="5150358"/>
            <a:chOff x="0" y="0"/>
            <a:chExt cx="12192000" cy="6858000"/>
          </a:xfrm>
        </p:grpSpPr>
        <p:sp>
          <p:nvSpPr>
            <p:cNvPr id="335" name="Google Shape;335;p1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6" name="Google Shape;336;p1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7" name="Google Shape;337;p1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8" name="Google Shape;338;p1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39" name="Google Shape;339;p1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0" name="Google Shape;340;p1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1" name="Google Shape;341;p1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2" name="Google Shape;342;p1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3" name="Google Shape;343;p1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4" name="Google Shape;344;p1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5" name="Google Shape;345;p1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6" name="Google Shape;346;p1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7" name="Google Shape;347;p1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8" name="Google Shape;348;p1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49" name="Google Shape;349;p1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0" name="Google Shape;350;p1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1" name="Google Shape;351;p1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2" name="Google Shape;352;p1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3" name="Google Shape;353;p1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4" name="Google Shape;354;p1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5" name="Google Shape;355;p1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6" name="Google Shape;356;p1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7" name="Google Shape;357;p1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8" name="Google Shape;358;p1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59" name="Google Shape;359;p1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0" name="Google Shape;360;p1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1" name="Google Shape;361;p1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2" name="Google Shape;362;p1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3" name="Google Shape;363;p1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4" name="Google Shape;364;p1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5" name="Google Shape;365;p1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6" name="Google Shape;366;p1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7" name="Google Shape;367;p1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8" name="Google Shape;368;p1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69" name="Google Shape;369;p1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0" name="Google Shape;370;p1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1" name="Google Shape;371;p1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2" name="Google Shape;372;p1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3" name="Google Shape;373;p1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4" name="Google Shape;374;p1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5" name="Google Shape;375;p1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6" name="Google Shape;376;p1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7" name="Google Shape;377;p1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8" name="Google Shape;378;p1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79" name="Google Shape;379;p1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0" name="Google Shape;380;p1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1" name="Google Shape;381;p1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2" name="Google Shape;382;p1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3" name="Google Shape;383;p1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4" name="Google Shape;384;p1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5" name="Google Shape;385;p1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6" name="Google Shape;386;p1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7" name="Google Shape;387;p1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8" name="Google Shape;388;p1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89" name="Google Shape;389;p1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0" name="Google Shape;390;p1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1" name="Google Shape;391;p1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2" name="Google Shape;392;p1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393" name="Google Shape;393;p1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394" name="Google Shape;394;p1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5" name="Google Shape;395;p1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396" name="Google Shape;396;p19"/>
          <p:cNvSpPr txBox="1"/>
          <p:nvPr>
            <p:ph type="title"/>
          </p:nvPr>
        </p:nvSpPr>
        <p:spPr>
          <a:xfrm>
            <a:off x="209775" y="468575"/>
            <a:ext cx="5016000" cy="1385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7" name="Google Shape;397;p19"/>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8" name="Google Shape;398;p19"/>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399" name="Google Shape;399;p19"/>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boxes with header">
  <p:cSld name="CUSTOM_1_1_1_1_1_1_1_1">
    <p:spTree>
      <p:nvGrpSpPr>
        <p:cNvPr id="400" name="Shape 400"/>
        <p:cNvGrpSpPr/>
        <p:nvPr/>
      </p:nvGrpSpPr>
      <p:grpSpPr>
        <a:xfrm>
          <a:off x="0" y="0"/>
          <a:ext cx="0" cy="0"/>
          <a:chOff x="0" y="0"/>
          <a:chExt cx="0" cy="0"/>
        </a:xfrm>
      </p:grpSpPr>
      <p:grpSp>
        <p:nvGrpSpPr>
          <p:cNvPr id="401" name="Google Shape;401;p20"/>
          <p:cNvGrpSpPr/>
          <p:nvPr/>
        </p:nvGrpSpPr>
        <p:grpSpPr>
          <a:xfrm>
            <a:off x="-6096" y="-3429"/>
            <a:ext cx="9156192" cy="5150358"/>
            <a:chOff x="0" y="0"/>
            <a:chExt cx="12192000" cy="6858000"/>
          </a:xfrm>
        </p:grpSpPr>
        <p:sp>
          <p:nvSpPr>
            <p:cNvPr id="402" name="Google Shape;402;p2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3" name="Google Shape;403;p2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4" name="Google Shape;404;p2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5" name="Google Shape;405;p2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6" name="Google Shape;406;p2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7" name="Google Shape;407;p2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8" name="Google Shape;408;p2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09" name="Google Shape;409;p2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0" name="Google Shape;410;p2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1" name="Google Shape;411;p2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2" name="Google Shape;412;p2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3" name="Google Shape;413;p2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4" name="Google Shape;414;p2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5" name="Google Shape;415;p2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6" name="Google Shape;416;p2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7" name="Google Shape;417;p2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8" name="Google Shape;418;p2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19" name="Google Shape;419;p2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0" name="Google Shape;420;p2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1" name="Google Shape;421;p2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2" name="Google Shape;422;p2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3" name="Google Shape;423;p2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4" name="Google Shape;424;p2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5" name="Google Shape;425;p2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6" name="Google Shape;426;p2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7" name="Google Shape;427;p2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8" name="Google Shape;428;p2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29" name="Google Shape;429;p2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0" name="Google Shape;430;p2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1" name="Google Shape;431;p2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2" name="Google Shape;432;p2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3" name="Google Shape;433;p2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4" name="Google Shape;434;p2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5" name="Google Shape;435;p2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6" name="Google Shape;436;p2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7" name="Google Shape;437;p2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8" name="Google Shape;438;p2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39" name="Google Shape;439;p2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0" name="Google Shape;440;p2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1" name="Google Shape;441;p2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2" name="Google Shape;442;p2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3" name="Google Shape;443;p2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4" name="Google Shape;444;p2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5" name="Google Shape;445;p2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6" name="Google Shape;446;p2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7" name="Google Shape;447;p2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8" name="Google Shape;448;p2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49" name="Google Shape;449;p2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0" name="Google Shape;450;p2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1" name="Google Shape;451;p2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2" name="Google Shape;452;p2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3" name="Google Shape;453;p2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4" name="Google Shape;454;p2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5" name="Google Shape;455;p2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6" name="Google Shape;456;p2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7" name="Google Shape;457;p2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8" name="Google Shape;458;p2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59" name="Google Shape;459;p2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60" name="Google Shape;460;p2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461" name="Google Shape;461;p20"/>
          <p:cNvSpPr txBox="1"/>
          <p:nvPr>
            <p:ph type="title"/>
          </p:nvPr>
        </p:nvSpPr>
        <p:spPr>
          <a:xfrm>
            <a:off x="209775" y="468575"/>
            <a:ext cx="5016000" cy="6330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2" name="Google Shape;462;p2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463" name="Google Shape;463;p20"/>
          <p:cNvSpPr txBox="1"/>
          <p:nvPr/>
        </p:nvSpPr>
        <p:spPr>
          <a:xfrm>
            <a:off x="0" y="-39600"/>
            <a:ext cx="26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solidFill>
                  <a:schemeClr val="lt1"/>
                </a:solidFill>
                <a:latin typeface="Lexend"/>
                <a:ea typeface="Lexend"/>
                <a:cs typeface="Lexend"/>
                <a:sym typeface="Lexend"/>
              </a:rPr>
              <a:t>▶ </a:t>
            </a:r>
            <a:endParaRPr b="1" sz="800">
              <a:solidFill>
                <a:schemeClr val="lt1"/>
              </a:solidFill>
              <a:latin typeface="Lexend"/>
              <a:ea typeface="Lexend"/>
              <a:cs typeface="Lexend"/>
              <a:sym typeface="Lexend"/>
            </a:endParaRPr>
          </a:p>
        </p:txBody>
      </p:sp>
      <p:sp>
        <p:nvSpPr>
          <p:cNvPr id="464" name="Google Shape;464;p2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0"/>
          <p:cNvSpPr txBox="1"/>
          <p:nvPr>
            <p:ph idx="1" type="body"/>
          </p:nvPr>
        </p:nvSpPr>
        <p:spPr>
          <a:xfrm>
            <a:off x="7895425" y="-39600"/>
            <a:ext cx="1138500" cy="337200"/>
          </a:xfrm>
          <a:prstGeom prst="rect">
            <a:avLst/>
          </a:prstGeom>
        </p:spPr>
        <p:txBody>
          <a:bodyPr anchorCtr="0" anchor="t" bIns="91425" lIns="91425" spcFirstLastPara="1" rIns="91425" wrap="square" tIns="91425">
            <a:spAutoFit/>
          </a:bodyPr>
          <a:lstStyle>
            <a:lvl1pPr indent="-279400" lvl="0" marL="457200" algn="r">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6" name="Google Shape;466;p20"/>
          <p:cNvSpPr txBox="1"/>
          <p:nvPr>
            <p:ph idx="2" type="body"/>
          </p:nvPr>
        </p:nvSpPr>
        <p:spPr>
          <a:xfrm>
            <a:off x="167325" y="-39600"/>
            <a:ext cx="11697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indent="-279400" lvl="1" marL="914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indent="-279400" lvl="2" marL="1371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indent="-279400" lvl="3" marL="1828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indent="-279400" lvl="4" marL="22860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indent="-279400" lvl="5" marL="27432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indent="-279400" lvl="6" marL="3200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indent="-279400" lvl="7" marL="36576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indent="-279400" lvl="8" marL="41148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p:txBody>
      </p:sp>
      <p:sp>
        <p:nvSpPr>
          <p:cNvPr id="467" name="Google Shape;467;p20"/>
          <p:cNvSpPr txBox="1"/>
          <p:nvPr>
            <p:ph idx="3" type="body"/>
          </p:nvPr>
        </p:nvSpPr>
        <p:spPr>
          <a:xfrm>
            <a:off x="940775" y="-39600"/>
            <a:ext cx="3810300" cy="337200"/>
          </a:xfrm>
          <a:prstGeom prst="rect">
            <a:avLst/>
          </a:prstGeom>
        </p:spPr>
        <p:txBody>
          <a:bodyPr anchorCtr="0" anchor="t" bIns="91425" lIns="91425" spcFirstLastPara="1" rIns="91425" wrap="square" tIns="91425">
            <a:spAutoFit/>
          </a:bodyPr>
          <a:lstStyle>
            <a:lvl1pPr indent="-279400" lvl="0" marL="457200">
              <a:spcBef>
                <a:spcPts val="0"/>
              </a:spcBef>
              <a:spcAft>
                <a:spcPts val="0"/>
              </a:spcAft>
              <a:buClr>
                <a:schemeClr val="lt1"/>
              </a:buClr>
              <a:buSzPts val="800"/>
              <a:buChar char="●"/>
              <a:defRPr>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a:solidFill>
                  <a:schemeClr val="lt1"/>
                </a:solidFill>
              </a:defRPr>
            </a:lvl3pPr>
            <a:lvl4pPr indent="-279400" lvl="3" marL="1828800">
              <a:spcBef>
                <a:spcPts val="0"/>
              </a:spcBef>
              <a:spcAft>
                <a:spcPts val="0"/>
              </a:spcAft>
              <a:buClr>
                <a:schemeClr val="lt1"/>
              </a:buClr>
              <a:buSzPts val="800"/>
              <a:buChar char="●"/>
              <a:defRPr>
                <a:solidFill>
                  <a:schemeClr val="lt1"/>
                </a:solidFill>
              </a:defRPr>
            </a:lvl4pPr>
            <a:lvl5pPr indent="-279400" lvl="4" marL="2286000">
              <a:spcBef>
                <a:spcPts val="0"/>
              </a:spcBef>
              <a:spcAft>
                <a:spcPts val="0"/>
              </a:spcAft>
              <a:buClr>
                <a:schemeClr val="lt1"/>
              </a:buClr>
              <a:buSzPts val="800"/>
              <a:buChar char="○"/>
              <a:defRPr>
                <a:solidFill>
                  <a:schemeClr val="lt1"/>
                </a:solidFill>
              </a:defRPr>
            </a:lvl5pPr>
            <a:lvl6pPr indent="-279400" lvl="5" marL="2743200">
              <a:spcBef>
                <a:spcPts val="0"/>
              </a:spcBef>
              <a:spcAft>
                <a:spcPts val="0"/>
              </a:spcAft>
              <a:buClr>
                <a:schemeClr val="lt1"/>
              </a:buClr>
              <a:buSzPts val="800"/>
              <a:buChar char="■"/>
              <a:defRPr>
                <a:solidFill>
                  <a:schemeClr val="lt1"/>
                </a:solidFill>
              </a:defRPr>
            </a:lvl6pPr>
            <a:lvl7pPr indent="-279400" lvl="6" marL="3200400">
              <a:spcBef>
                <a:spcPts val="0"/>
              </a:spcBef>
              <a:spcAft>
                <a:spcPts val="0"/>
              </a:spcAft>
              <a:buClr>
                <a:schemeClr val="lt1"/>
              </a:buClr>
              <a:buSzPts val="8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9400" lvl="8" marL="4114800">
              <a:spcBef>
                <a:spcPts val="0"/>
              </a:spcBef>
              <a:spcAft>
                <a:spcPts val="0"/>
              </a:spcAft>
              <a:buClr>
                <a:schemeClr val="lt1"/>
              </a:buClr>
              <a:buSzPts val="800"/>
              <a:buChar char="■"/>
              <a:defRPr>
                <a:solidFill>
                  <a:schemeClr val="lt1"/>
                </a:solidFill>
              </a:defRPr>
            </a:lvl9pPr>
          </a:lstStyle>
          <a:p/>
        </p:txBody>
      </p:sp>
      <p:sp>
        <p:nvSpPr>
          <p:cNvPr id="468" name="Google Shape;468;p2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1_1_1_1_1_1_1_1_1_1">
    <p:spTree>
      <p:nvGrpSpPr>
        <p:cNvPr id="469" name="Shape 469"/>
        <p:cNvGrpSpPr/>
        <p:nvPr/>
      </p:nvGrpSpPr>
      <p:grpSpPr>
        <a:xfrm>
          <a:off x="0" y="0"/>
          <a:ext cx="0" cy="0"/>
          <a:chOff x="0" y="0"/>
          <a:chExt cx="0" cy="0"/>
        </a:xfrm>
      </p:grpSpPr>
      <p:grpSp>
        <p:nvGrpSpPr>
          <p:cNvPr id="470" name="Google Shape;470;p21"/>
          <p:cNvGrpSpPr/>
          <p:nvPr/>
        </p:nvGrpSpPr>
        <p:grpSpPr>
          <a:xfrm>
            <a:off x="-6096" y="-3429"/>
            <a:ext cx="9156192" cy="5150358"/>
            <a:chOff x="0" y="0"/>
            <a:chExt cx="12192000" cy="6858000"/>
          </a:xfrm>
        </p:grpSpPr>
        <p:sp>
          <p:nvSpPr>
            <p:cNvPr id="471" name="Google Shape;471;p2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2" name="Google Shape;472;p2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3" name="Google Shape;473;p2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4" name="Google Shape;474;p2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5" name="Google Shape;475;p2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6" name="Google Shape;476;p2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7" name="Google Shape;477;p2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8" name="Google Shape;478;p2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79" name="Google Shape;479;p2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0" name="Google Shape;480;p2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1" name="Google Shape;481;p2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2" name="Google Shape;482;p2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3" name="Google Shape;483;p2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4" name="Google Shape;484;p2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5" name="Google Shape;485;p2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6" name="Google Shape;486;p2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7" name="Google Shape;487;p2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8" name="Google Shape;488;p2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89" name="Google Shape;489;p2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0" name="Google Shape;490;p2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1" name="Google Shape;491;p2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2" name="Google Shape;492;p2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3" name="Google Shape;493;p2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4" name="Google Shape;494;p2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5" name="Google Shape;495;p2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6" name="Google Shape;496;p2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7" name="Google Shape;497;p2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8" name="Google Shape;498;p2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499" name="Google Shape;499;p2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0" name="Google Shape;500;p2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1" name="Google Shape;501;p2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2" name="Google Shape;502;p2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3" name="Google Shape;503;p2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4" name="Google Shape;504;p2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5" name="Google Shape;505;p2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6" name="Google Shape;506;p2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7" name="Google Shape;507;p2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8" name="Google Shape;508;p2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09" name="Google Shape;509;p2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0" name="Google Shape;510;p2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1" name="Google Shape;511;p2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2" name="Google Shape;512;p2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2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4" name="Google Shape;514;p2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5" name="Google Shape;515;p2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2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7" name="Google Shape;517;p2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8" name="Google Shape;518;p2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2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0" name="Google Shape;520;p2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1" name="Google Shape;521;p2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2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3" name="Google Shape;523;p2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4" name="Google Shape;524;p2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5" name="Google Shape;525;p2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6" name="Google Shape;526;p2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7" name="Google Shape;527;p2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8" name="Google Shape;528;p2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9" name="Google Shape;529;p2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30" name="Google Shape;530;p2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31" name="Google Shape;531;p2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21"/>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33" name="Google Shape;533;p21"/>
          <p:cNvSpPr txBox="1"/>
          <p:nvPr>
            <p:ph idx="1" type="subTitle"/>
          </p:nvPr>
        </p:nvSpPr>
        <p:spPr>
          <a:xfrm>
            <a:off x="5767125" y="425525"/>
            <a:ext cx="3238500" cy="35205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4" name="Google Shape;534;p2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_1_1_1_1_1_1_1_1_1">
    <p:spTree>
      <p:nvGrpSpPr>
        <p:cNvPr id="535" name="Shape 535"/>
        <p:cNvGrpSpPr/>
        <p:nvPr/>
      </p:nvGrpSpPr>
      <p:grpSpPr>
        <a:xfrm>
          <a:off x="0" y="0"/>
          <a:ext cx="0" cy="0"/>
          <a:chOff x="0" y="0"/>
          <a:chExt cx="0" cy="0"/>
        </a:xfrm>
      </p:grpSpPr>
      <p:grpSp>
        <p:nvGrpSpPr>
          <p:cNvPr id="536" name="Google Shape;536;p22"/>
          <p:cNvGrpSpPr/>
          <p:nvPr/>
        </p:nvGrpSpPr>
        <p:grpSpPr>
          <a:xfrm>
            <a:off x="-6096" y="-3429"/>
            <a:ext cx="9156192" cy="5150358"/>
            <a:chOff x="0" y="0"/>
            <a:chExt cx="12192000" cy="6858000"/>
          </a:xfrm>
        </p:grpSpPr>
        <p:sp>
          <p:nvSpPr>
            <p:cNvPr id="537" name="Google Shape;537;p2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8" name="Google Shape;538;p2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39" name="Google Shape;539;p2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0" name="Google Shape;540;p2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1" name="Google Shape;541;p2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2" name="Google Shape;542;p2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3" name="Google Shape;543;p2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4" name="Google Shape;544;p2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5" name="Google Shape;545;p2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6" name="Google Shape;546;p2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7" name="Google Shape;547;p2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8" name="Google Shape;548;p2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49" name="Google Shape;549;p2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0" name="Google Shape;550;p2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1" name="Google Shape;551;p2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2" name="Google Shape;552;p2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3" name="Google Shape;553;p2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4" name="Google Shape;554;p2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5" name="Google Shape;555;p2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6" name="Google Shape;556;p2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7" name="Google Shape;557;p2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8" name="Google Shape;558;p2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59" name="Google Shape;559;p2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0" name="Google Shape;560;p2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1" name="Google Shape;561;p2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2" name="Google Shape;562;p2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3" name="Google Shape;563;p2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4" name="Google Shape;564;p2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5" name="Google Shape;565;p2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6" name="Google Shape;566;p2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7" name="Google Shape;567;p2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8" name="Google Shape;568;p2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69" name="Google Shape;569;p2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0" name="Google Shape;570;p2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1" name="Google Shape;571;p2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2" name="Google Shape;572;p2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3" name="Google Shape;573;p2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4" name="Google Shape;574;p2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5" name="Google Shape;575;p2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6" name="Google Shape;576;p2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7" name="Google Shape;577;p2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8" name="Google Shape;578;p2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79" name="Google Shape;579;p2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0" name="Google Shape;580;p2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1" name="Google Shape;581;p2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2" name="Google Shape;582;p2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3" name="Google Shape;583;p2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4" name="Google Shape;584;p2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5" name="Google Shape;585;p2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6" name="Google Shape;586;p2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7" name="Google Shape;587;p2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8" name="Google Shape;588;p2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89" name="Google Shape;589;p2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0" name="Google Shape;590;p2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1" name="Google Shape;591;p2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2" name="Google Shape;592;p2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3" name="Google Shape;593;p2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4" name="Google Shape;594;p2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95" name="Google Shape;595;p2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596" name="Google Shape;596;p2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597" name="Google Shape;597;p2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8" name="Google Shape;598;p22"/>
          <p:cNvSpPr txBox="1"/>
          <p:nvPr>
            <p:ph type="title"/>
          </p:nvPr>
        </p:nvSpPr>
        <p:spPr>
          <a:xfrm>
            <a:off x="208725" y="344175"/>
            <a:ext cx="53409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9" name="Google Shape;599;p2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1_1_1_1_1_1_1_1_1_1_2">
    <p:spTree>
      <p:nvGrpSpPr>
        <p:cNvPr id="600" name="Shape 600"/>
        <p:cNvGrpSpPr/>
        <p:nvPr/>
      </p:nvGrpSpPr>
      <p:grpSpPr>
        <a:xfrm>
          <a:off x="0" y="0"/>
          <a:ext cx="0" cy="0"/>
          <a:chOff x="0" y="0"/>
          <a:chExt cx="0" cy="0"/>
        </a:xfrm>
      </p:grpSpPr>
      <p:grpSp>
        <p:nvGrpSpPr>
          <p:cNvPr id="601" name="Google Shape;601;p23"/>
          <p:cNvGrpSpPr/>
          <p:nvPr/>
        </p:nvGrpSpPr>
        <p:grpSpPr>
          <a:xfrm>
            <a:off x="-6096" y="-3429"/>
            <a:ext cx="9156192" cy="5150358"/>
            <a:chOff x="0" y="0"/>
            <a:chExt cx="12192000" cy="6858000"/>
          </a:xfrm>
        </p:grpSpPr>
        <p:sp>
          <p:nvSpPr>
            <p:cNvPr id="602" name="Google Shape;602;p2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3" name="Google Shape;603;p2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4" name="Google Shape;604;p2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5" name="Google Shape;605;p2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6" name="Google Shape;606;p2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7" name="Google Shape;607;p2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8" name="Google Shape;608;p2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09" name="Google Shape;609;p2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0" name="Google Shape;610;p2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1" name="Google Shape;611;p2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2" name="Google Shape;612;p2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3" name="Google Shape;613;p2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4" name="Google Shape;614;p2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5" name="Google Shape;615;p2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6" name="Google Shape;616;p2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7" name="Google Shape;617;p2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8" name="Google Shape;618;p2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19" name="Google Shape;619;p2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0" name="Google Shape;620;p2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1" name="Google Shape;621;p2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2" name="Google Shape;622;p2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3" name="Google Shape;623;p2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4" name="Google Shape;624;p2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5" name="Google Shape;625;p2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6" name="Google Shape;626;p2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7" name="Google Shape;627;p2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8" name="Google Shape;628;p2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29" name="Google Shape;629;p2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0" name="Google Shape;630;p2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1" name="Google Shape;631;p2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2" name="Google Shape;632;p2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3" name="Google Shape;633;p2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4" name="Google Shape;634;p2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5" name="Google Shape;635;p2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6" name="Google Shape;636;p2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7" name="Google Shape;637;p2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8" name="Google Shape;638;p2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39" name="Google Shape;639;p2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0" name="Google Shape;640;p2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1" name="Google Shape;641;p2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2" name="Google Shape;642;p2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3" name="Google Shape;643;p2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4" name="Google Shape;644;p2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5" name="Google Shape;645;p2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6" name="Google Shape;646;p2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7" name="Google Shape;647;p2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8" name="Google Shape;648;p2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49" name="Google Shape;649;p2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0" name="Google Shape;650;p2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1" name="Google Shape;651;p2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2" name="Google Shape;652;p2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3" name="Google Shape;653;p2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4" name="Google Shape;654;p2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5" name="Google Shape;655;p2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6" name="Google Shape;656;p2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7" name="Google Shape;657;p2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8" name="Google Shape;658;p2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59" name="Google Shape;659;p2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0" name="Google Shape;660;p2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661" name="Google Shape;661;p2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662" name="Google Shape;662;p2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3" name="Google Shape;663;p23"/>
          <p:cNvSpPr txBox="1"/>
          <p:nvPr>
            <p:ph type="title"/>
          </p:nvPr>
        </p:nvSpPr>
        <p:spPr>
          <a:xfrm>
            <a:off x="208725" y="344175"/>
            <a:ext cx="7640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64" name="Google Shape;664;p23"/>
          <p:cNvSpPr txBox="1"/>
          <p:nvPr>
            <p:ph idx="1" type="body"/>
          </p:nvPr>
        </p:nvSpPr>
        <p:spPr>
          <a:xfrm>
            <a:off x="208725" y="2320375"/>
            <a:ext cx="7353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665" name="Google Shape;665;p2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_1_1_1_2_1">
    <p:spTree>
      <p:nvGrpSpPr>
        <p:cNvPr id="666" name="Shape 666"/>
        <p:cNvGrpSpPr/>
        <p:nvPr/>
      </p:nvGrpSpPr>
      <p:grpSpPr>
        <a:xfrm>
          <a:off x="0" y="0"/>
          <a:ext cx="0" cy="0"/>
          <a:chOff x="0" y="0"/>
          <a:chExt cx="0" cy="0"/>
        </a:xfrm>
      </p:grpSpPr>
      <p:grpSp>
        <p:nvGrpSpPr>
          <p:cNvPr id="667" name="Google Shape;667;p24"/>
          <p:cNvGrpSpPr/>
          <p:nvPr/>
        </p:nvGrpSpPr>
        <p:grpSpPr>
          <a:xfrm>
            <a:off x="-6096" y="-3429"/>
            <a:ext cx="9156192" cy="5150358"/>
            <a:chOff x="0" y="0"/>
            <a:chExt cx="12192000" cy="6858000"/>
          </a:xfrm>
        </p:grpSpPr>
        <p:sp>
          <p:nvSpPr>
            <p:cNvPr id="668" name="Google Shape;668;p2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69" name="Google Shape;669;p2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0" name="Google Shape;670;p2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1" name="Google Shape;671;p2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2" name="Google Shape;672;p2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3" name="Google Shape;673;p2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4" name="Google Shape;674;p2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5" name="Google Shape;675;p2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6" name="Google Shape;676;p2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7" name="Google Shape;677;p2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8" name="Google Shape;678;p2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79" name="Google Shape;679;p2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0" name="Google Shape;680;p2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1" name="Google Shape;681;p2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2" name="Google Shape;682;p2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3" name="Google Shape;683;p2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4" name="Google Shape;684;p2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5" name="Google Shape;685;p2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6" name="Google Shape;686;p2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7" name="Google Shape;687;p2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8" name="Google Shape;688;p2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89" name="Google Shape;689;p2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0" name="Google Shape;690;p2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1" name="Google Shape;691;p2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2" name="Google Shape;692;p2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3" name="Google Shape;693;p2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4" name="Google Shape;694;p2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5" name="Google Shape;695;p2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6" name="Google Shape;696;p2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7" name="Google Shape;697;p2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8" name="Google Shape;698;p2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699" name="Google Shape;699;p2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0" name="Google Shape;700;p2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1" name="Google Shape;701;p2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2" name="Google Shape;702;p2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3" name="Google Shape;703;p2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4" name="Google Shape;704;p2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5" name="Google Shape;705;p2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6" name="Google Shape;706;p2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7" name="Google Shape;707;p2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8" name="Google Shape;708;p2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09" name="Google Shape;709;p2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0" name="Google Shape;710;p2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1" name="Google Shape;711;p2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2" name="Google Shape;712;p2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3" name="Google Shape;713;p2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4" name="Google Shape;714;p2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5" name="Google Shape;715;p2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6" name="Google Shape;716;p2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7" name="Google Shape;717;p2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8" name="Google Shape;718;p2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19" name="Google Shape;719;p2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0" name="Google Shape;720;p2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1" name="Google Shape;721;p2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2" name="Google Shape;722;p2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3" name="Google Shape;723;p2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4" name="Google Shape;724;p2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5" name="Google Shape;725;p2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26" name="Google Shape;726;p2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27" name="Google Shape;727;p2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28" name="Google Shape;728;p2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9" name="Google Shape;729;p24"/>
          <p:cNvSpPr txBox="1"/>
          <p:nvPr>
            <p:ph type="title"/>
          </p:nvPr>
        </p:nvSpPr>
        <p:spPr>
          <a:xfrm>
            <a:off x="208725" y="344175"/>
            <a:ext cx="741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30" name="Google Shape;730;p24"/>
          <p:cNvSpPr txBox="1"/>
          <p:nvPr>
            <p:ph idx="1" type="body"/>
          </p:nvPr>
        </p:nvSpPr>
        <p:spPr>
          <a:xfrm>
            <a:off x="208725"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1" name="Google Shape;731;p24"/>
          <p:cNvSpPr txBox="1"/>
          <p:nvPr>
            <p:ph idx="2" type="body"/>
          </p:nvPr>
        </p:nvSpPr>
        <p:spPr>
          <a:xfrm>
            <a:off x="4684150" y="2320375"/>
            <a:ext cx="4254900" cy="2591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732" name="Google Shape;732;p2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_1_1_1_1_1_1_1_1_1_2_1_1">
    <p:spTree>
      <p:nvGrpSpPr>
        <p:cNvPr id="733" name="Shape 733"/>
        <p:cNvGrpSpPr/>
        <p:nvPr/>
      </p:nvGrpSpPr>
      <p:grpSpPr>
        <a:xfrm>
          <a:off x="0" y="0"/>
          <a:ext cx="0" cy="0"/>
          <a:chOff x="0" y="0"/>
          <a:chExt cx="0" cy="0"/>
        </a:xfrm>
      </p:grpSpPr>
      <p:grpSp>
        <p:nvGrpSpPr>
          <p:cNvPr id="734" name="Google Shape;734;p25"/>
          <p:cNvGrpSpPr/>
          <p:nvPr/>
        </p:nvGrpSpPr>
        <p:grpSpPr>
          <a:xfrm>
            <a:off x="-6096" y="-3429"/>
            <a:ext cx="9156192" cy="5150358"/>
            <a:chOff x="0" y="0"/>
            <a:chExt cx="12192000" cy="6858000"/>
          </a:xfrm>
        </p:grpSpPr>
        <p:sp>
          <p:nvSpPr>
            <p:cNvPr id="735" name="Google Shape;735;p2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6" name="Google Shape;736;p2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7" name="Google Shape;737;p2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8" name="Google Shape;738;p2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39" name="Google Shape;739;p2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0" name="Google Shape;740;p2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1" name="Google Shape;741;p2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2" name="Google Shape;742;p2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3" name="Google Shape;743;p2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4" name="Google Shape;744;p2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5" name="Google Shape;745;p2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6" name="Google Shape;746;p2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7" name="Google Shape;747;p2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8" name="Google Shape;748;p2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49" name="Google Shape;749;p2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0" name="Google Shape;750;p2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1" name="Google Shape;751;p2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2" name="Google Shape;752;p2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3" name="Google Shape;753;p2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4" name="Google Shape;754;p2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5" name="Google Shape;755;p2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6" name="Google Shape;756;p2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7" name="Google Shape;757;p2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8" name="Google Shape;758;p2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59" name="Google Shape;759;p2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0" name="Google Shape;760;p2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1" name="Google Shape;761;p2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2" name="Google Shape;762;p2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3" name="Google Shape;763;p2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4" name="Google Shape;764;p2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5" name="Google Shape;765;p2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6" name="Google Shape;766;p2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7" name="Google Shape;767;p2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8" name="Google Shape;768;p2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69" name="Google Shape;769;p2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0" name="Google Shape;770;p2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1" name="Google Shape;771;p2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2" name="Google Shape;772;p2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3" name="Google Shape;773;p2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4" name="Google Shape;774;p2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5" name="Google Shape;775;p2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6" name="Google Shape;776;p2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7" name="Google Shape;777;p2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8" name="Google Shape;778;p2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79" name="Google Shape;779;p2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0" name="Google Shape;780;p2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1" name="Google Shape;781;p2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2" name="Google Shape;782;p2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3" name="Google Shape;783;p2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4" name="Google Shape;784;p2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5" name="Google Shape;785;p2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6" name="Google Shape;786;p2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7" name="Google Shape;787;p2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8" name="Google Shape;788;p2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89" name="Google Shape;789;p2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0" name="Google Shape;790;p2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1" name="Google Shape;791;p2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2" name="Google Shape;792;p2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793" name="Google Shape;793;p2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794" name="Google Shape;794;p2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795" name="Google Shape;795;p2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6" name="Google Shape;796;p25"/>
          <p:cNvSpPr txBox="1"/>
          <p:nvPr>
            <p:ph type="title"/>
          </p:nvPr>
        </p:nvSpPr>
        <p:spPr>
          <a:xfrm>
            <a:off x="208725" y="344175"/>
            <a:ext cx="76011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7" name="Google Shape;797;p2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1_1_1_1_1_1_1_1_1_1_2_1_1_1">
    <p:spTree>
      <p:nvGrpSpPr>
        <p:cNvPr id="798" name="Shape 798"/>
        <p:cNvGrpSpPr/>
        <p:nvPr/>
      </p:nvGrpSpPr>
      <p:grpSpPr>
        <a:xfrm>
          <a:off x="0" y="0"/>
          <a:ext cx="0" cy="0"/>
          <a:chOff x="0" y="0"/>
          <a:chExt cx="0" cy="0"/>
        </a:xfrm>
      </p:grpSpPr>
      <p:grpSp>
        <p:nvGrpSpPr>
          <p:cNvPr id="799" name="Google Shape;799;p26"/>
          <p:cNvGrpSpPr/>
          <p:nvPr/>
        </p:nvGrpSpPr>
        <p:grpSpPr>
          <a:xfrm>
            <a:off x="-6096" y="-3429"/>
            <a:ext cx="9156192" cy="5150358"/>
            <a:chOff x="0" y="0"/>
            <a:chExt cx="12192000" cy="6858000"/>
          </a:xfrm>
        </p:grpSpPr>
        <p:sp>
          <p:nvSpPr>
            <p:cNvPr id="800" name="Google Shape;800;p2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1" name="Google Shape;801;p2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2" name="Google Shape;802;p2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3" name="Google Shape;803;p2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4" name="Google Shape;804;p2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5" name="Google Shape;805;p2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6" name="Google Shape;806;p2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7" name="Google Shape;807;p2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8" name="Google Shape;808;p2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09" name="Google Shape;809;p2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0" name="Google Shape;810;p2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1" name="Google Shape;811;p2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2" name="Google Shape;812;p2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3" name="Google Shape;813;p2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4" name="Google Shape;814;p2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5" name="Google Shape;815;p2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6" name="Google Shape;816;p2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7" name="Google Shape;817;p2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8" name="Google Shape;818;p2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19" name="Google Shape;819;p2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0" name="Google Shape;820;p2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1" name="Google Shape;821;p2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2" name="Google Shape;822;p2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3" name="Google Shape;823;p2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4" name="Google Shape;824;p2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5" name="Google Shape;825;p2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6" name="Google Shape;826;p2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7" name="Google Shape;827;p2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8" name="Google Shape;828;p2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29" name="Google Shape;829;p2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0" name="Google Shape;830;p2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1" name="Google Shape;831;p2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2" name="Google Shape;832;p2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3" name="Google Shape;833;p2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4" name="Google Shape;834;p2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5" name="Google Shape;835;p2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6" name="Google Shape;836;p2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7" name="Google Shape;837;p2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8" name="Google Shape;838;p2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39" name="Google Shape;839;p2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0" name="Google Shape;840;p2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1" name="Google Shape;841;p2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2" name="Google Shape;842;p2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3" name="Google Shape;843;p2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4" name="Google Shape;844;p2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5" name="Google Shape;845;p2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6" name="Google Shape;846;p2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7" name="Google Shape;847;p2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8" name="Google Shape;848;p2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49" name="Google Shape;849;p2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0" name="Google Shape;850;p2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1" name="Google Shape;851;p2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2" name="Google Shape;852;p2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3" name="Google Shape;853;p2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4" name="Google Shape;854;p2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5" name="Google Shape;855;p2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6" name="Google Shape;856;p2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7" name="Google Shape;857;p2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58" name="Google Shape;858;p2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859" name="Google Shape;859;p2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860" name="Google Shape;860;p2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26"/>
          <p:cNvSpPr txBox="1"/>
          <p:nvPr>
            <p:ph type="title"/>
          </p:nvPr>
        </p:nvSpPr>
        <p:spPr>
          <a:xfrm>
            <a:off x="208725" y="344175"/>
            <a:ext cx="55584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62" name="Google Shape;862;p26"/>
          <p:cNvSpPr txBox="1"/>
          <p:nvPr>
            <p:ph idx="1" type="subTitle"/>
          </p:nvPr>
        </p:nvSpPr>
        <p:spPr>
          <a:xfrm>
            <a:off x="5767125" y="425525"/>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3" name="Google Shape;863;p26"/>
          <p:cNvSpPr txBox="1"/>
          <p:nvPr>
            <p:ph idx="2" type="body"/>
          </p:nvPr>
        </p:nvSpPr>
        <p:spPr>
          <a:xfrm>
            <a:off x="208725" y="3050325"/>
            <a:ext cx="6666600" cy="18615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864" name="Google Shape;864;p2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1_1_1_1_1_1_1_1_1_2_1_1_1_1">
    <p:spTree>
      <p:nvGrpSpPr>
        <p:cNvPr id="865" name="Shape 865"/>
        <p:cNvGrpSpPr/>
        <p:nvPr/>
      </p:nvGrpSpPr>
      <p:grpSpPr>
        <a:xfrm>
          <a:off x="0" y="0"/>
          <a:ext cx="0" cy="0"/>
          <a:chOff x="0" y="0"/>
          <a:chExt cx="0" cy="0"/>
        </a:xfrm>
      </p:grpSpPr>
      <p:grpSp>
        <p:nvGrpSpPr>
          <p:cNvPr id="866" name="Google Shape;866;p27"/>
          <p:cNvGrpSpPr/>
          <p:nvPr/>
        </p:nvGrpSpPr>
        <p:grpSpPr>
          <a:xfrm>
            <a:off x="-6096" y="-3429"/>
            <a:ext cx="9156192" cy="5150358"/>
            <a:chOff x="0" y="0"/>
            <a:chExt cx="12192000" cy="6858000"/>
          </a:xfrm>
        </p:grpSpPr>
        <p:sp>
          <p:nvSpPr>
            <p:cNvPr id="867" name="Google Shape;867;p2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8" name="Google Shape;868;p2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69" name="Google Shape;869;p2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0" name="Google Shape;870;p2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1" name="Google Shape;871;p2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2" name="Google Shape;872;p2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3" name="Google Shape;873;p2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4" name="Google Shape;874;p2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5" name="Google Shape;875;p2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6" name="Google Shape;876;p2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7" name="Google Shape;877;p2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8" name="Google Shape;878;p2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79" name="Google Shape;879;p2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0" name="Google Shape;880;p2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1" name="Google Shape;881;p2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2" name="Google Shape;882;p2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3" name="Google Shape;883;p2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4" name="Google Shape;884;p2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5" name="Google Shape;885;p2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6" name="Google Shape;886;p2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7" name="Google Shape;887;p2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8" name="Google Shape;888;p2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89" name="Google Shape;889;p2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0" name="Google Shape;890;p2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1" name="Google Shape;891;p2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2" name="Google Shape;892;p2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3" name="Google Shape;893;p2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4" name="Google Shape;894;p2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5" name="Google Shape;895;p2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6" name="Google Shape;896;p2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7" name="Google Shape;897;p2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8" name="Google Shape;898;p2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899" name="Google Shape;899;p2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0" name="Google Shape;900;p2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1" name="Google Shape;901;p2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2" name="Google Shape;902;p2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3" name="Google Shape;903;p2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4" name="Google Shape;904;p2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5" name="Google Shape;905;p2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6" name="Google Shape;906;p2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7" name="Google Shape;907;p2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8" name="Google Shape;908;p2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09" name="Google Shape;909;p2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0" name="Google Shape;910;p2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1" name="Google Shape;911;p2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2" name="Google Shape;912;p2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3" name="Google Shape;913;p2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4" name="Google Shape;914;p2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5" name="Google Shape;915;p2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6" name="Google Shape;916;p2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7" name="Google Shape;917;p2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8" name="Google Shape;918;p2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19" name="Google Shape;919;p2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0" name="Google Shape;920;p2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1" name="Google Shape;921;p2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2" name="Google Shape;922;p2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3" name="Google Shape;923;p2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4" name="Google Shape;924;p2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25" name="Google Shape;925;p2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926" name="Google Shape;926;p2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927" name="Google Shape;927;p2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8" name="Google Shape;928;p27"/>
          <p:cNvSpPr txBox="1"/>
          <p:nvPr>
            <p:ph type="title"/>
          </p:nvPr>
        </p:nvSpPr>
        <p:spPr>
          <a:xfrm>
            <a:off x="836250" y="1569150"/>
            <a:ext cx="7471500" cy="2005200"/>
          </a:xfrm>
          <a:prstGeom prst="rect">
            <a:avLst/>
          </a:prstGeom>
        </p:spPr>
        <p:txBody>
          <a:bodyPr anchorCtr="0" anchor="t" bIns="91425" lIns="91425" spcFirstLastPara="1" rIns="91425" wrap="square" tIns="91425">
            <a:spAutoFit/>
          </a:bodyPr>
          <a:lstStyle>
            <a:lvl1pPr lvl="0" algn="ctr">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9" name="Google Shape;929;p2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930" name="Shape 930"/>
        <p:cNvGrpSpPr/>
        <p:nvPr/>
      </p:nvGrpSpPr>
      <p:grpSpPr>
        <a:xfrm>
          <a:off x="0" y="0"/>
          <a:ext cx="0" cy="0"/>
          <a:chOff x="0" y="0"/>
          <a:chExt cx="0" cy="0"/>
        </a:xfrm>
      </p:grpSpPr>
      <p:sp>
        <p:nvSpPr>
          <p:cNvPr id="931" name="Google Shape;931;p28"/>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32" name="Google Shape;932;p2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33" name="Google Shape;93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934" name="Shape 934"/>
        <p:cNvGrpSpPr/>
        <p:nvPr/>
      </p:nvGrpSpPr>
      <p:grpSpPr>
        <a:xfrm>
          <a:off x="0" y="0"/>
          <a:ext cx="0" cy="0"/>
          <a:chOff x="0" y="0"/>
          <a:chExt cx="0" cy="0"/>
        </a:xfrm>
      </p:grpSpPr>
      <p:sp>
        <p:nvSpPr>
          <p:cNvPr id="935" name="Google Shape;935;p2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9"/>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7" name="Google Shape;937;p2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938" name="Google Shape;938;p2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939" name="Google Shape;93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1_1_1_1_1_1_1_1_1_2_1_1_1_1_1">
    <p:spTree>
      <p:nvGrpSpPr>
        <p:cNvPr id="940" name="Shape 940"/>
        <p:cNvGrpSpPr/>
        <p:nvPr/>
      </p:nvGrpSpPr>
      <p:grpSpPr>
        <a:xfrm>
          <a:off x="0" y="0"/>
          <a:ext cx="0" cy="0"/>
          <a:chOff x="0" y="0"/>
          <a:chExt cx="0" cy="0"/>
        </a:xfrm>
      </p:grpSpPr>
      <p:grpSp>
        <p:nvGrpSpPr>
          <p:cNvPr id="941" name="Google Shape;941;p30"/>
          <p:cNvGrpSpPr/>
          <p:nvPr/>
        </p:nvGrpSpPr>
        <p:grpSpPr>
          <a:xfrm>
            <a:off x="-6096" y="-3429"/>
            <a:ext cx="9156192" cy="5150358"/>
            <a:chOff x="0" y="0"/>
            <a:chExt cx="12192000" cy="6858000"/>
          </a:xfrm>
        </p:grpSpPr>
        <p:sp>
          <p:nvSpPr>
            <p:cNvPr id="942" name="Google Shape;942;p3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3" name="Google Shape;943;p3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4" name="Google Shape;944;p3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5" name="Google Shape;945;p3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6" name="Google Shape;946;p3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7" name="Google Shape;947;p3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8" name="Google Shape;948;p3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49" name="Google Shape;949;p3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0" name="Google Shape;950;p3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1" name="Google Shape;951;p3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2" name="Google Shape;952;p3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3" name="Google Shape;953;p3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4" name="Google Shape;954;p3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5" name="Google Shape;955;p3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6" name="Google Shape;956;p3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7" name="Google Shape;957;p3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8" name="Google Shape;958;p3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59" name="Google Shape;959;p3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0" name="Google Shape;960;p3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1" name="Google Shape;961;p3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2" name="Google Shape;962;p3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3" name="Google Shape;963;p3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4" name="Google Shape;964;p3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5" name="Google Shape;965;p3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6" name="Google Shape;966;p3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7" name="Google Shape;967;p3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8" name="Google Shape;968;p3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69" name="Google Shape;969;p3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0" name="Google Shape;970;p3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1" name="Google Shape;971;p3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2" name="Google Shape;972;p3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3" name="Google Shape;973;p3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4" name="Google Shape;974;p3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5" name="Google Shape;975;p3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6" name="Google Shape;976;p3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7" name="Google Shape;977;p3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8" name="Google Shape;978;p3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79" name="Google Shape;979;p3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0" name="Google Shape;980;p3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1" name="Google Shape;981;p3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2" name="Google Shape;982;p3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3" name="Google Shape;983;p3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4" name="Google Shape;984;p3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5" name="Google Shape;985;p3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6" name="Google Shape;986;p3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7" name="Google Shape;987;p3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8" name="Google Shape;988;p3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89" name="Google Shape;989;p3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0" name="Google Shape;990;p3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1" name="Google Shape;991;p3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2" name="Google Shape;992;p3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3" name="Google Shape;993;p3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4" name="Google Shape;994;p3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5" name="Google Shape;995;p3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6" name="Google Shape;996;p3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7" name="Google Shape;997;p3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8" name="Google Shape;998;p3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999" name="Google Shape;999;p3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0" name="Google Shape;1000;p3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01" name="Google Shape;1001;p3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02" name="Google Shape;1002;p3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3" name="Google Shape;1003;p3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4" name="Google Shape;1004;p30"/>
          <p:cNvSpPr txBox="1"/>
          <p:nvPr>
            <p:ph idx="1" type="subTitle"/>
          </p:nvPr>
        </p:nvSpPr>
        <p:spPr>
          <a:xfrm>
            <a:off x="208725" y="2464950"/>
            <a:ext cx="3238500" cy="913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5" name="Google Shape;1005;p3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1_1_1_1_1_1_1_1_1_1_2_1_1_1_1_1_1">
    <p:spTree>
      <p:nvGrpSpPr>
        <p:cNvPr id="1006" name="Shape 1006"/>
        <p:cNvGrpSpPr/>
        <p:nvPr/>
      </p:nvGrpSpPr>
      <p:grpSpPr>
        <a:xfrm>
          <a:off x="0" y="0"/>
          <a:ext cx="0" cy="0"/>
          <a:chOff x="0" y="0"/>
          <a:chExt cx="0" cy="0"/>
        </a:xfrm>
      </p:grpSpPr>
      <p:grpSp>
        <p:nvGrpSpPr>
          <p:cNvPr id="1007" name="Google Shape;1007;p31"/>
          <p:cNvGrpSpPr/>
          <p:nvPr/>
        </p:nvGrpSpPr>
        <p:grpSpPr>
          <a:xfrm>
            <a:off x="-6096" y="-3429"/>
            <a:ext cx="9156192" cy="5150358"/>
            <a:chOff x="0" y="0"/>
            <a:chExt cx="12192000" cy="6858000"/>
          </a:xfrm>
        </p:grpSpPr>
        <p:sp>
          <p:nvSpPr>
            <p:cNvPr id="1008" name="Google Shape;1008;p3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09" name="Google Shape;1009;p3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0" name="Google Shape;1010;p3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1" name="Google Shape;1011;p3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2" name="Google Shape;1012;p3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3" name="Google Shape;1013;p3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4" name="Google Shape;1014;p3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5" name="Google Shape;1015;p3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6" name="Google Shape;1016;p3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7" name="Google Shape;1017;p3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8" name="Google Shape;1018;p3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19" name="Google Shape;1019;p3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0" name="Google Shape;1020;p3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1" name="Google Shape;1021;p3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2" name="Google Shape;1022;p3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3" name="Google Shape;1023;p3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4" name="Google Shape;1024;p3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5" name="Google Shape;1025;p3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6" name="Google Shape;1026;p3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7" name="Google Shape;1027;p3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8" name="Google Shape;1028;p3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29" name="Google Shape;1029;p3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0" name="Google Shape;1030;p3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1" name="Google Shape;1031;p3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2" name="Google Shape;1032;p3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3" name="Google Shape;1033;p3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4" name="Google Shape;1034;p3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5" name="Google Shape;1035;p3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6" name="Google Shape;1036;p3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7" name="Google Shape;1037;p3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8" name="Google Shape;1038;p3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39" name="Google Shape;1039;p3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0" name="Google Shape;1040;p3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1" name="Google Shape;1041;p3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2" name="Google Shape;1042;p3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3" name="Google Shape;1043;p3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4" name="Google Shape;1044;p3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5" name="Google Shape;1045;p3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6" name="Google Shape;1046;p3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7" name="Google Shape;1047;p3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8" name="Google Shape;1048;p3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49" name="Google Shape;1049;p3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0" name="Google Shape;1050;p3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1" name="Google Shape;1051;p3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2" name="Google Shape;1052;p3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3" name="Google Shape;1053;p3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4" name="Google Shape;1054;p3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5" name="Google Shape;1055;p3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6" name="Google Shape;1056;p3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7" name="Google Shape;1057;p3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8" name="Google Shape;1058;p3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59" name="Google Shape;1059;p3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0" name="Google Shape;1060;p3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1" name="Google Shape;1061;p3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2" name="Google Shape;1062;p3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3" name="Google Shape;1063;p3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4" name="Google Shape;1064;p3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5" name="Google Shape;1065;p3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66" name="Google Shape;1066;p3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067" name="Google Shape;1067;p3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068" name="Google Shape;1068;p3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69" name="Google Shape;1069;p31"/>
          <p:cNvSpPr txBox="1"/>
          <p:nvPr>
            <p:ph idx="1" type="body"/>
          </p:nvPr>
        </p:nvSpPr>
        <p:spPr>
          <a:xfrm>
            <a:off x="1578900" y="1135050"/>
            <a:ext cx="5986200" cy="2873400"/>
          </a:xfrm>
          <a:prstGeom prst="rect">
            <a:avLst/>
          </a:prstGeom>
        </p:spPr>
        <p:txBody>
          <a:bodyPr anchorCtr="0" anchor="t" bIns="91425" lIns="91425" spcFirstLastPara="1" rIns="91425" wrap="square" tIns="91425">
            <a:noAutofit/>
          </a:bodyPr>
          <a:lstStyle>
            <a:lvl1pPr indent="-279400" lvl="0" marL="457200" algn="ctr">
              <a:spcBef>
                <a:spcPts val="0"/>
              </a:spcBef>
              <a:spcAft>
                <a:spcPts val="0"/>
              </a:spcAft>
              <a:buSzPts val="800"/>
              <a:buChar char="●"/>
              <a:defRPr/>
            </a:lvl1pPr>
            <a:lvl2pPr indent="-279400" lvl="1" marL="914400" algn="ctr">
              <a:spcBef>
                <a:spcPts val="0"/>
              </a:spcBef>
              <a:spcAft>
                <a:spcPts val="0"/>
              </a:spcAft>
              <a:buSzPts val="800"/>
              <a:buChar char="○"/>
              <a:defRPr/>
            </a:lvl2pPr>
            <a:lvl3pPr indent="-279400" lvl="2" marL="1371600" algn="ctr">
              <a:spcBef>
                <a:spcPts val="0"/>
              </a:spcBef>
              <a:spcAft>
                <a:spcPts val="0"/>
              </a:spcAft>
              <a:buSzPts val="800"/>
              <a:buChar char="■"/>
              <a:defRPr/>
            </a:lvl3pPr>
            <a:lvl4pPr indent="-279400" lvl="3" marL="1828800" algn="ctr">
              <a:spcBef>
                <a:spcPts val="0"/>
              </a:spcBef>
              <a:spcAft>
                <a:spcPts val="0"/>
              </a:spcAft>
              <a:buSzPts val="800"/>
              <a:buChar char="●"/>
              <a:defRPr/>
            </a:lvl4pPr>
            <a:lvl5pPr indent="-279400" lvl="4" marL="2286000" algn="ctr">
              <a:spcBef>
                <a:spcPts val="0"/>
              </a:spcBef>
              <a:spcAft>
                <a:spcPts val="0"/>
              </a:spcAft>
              <a:buSzPts val="800"/>
              <a:buChar char="○"/>
              <a:defRPr/>
            </a:lvl5pPr>
            <a:lvl6pPr indent="-279400" lvl="5" marL="2743200" algn="ctr">
              <a:spcBef>
                <a:spcPts val="0"/>
              </a:spcBef>
              <a:spcAft>
                <a:spcPts val="0"/>
              </a:spcAft>
              <a:buSzPts val="800"/>
              <a:buChar char="■"/>
              <a:defRPr/>
            </a:lvl6pPr>
            <a:lvl7pPr indent="-279400" lvl="6" marL="3200400" algn="ctr">
              <a:spcBef>
                <a:spcPts val="0"/>
              </a:spcBef>
              <a:spcAft>
                <a:spcPts val="0"/>
              </a:spcAft>
              <a:buSzPts val="800"/>
              <a:buChar char="●"/>
              <a:defRPr/>
            </a:lvl7pPr>
            <a:lvl8pPr indent="-279400" lvl="7" marL="3657600" algn="ctr">
              <a:spcBef>
                <a:spcPts val="0"/>
              </a:spcBef>
              <a:spcAft>
                <a:spcPts val="0"/>
              </a:spcAft>
              <a:buSzPts val="800"/>
              <a:buChar char="○"/>
              <a:defRPr/>
            </a:lvl8pPr>
            <a:lvl9pPr indent="-279400" lvl="8" marL="4114800" algn="ctr">
              <a:spcBef>
                <a:spcPts val="0"/>
              </a:spcBef>
              <a:spcAft>
                <a:spcPts val="0"/>
              </a:spcAft>
              <a:buSzPts val="800"/>
              <a:buChar char="■"/>
              <a:defRPr/>
            </a:lvl9pPr>
          </a:lstStyle>
          <a:p/>
        </p:txBody>
      </p:sp>
      <p:sp>
        <p:nvSpPr>
          <p:cNvPr id="1070" name="Google Shape;1070;p3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1_1_1_1_1_1_1_1_1_2_1_1_1_1_1_1_1">
    <p:spTree>
      <p:nvGrpSpPr>
        <p:cNvPr id="1071" name="Shape 1071"/>
        <p:cNvGrpSpPr/>
        <p:nvPr/>
      </p:nvGrpSpPr>
      <p:grpSpPr>
        <a:xfrm>
          <a:off x="0" y="0"/>
          <a:ext cx="0" cy="0"/>
          <a:chOff x="0" y="0"/>
          <a:chExt cx="0" cy="0"/>
        </a:xfrm>
      </p:grpSpPr>
      <p:grpSp>
        <p:nvGrpSpPr>
          <p:cNvPr id="1072" name="Google Shape;1072;p32"/>
          <p:cNvGrpSpPr/>
          <p:nvPr/>
        </p:nvGrpSpPr>
        <p:grpSpPr>
          <a:xfrm>
            <a:off x="-6096" y="-3429"/>
            <a:ext cx="9156192" cy="5150358"/>
            <a:chOff x="0" y="0"/>
            <a:chExt cx="12192000" cy="6858000"/>
          </a:xfrm>
        </p:grpSpPr>
        <p:sp>
          <p:nvSpPr>
            <p:cNvPr id="1073" name="Google Shape;1073;p3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4" name="Google Shape;1074;p3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5" name="Google Shape;1075;p3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6" name="Google Shape;1076;p3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7" name="Google Shape;1077;p3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8" name="Google Shape;1078;p3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79" name="Google Shape;1079;p3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0" name="Google Shape;1080;p3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1" name="Google Shape;1081;p3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2" name="Google Shape;1082;p3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3" name="Google Shape;1083;p3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4" name="Google Shape;1084;p3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5" name="Google Shape;1085;p3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6" name="Google Shape;1086;p3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7" name="Google Shape;1087;p3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8" name="Google Shape;1088;p3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89" name="Google Shape;1089;p3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0" name="Google Shape;1090;p3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1" name="Google Shape;1091;p3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2" name="Google Shape;1092;p3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3" name="Google Shape;1093;p3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4" name="Google Shape;1094;p3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5" name="Google Shape;1095;p3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6" name="Google Shape;1096;p3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7" name="Google Shape;1097;p3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8" name="Google Shape;1098;p3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099" name="Google Shape;1099;p3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0" name="Google Shape;1100;p3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1" name="Google Shape;1101;p3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2" name="Google Shape;1102;p3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3" name="Google Shape;1103;p3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4" name="Google Shape;1104;p3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5" name="Google Shape;1105;p3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6" name="Google Shape;1106;p3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7" name="Google Shape;1107;p3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8" name="Google Shape;1108;p3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09" name="Google Shape;1109;p3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0" name="Google Shape;1110;p3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1" name="Google Shape;1111;p3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2" name="Google Shape;1112;p3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3" name="Google Shape;1113;p3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4" name="Google Shape;1114;p3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5" name="Google Shape;1115;p3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6" name="Google Shape;1116;p3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7" name="Google Shape;1117;p3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8" name="Google Shape;1118;p3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19" name="Google Shape;1119;p3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0" name="Google Shape;1120;p3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1" name="Google Shape;1121;p3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2" name="Google Shape;1122;p3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3" name="Google Shape;1123;p3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4" name="Google Shape;1124;p3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5" name="Google Shape;1125;p3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6" name="Google Shape;1126;p3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7" name="Google Shape;1127;p3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8" name="Google Shape;1128;p3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29" name="Google Shape;1129;p3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0" name="Google Shape;1130;p3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31" name="Google Shape;1131;p3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32" name="Google Shape;1132;p3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33" name="Google Shape;1133;p3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4" name="Google Shape;1134;p32"/>
          <p:cNvSpPr txBox="1"/>
          <p:nvPr>
            <p:ph idx="1" type="body"/>
          </p:nvPr>
        </p:nvSpPr>
        <p:spPr>
          <a:xfrm>
            <a:off x="2919350" y="1423650"/>
            <a:ext cx="5986200" cy="287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135" name="Google Shape;1135;p32"/>
          <p:cNvSpPr txBox="1"/>
          <p:nvPr>
            <p:ph type="title"/>
          </p:nvPr>
        </p:nvSpPr>
        <p:spPr>
          <a:xfrm>
            <a:off x="221150" y="1423650"/>
            <a:ext cx="2510100" cy="22962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36" name="Google Shape;1136;p3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grid">
  <p:cSld name="CUSTOM_1_1_1_1_1_1_1_1_1_1_2_1_1_1_1_1_1_1_1">
    <p:spTree>
      <p:nvGrpSpPr>
        <p:cNvPr id="1137" name="Shape 1137"/>
        <p:cNvGrpSpPr/>
        <p:nvPr/>
      </p:nvGrpSpPr>
      <p:grpSpPr>
        <a:xfrm>
          <a:off x="0" y="0"/>
          <a:ext cx="0" cy="0"/>
          <a:chOff x="0" y="0"/>
          <a:chExt cx="0" cy="0"/>
        </a:xfrm>
      </p:grpSpPr>
      <p:grpSp>
        <p:nvGrpSpPr>
          <p:cNvPr id="1138" name="Google Shape;1138;p33"/>
          <p:cNvGrpSpPr/>
          <p:nvPr/>
        </p:nvGrpSpPr>
        <p:grpSpPr>
          <a:xfrm>
            <a:off x="-6096" y="-3429"/>
            <a:ext cx="9156192" cy="5150358"/>
            <a:chOff x="0" y="0"/>
            <a:chExt cx="12192000" cy="6858000"/>
          </a:xfrm>
        </p:grpSpPr>
        <p:sp>
          <p:nvSpPr>
            <p:cNvPr id="1139" name="Google Shape;1139;p3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0" name="Google Shape;1140;p3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1" name="Google Shape;1141;p3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2" name="Google Shape;1142;p3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3" name="Google Shape;1143;p3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4" name="Google Shape;1144;p3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5" name="Google Shape;1145;p3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6" name="Google Shape;1146;p3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7" name="Google Shape;1147;p3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8" name="Google Shape;1148;p3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49" name="Google Shape;1149;p3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0" name="Google Shape;1150;p3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1" name="Google Shape;1151;p3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2" name="Google Shape;1152;p3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3" name="Google Shape;1153;p3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4" name="Google Shape;1154;p3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5" name="Google Shape;1155;p3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6" name="Google Shape;1156;p3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7" name="Google Shape;1157;p3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8" name="Google Shape;1158;p3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59" name="Google Shape;1159;p3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0" name="Google Shape;1160;p3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1" name="Google Shape;1161;p3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2" name="Google Shape;1162;p3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3" name="Google Shape;1163;p3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4" name="Google Shape;1164;p3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5" name="Google Shape;1165;p3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6" name="Google Shape;1166;p3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7" name="Google Shape;1167;p3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8" name="Google Shape;1168;p3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69" name="Google Shape;1169;p3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0" name="Google Shape;1170;p3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1" name="Google Shape;1171;p3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2" name="Google Shape;1172;p3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3" name="Google Shape;1173;p3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4" name="Google Shape;1174;p3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5" name="Google Shape;1175;p3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6" name="Google Shape;1176;p3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7" name="Google Shape;1177;p3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8" name="Google Shape;1178;p3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79" name="Google Shape;1179;p3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0" name="Google Shape;1180;p3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1" name="Google Shape;1181;p3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2" name="Google Shape;1182;p3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3" name="Google Shape;1183;p3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4" name="Google Shape;1184;p3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5" name="Google Shape;1185;p3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6" name="Google Shape;1186;p3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7" name="Google Shape;1187;p3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8" name="Google Shape;1188;p3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89" name="Google Shape;1189;p3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0" name="Google Shape;1190;p3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1" name="Google Shape;1191;p3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2" name="Google Shape;1192;p3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3" name="Google Shape;1193;p3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4" name="Google Shape;1194;p3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5" name="Google Shape;1195;p3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6" name="Google Shape;1196;p3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197" name="Google Shape;1197;p3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198" name="Google Shape;1198;p3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199" name="Google Shape;1199;p3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0" name="Google Shape;1200;p3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1_1_1_1_1_1_1_1_1_1_2_1_1_1_1_1_1_1_1_1">
    <p:spTree>
      <p:nvGrpSpPr>
        <p:cNvPr id="120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sp>
        <p:nvSpPr>
          <p:cNvPr id="1203" name="Google Shape;1203;p3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4" name="Google Shape;1204;p3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_1_1_1_1_1_1_1_1_1_2_1_1_1_1_1_1_1_1_1_1">
    <p:spTree>
      <p:nvGrpSpPr>
        <p:cNvPr id="1205" name="Shape 1205"/>
        <p:cNvGrpSpPr/>
        <p:nvPr/>
      </p:nvGrpSpPr>
      <p:grpSpPr>
        <a:xfrm>
          <a:off x="0" y="0"/>
          <a:ext cx="0" cy="0"/>
          <a:chOff x="0" y="0"/>
          <a:chExt cx="0" cy="0"/>
        </a:xfrm>
      </p:grpSpPr>
      <p:sp>
        <p:nvSpPr>
          <p:cNvPr id="1206" name="Google Shape;1206;p35"/>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07" name="Google Shape;1207;p35"/>
          <p:cNvGrpSpPr/>
          <p:nvPr/>
        </p:nvGrpSpPr>
        <p:grpSpPr>
          <a:xfrm>
            <a:off x="-6096" y="-3429"/>
            <a:ext cx="9156192" cy="5150358"/>
            <a:chOff x="0" y="0"/>
            <a:chExt cx="12192000" cy="6858000"/>
          </a:xfrm>
        </p:grpSpPr>
        <p:sp>
          <p:nvSpPr>
            <p:cNvPr id="1208" name="Google Shape;1208;p35"/>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09" name="Google Shape;1209;p35"/>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0" name="Google Shape;1210;p35"/>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1" name="Google Shape;1211;p35"/>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2" name="Google Shape;1212;p35"/>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3" name="Google Shape;1213;p35"/>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4" name="Google Shape;1214;p35"/>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5" name="Google Shape;1215;p35"/>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6" name="Google Shape;1216;p35"/>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7" name="Google Shape;1217;p35"/>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8" name="Google Shape;1218;p35"/>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19" name="Google Shape;1219;p35"/>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0" name="Google Shape;1220;p35"/>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1" name="Google Shape;1221;p35"/>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2" name="Google Shape;1222;p35"/>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3" name="Google Shape;1223;p35"/>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4" name="Google Shape;1224;p35"/>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5" name="Google Shape;1225;p35"/>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6" name="Google Shape;1226;p35"/>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7" name="Google Shape;1227;p35"/>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8" name="Google Shape;1228;p35"/>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29" name="Google Shape;1229;p35"/>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0" name="Google Shape;1230;p35"/>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1" name="Google Shape;1231;p35"/>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2" name="Google Shape;1232;p35"/>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3" name="Google Shape;1233;p35"/>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4" name="Google Shape;1234;p35"/>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5" name="Google Shape;1235;p35"/>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6" name="Google Shape;1236;p35"/>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7" name="Google Shape;1237;p35"/>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8" name="Google Shape;1238;p35"/>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39" name="Google Shape;1239;p35"/>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0" name="Google Shape;1240;p35"/>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1" name="Google Shape;1241;p35"/>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2" name="Google Shape;1242;p35"/>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3" name="Google Shape;1243;p35"/>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4" name="Google Shape;1244;p35"/>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5" name="Google Shape;1245;p35"/>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6" name="Google Shape;1246;p35"/>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7" name="Google Shape;1247;p35"/>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8" name="Google Shape;1248;p35"/>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49" name="Google Shape;1249;p35"/>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0" name="Google Shape;1250;p35"/>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1" name="Google Shape;1251;p35"/>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2" name="Google Shape;1252;p35"/>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3" name="Google Shape;1253;p35"/>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4" name="Google Shape;1254;p35"/>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5" name="Google Shape;1255;p35"/>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6" name="Google Shape;1256;p35"/>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7" name="Google Shape;1257;p35"/>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8" name="Google Shape;1258;p35"/>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59" name="Google Shape;1259;p35"/>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0" name="Google Shape;1260;p35"/>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1" name="Google Shape;1261;p35"/>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2" name="Google Shape;1262;p35"/>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3" name="Google Shape;1263;p35"/>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4" name="Google Shape;1264;p35"/>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5" name="Google Shape;1265;p35"/>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66" name="Google Shape;1266;p35"/>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267" name="Google Shape;1267;p35"/>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8" name="Google Shape;1268;p35"/>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9" name="Google Shape;1269;p35"/>
          <p:cNvSpPr txBox="1"/>
          <p:nvPr>
            <p:ph idx="1" type="subTitle"/>
          </p:nvPr>
        </p:nvSpPr>
        <p:spPr>
          <a:xfrm>
            <a:off x="20872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0" name="Google Shape;1270;p35"/>
          <p:cNvSpPr txBox="1"/>
          <p:nvPr>
            <p:ph idx="2" type="subTitle"/>
          </p:nvPr>
        </p:nvSpPr>
        <p:spPr>
          <a:xfrm>
            <a:off x="3281550"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1" name="Google Shape;1271;p35"/>
          <p:cNvSpPr txBox="1"/>
          <p:nvPr>
            <p:ph idx="3" type="subTitle"/>
          </p:nvPr>
        </p:nvSpPr>
        <p:spPr>
          <a:xfrm>
            <a:off x="6354375" y="2464950"/>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2" name="Google Shape;1272;p35"/>
          <p:cNvSpPr txBox="1"/>
          <p:nvPr>
            <p:ph idx="4" type="subTitle"/>
          </p:nvPr>
        </p:nvSpPr>
        <p:spPr>
          <a:xfrm>
            <a:off x="20872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3" name="Google Shape;1273;p35"/>
          <p:cNvSpPr txBox="1"/>
          <p:nvPr>
            <p:ph idx="5" type="subTitle"/>
          </p:nvPr>
        </p:nvSpPr>
        <p:spPr>
          <a:xfrm>
            <a:off x="3281550"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4" name="Google Shape;1274;p35"/>
          <p:cNvSpPr txBox="1"/>
          <p:nvPr>
            <p:ph idx="6" type="subTitle"/>
          </p:nvPr>
        </p:nvSpPr>
        <p:spPr>
          <a:xfrm>
            <a:off x="6354375" y="3659899"/>
            <a:ext cx="2580900" cy="7200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5" name="Google Shape;1275;p35"/>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1_1_1_1_1_1_1_1_2_1_1_1_1_1_1_1_1_1_1_1">
    <p:spTree>
      <p:nvGrpSpPr>
        <p:cNvPr id="1276" name="Shape 1276"/>
        <p:cNvGrpSpPr/>
        <p:nvPr/>
      </p:nvGrpSpPr>
      <p:grpSpPr>
        <a:xfrm>
          <a:off x="0" y="0"/>
          <a:ext cx="0" cy="0"/>
          <a:chOff x="0" y="0"/>
          <a:chExt cx="0" cy="0"/>
        </a:xfrm>
      </p:grpSpPr>
      <p:sp>
        <p:nvSpPr>
          <p:cNvPr id="1277" name="Google Shape;1277;p36"/>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278" name="Google Shape;1278;p36"/>
          <p:cNvGrpSpPr/>
          <p:nvPr/>
        </p:nvGrpSpPr>
        <p:grpSpPr>
          <a:xfrm>
            <a:off x="-6096" y="-3429"/>
            <a:ext cx="9156192" cy="5150358"/>
            <a:chOff x="0" y="0"/>
            <a:chExt cx="12192000" cy="6858000"/>
          </a:xfrm>
        </p:grpSpPr>
        <p:sp>
          <p:nvSpPr>
            <p:cNvPr id="1279" name="Google Shape;1279;p36"/>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0" name="Google Shape;1280;p36"/>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1" name="Google Shape;1281;p36"/>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2" name="Google Shape;1282;p36"/>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3" name="Google Shape;1283;p36"/>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4" name="Google Shape;1284;p36"/>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5" name="Google Shape;1285;p36"/>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6" name="Google Shape;1286;p36"/>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7" name="Google Shape;1287;p36"/>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8" name="Google Shape;1288;p36"/>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89" name="Google Shape;1289;p36"/>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0" name="Google Shape;1290;p36"/>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1" name="Google Shape;1291;p36"/>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2" name="Google Shape;1292;p36"/>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3" name="Google Shape;1293;p36"/>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4" name="Google Shape;1294;p36"/>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5" name="Google Shape;1295;p36"/>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6" name="Google Shape;1296;p36"/>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7" name="Google Shape;1297;p36"/>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8" name="Google Shape;1298;p36"/>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299" name="Google Shape;1299;p36"/>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0" name="Google Shape;1300;p36"/>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1" name="Google Shape;1301;p36"/>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2" name="Google Shape;1302;p36"/>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3" name="Google Shape;1303;p36"/>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4" name="Google Shape;1304;p36"/>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5" name="Google Shape;1305;p36"/>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6" name="Google Shape;1306;p36"/>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7" name="Google Shape;1307;p36"/>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8" name="Google Shape;1308;p36"/>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09" name="Google Shape;1309;p36"/>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0" name="Google Shape;1310;p36"/>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1" name="Google Shape;1311;p36"/>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2" name="Google Shape;1312;p36"/>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3" name="Google Shape;1313;p36"/>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4" name="Google Shape;1314;p36"/>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5" name="Google Shape;1315;p36"/>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6" name="Google Shape;1316;p36"/>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7" name="Google Shape;1317;p36"/>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8" name="Google Shape;1318;p36"/>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19" name="Google Shape;1319;p36"/>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0" name="Google Shape;1320;p36"/>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1" name="Google Shape;1321;p36"/>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2" name="Google Shape;1322;p36"/>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3" name="Google Shape;1323;p36"/>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4" name="Google Shape;1324;p36"/>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5" name="Google Shape;1325;p36"/>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6" name="Google Shape;1326;p36"/>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7" name="Google Shape;1327;p36"/>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8" name="Google Shape;1328;p36"/>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29" name="Google Shape;1329;p36"/>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0" name="Google Shape;1330;p36"/>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1" name="Google Shape;1331;p36"/>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2" name="Google Shape;1332;p36"/>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3" name="Google Shape;1333;p36"/>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4" name="Google Shape;1334;p36"/>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5" name="Google Shape;1335;p36"/>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6" name="Google Shape;1336;p36"/>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37" name="Google Shape;1337;p36"/>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338" name="Google Shape;1338;p36"/>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9" name="Google Shape;1339;p36"/>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0" name="Google Shape;1340;p36"/>
          <p:cNvSpPr txBox="1"/>
          <p:nvPr>
            <p:ph idx="1" type="body"/>
          </p:nvPr>
        </p:nvSpPr>
        <p:spPr>
          <a:xfrm>
            <a:off x="208725" y="2304400"/>
            <a:ext cx="33528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341" name="Google Shape;1341;p36"/>
          <p:cNvSpPr/>
          <p:nvPr>
            <p:ph idx="2" type="pic"/>
          </p:nvPr>
        </p:nvSpPr>
        <p:spPr>
          <a:xfrm>
            <a:off x="3769050" y="2304400"/>
            <a:ext cx="5156700" cy="2568600"/>
          </a:xfrm>
          <a:prstGeom prst="roundRect">
            <a:avLst>
              <a:gd fmla="val 4123" name="adj"/>
            </a:avLst>
          </a:prstGeom>
          <a:noFill/>
          <a:ln>
            <a:noFill/>
          </a:ln>
        </p:spPr>
      </p:sp>
      <p:sp>
        <p:nvSpPr>
          <p:cNvPr id="1342" name="Google Shape;1342;p36"/>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_1_1_1_1_1_1_1_1_2_1_1_1_1_1_1_1_1_1_1_1_1">
    <p:spTree>
      <p:nvGrpSpPr>
        <p:cNvPr id="1343" name="Shape 1343"/>
        <p:cNvGrpSpPr/>
        <p:nvPr/>
      </p:nvGrpSpPr>
      <p:grpSpPr>
        <a:xfrm>
          <a:off x="0" y="0"/>
          <a:ext cx="0" cy="0"/>
          <a:chOff x="0" y="0"/>
          <a:chExt cx="0" cy="0"/>
        </a:xfrm>
      </p:grpSpPr>
      <p:sp>
        <p:nvSpPr>
          <p:cNvPr id="1344" name="Google Shape;1344;p37"/>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345" name="Google Shape;1345;p37"/>
          <p:cNvGrpSpPr/>
          <p:nvPr/>
        </p:nvGrpSpPr>
        <p:grpSpPr>
          <a:xfrm>
            <a:off x="-6096" y="-3429"/>
            <a:ext cx="9156192" cy="5150358"/>
            <a:chOff x="0" y="0"/>
            <a:chExt cx="12192000" cy="6858000"/>
          </a:xfrm>
        </p:grpSpPr>
        <p:sp>
          <p:nvSpPr>
            <p:cNvPr id="1346" name="Google Shape;1346;p37"/>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7" name="Google Shape;1347;p37"/>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8" name="Google Shape;1348;p37"/>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49" name="Google Shape;1349;p37"/>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0" name="Google Shape;1350;p37"/>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1" name="Google Shape;1351;p37"/>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2" name="Google Shape;1352;p37"/>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3" name="Google Shape;1353;p37"/>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4" name="Google Shape;1354;p37"/>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5" name="Google Shape;1355;p37"/>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6" name="Google Shape;1356;p37"/>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7" name="Google Shape;1357;p37"/>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8" name="Google Shape;1358;p37"/>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59" name="Google Shape;1359;p37"/>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0" name="Google Shape;1360;p37"/>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1" name="Google Shape;1361;p37"/>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2" name="Google Shape;1362;p37"/>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3" name="Google Shape;1363;p37"/>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4" name="Google Shape;1364;p37"/>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5" name="Google Shape;1365;p37"/>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6" name="Google Shape;1366;p37"/>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7" name="Google Shape;1367;p37"/>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8" name="Google Shape;1368;p37"/>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69" name="Google Shape;1369;p37"/>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0" name="Google Shape;1370;p37"/>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1" name="Google Shape;1371;p37"/>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2" name="Google Shape;1372;p37"/>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3" name="Google Shape;1373;p37"/>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4" name="Google Shape;1374;p37"/>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5" name="Google Shape;1375;p37"/>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6" name="Google Shape;1376;p37"/>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7" name="Google Shape;1377;p37"/>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8" name="Google Shape;1378;p37"/>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79" name="Google Shape;1379;p37"/>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0" name="Google Shape;1380;p37"/>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1" name="Google Shape;1381;p37"/>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2" name="Google Shape;1382;p37"/>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3" name="Google Shape;1383;p37"/>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4" name="Google Shape;1384;p37"/>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5" name="Google Shape;1385;p37"/>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6" name="Google Shape;1386;p37"/>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7" name="Google Shape;1387;p37"/>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8" name="Google Shape;1388;p37"/>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89" name="Google Shape;1389;p37"/>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0" name="Google Shape;1390;p37"/>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1" name="Google Shape;1391;p37"/>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2" name="Google Shape;1392;p37"/>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3" name="Google Shape;1393;p37"/>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4" name="Google Shape;1394;p37"/>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5" name="Google Shape;1395;p37"/>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6" name="Google Shape;1396;p37"/>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7" name="Google Shape;1397;p37"/>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8" name="Google Shape;1398;p37"/>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399" name="Google Shape;1399;p37"/>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0" name="Google Shape;1400;p37"/>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1" name="Google Shape;1401;p37"/>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2" name="Google Shape;1402;p37"/>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3" name="Google Shape;1403;p37"/>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04" name="Google Shape;1404;p37"/>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05" name="Google Shape;1405;p37"/>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6" name="Google Shape;1406;p37"/>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7" name="Google Shape;1407;p37"/>
          <p:cNvSpPr txBox="1"/>
          <p:nvPr>
            <p:ph idx="1" type="body"/>
          </p:nvPr>
        </p:nvSpPr>
        <p:spPr>
          <a:xfrm>
            <a:off x="11736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08" name="Google Shape;1408;p37"/>
          <p:cNvSpPr txBox="1"/>
          <p:nvPr>
            <p:ph idx="2" type="subTitle"/>
          </p:nvPr>
        </p:nvSpPr>
        <p:spPr>
          <a:xfrm>
            <a:off x="11736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9" name="Google Shape;1409;p37"/>
          <p:cNvSpPr txBox="1"/>
          <p:nvPr>
            <p:ph idx="3" type="body"/>
          </p:nvPr>
        </p:nvSpPr>
        <p:spPr>
          <a:xfrm>
            <a:off x="4916100" y="2751950"/>
            <a:ext cx="30543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10" name="Google Shape;1410;p37"/>
          <p:cNvSpPr txBox="1"/>
          <p:nvPr>
            <p:ph idx="4" type="subTitle"/>
          </p:nvPr>
        </p:nvSpPr>
        <p:spPr>
          <a:xfrm>
            <a:off x="4916100" y="2160100"/>
            <a:ext cx="30543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1" name="Google Shape;1411;p37"/>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1_1_1_1_1_1_1_2_1_1_1_1_1_1_1_1_1_1_1_1_1">
    <p:spTree>
      <p:nvGrpSpPr>
        <p:cNvPr id="1412" name="Shape 1412"/>
        <p:cNvGrpSpPr/>
        <p:nvPr/>
      </p:nvGrpSpPr>
      <p:grpSpPr>
        <a:xfrm>
          <a:off x="0" y="0"/>
          <a:ext cx="0" cy="0"/>
          <a:chOff x="0" y="0"/>
          <a:chExt cx="0" cy="0"/>
        </a:xfrm>
      </p:grpSpPr>
      <p:sp>
        <p:nvSpPr>
          <p:cNvPr id="1413" name="Google Shape;1413;p38"/>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14" name="Google Shape;1414;p38"/>
          <p:cNvGrpSpPr/>
          <p:nvPr/>
        </p:nvGrpSpPr>
        <p:grpSpPr>
          <a:xfrm>
            <a:off x="-6096" y="-3429"/>
            <a:ext cx="9156192" cy="5150358"/>
            <a:chOff x="0" y="0"/>
            <a:chExt cx="12192000" cy="6858000"/>
          </a:xfrm>
        </p:grpSpPr>
        <p:sp>
          <p:nvSpPr>
            <p:cNvPr id="1415" name="Google Shape;1415;p38"/>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6" name="Google Shape;1416;p38"/>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7" name="Google Shape;1417;p38"/>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8" name="Google Shape;1418;p38"/>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19" name="Google Shape;1419;p38"/>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0" name="Google Shape;1420;p38"/>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1" name="Google Shape;1421;p38"/>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2" name="Google Shape;1422;p38"/>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3" name="Google Shape;1423;p38"/>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4" name="Google Shape;1424;p38"/>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5" name="Google Shape;1425;p38"/>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6" name="Google Shape;1426;p38"/>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7" name="Google Shape;1427;p38"/>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8" name="Google Shape;1428;p38"/>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29" name="Google Shape;1429;p38"/>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0" name="Google Shape;1430;p38"/>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1" name="Google Shape;1431;p38"/>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2" name="Google Shape;1432;p38"/>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3" name="Google Shape;1433;p38"/>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4" name="Google Shape;1434;p38"/>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5" name="Google Shape;1435;p38"/>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6" name="Google Shape;1436;p38"/>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7" name="Google Shape;1437;p38"/>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8" name="Google Shape;1438;p38"/>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39" name="Google Shape;1439;p38"/>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0" name="Google Shape;1440;p38"/>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1" name="Google Shape;1441;p38"/>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2" name="Google Shape;1442;p38"/>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3" name="Google Shape;1443;p38"/>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4" name="Google Shape;1444;p38"/>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5" name="Google Shape;1445;p38"/>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6" name="Google Shape;1446;p38"/>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7" name="Google Shape;1447;p38"/>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8" name="Google Shape;1448;p38"/>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49" name="Google Shape;1449;p38"/>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0" name="Google Shape;1450;p38"/>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1" name="Google Shape;1451;p38"/>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2" name="Google Shape;1452;p38"/>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3" name="Google Shape;1453;p38"/>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4" name="Google Shape;1454;p38"/>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5" name="Google Shape;1455;p38"/>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6" name="Google Shape;1456;p38"/>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7" name="Google Shape;1457;p38"/>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8" name="Google Shape;1458;p38"/>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59" name="Google Shape;1459;p38"/>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0" name="Google Shape;1460;p38"/>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1" name="Google Shape;1461;p38"/>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2" name="Google Shape;1462;p38"/>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3" name="Google Shape;1463;p38"/>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4" name="Google Shape;1464;p38"/>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5" name="Google Shape;1465;p38"/>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6" name="Google Shape;1466;p38"/>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7" name="Google Shape;1467;p38"/>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8" name="Google Shape;1468;p38"/>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69" name="Google Shape;1469;p38"/>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0" name="Google Shape;1470;p38"/>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1" name="Google Shape;1471;p38"/>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2" name="Google Shape;1472;p38"/>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73" name="Google Shape;1473;p38"/>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474" name="Google Shape;1474;p38"/>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5" name="Google Shape;1475;p38"/>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76" name="Google Shape;1476;p38"/>
          <p:cNvSpPr txBox="1"/>
          <p:nvPr>
            <p:ph idx="1" type="body"/>
          </p:nvPr>
        </p:nvSpPr>
        <p:spPr>
          <a:xfrm>
            <a:off x="208725"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7" name="Google Shape;1477;p38"/>
          <p:cNvSpPr txBox="1"/>
          <p:nvPr>
            <p:ph idx="2" type="subTitle"/>
          </p:nvPr>
        </p:nvSpPr>
        <p:spPr>
          <a:xfrm>
            <a:off x="208725"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8" name="Google Shape;1478;p38"/>
          <p:cNvSpPr txBox="1"/>
          <p:nvPr>
            <p:ph idx="3" type="body"/>
          </p:nvPr>
        </p:nvSpPr>
        <p:spPr>
          <a:xfrm>
            <a:off x="3310098"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79" name="Google Shape;1479;p38"/>
          <p:cNvSpPr txBox="1"/>
          <p:nvPr>
            <p:ph idx="4" type="subTitle"/>
          </p:nvPr>
        </p:nvSpPr>
        <p:spPr>
          <a:xfrm>
            <a:off x="3310098"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0" name="Google Shape;1480;p38"/>
          <p:cNvSpPr txBox="1"/>
          <p:nvPr>
            <p:ph idx="5" type="body"/>
          </p:nvPr>
        </p:nvSpPr>
        <p:spPr>
          <a:xfrm>
            <a:off x="6411471" y="2751950"/>
            <a:ext cx="25311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481" name="Google Shape;1481;p38"/>
          <p:cNvSpPr txBox="1"/>
          <p:nvPr>
            <p:ph idx="6" type="subTitle"/>
          </p:nvPr>
        </p:nvSpPr>
        <p:spPr>
          <a:xfrm>
            <a:off x="6411471" y="2160100"/>
            <a:ext cx="25311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82" name="Google Shape;1482;p38"/>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p:cSld name="CUSTOM_1_1_1_1_1_1_1_1_1_1_2_1_1_1_1_1_1_1_1_1_1_1_1_1_1">
    <p:spTree>
      <p:nvGrpSpPr>
        <p:cNvPr id="1483" name="Shape 1483"/>
        <p:cNvGrpSpPr/>
        <p:nvPr/>
      </p:nvGrpSpPr>
      <p:grpSpPr>
        <a:xfrm>
          <a:off x="0" y="0"/>
          <a:ext cx="0" cy="0"/>
          <a:chOff x="0" y="0"/>
          <a:chExt cx="0" cy="0"/>
        </a:xfrm>
      </p:grpSpPr>
      <p:sp>
        <p:nvSpPr>
          <p:cNvPr id="1484" name="Google Shape;1484;p39"/>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485" name="Google Shape;1485;p39"/>
          <p:cNvGrpSpPr/>
          <p:nvPr/>
        </p:nvGrpSpPr>
        <p:grpSpPr>
          <a:xfrm>
            <a:off x="-6096" y="-3429"/>
            <a:ext cx="9156192" cy="5150358"/>
            <a:chOff x="0" y="0"/>
            <a:chExt cx="12192000" cy="6858000"/>
          </a:xfrm>
        </p:grpSpPr>
        <p:sp>
          <p:nvSpPr>
            <p:cNvPr id="1486" name="Google Shape;1486;p39"/>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7" name="Google Shape;1487;p39"/>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8" name="Google Shape;1488;p39"/>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89" name="Google Shape;1489;p39"/>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0" name="Google Shape;1490;p39"/>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1" name="Google Shape;1491;p39"/>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2" name="Google Shape;1492;p39"/>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3" name="Google Shape;1493;p39"/>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4" name="Google Shape;1494;p39"/>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5" name="Google Shape;1495;p39"/>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6" name="Google Shape;1496;p39"/>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7" name="Google Shape;1497;p39"/>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8" name="Google Shape;1498;p39"/>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499" name="Google Shape;1499;p39"/>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0" name="Google Shape;1500;p39"/>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1" name="Google Shape;1501;p39"/>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2" name="Google Shape;1502;p39"/>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3" name="Google Shape;1503;p39"/>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4" name="Google Shape;1504;p39"/>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5" name="Google Shape;1505;p39"/>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6" name="Google Shape;1506;p39"/>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7" name="Google Shape;1507;p39"/>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8" name="Google Shape;1508;p39"/>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09" name="Google Shape;1509;p39"/>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0" name="Google Shape;1510;p39"/>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1" name="Google Shape;1511;p39"/>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2" name="Google Shape;1512;p39"/>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3" name="Google Shape;1513;p39"/>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4" name="Google Shape;1514;p39"/>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5" name="Google Shape;1515;p39"/>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6" name="Google Shape;1516;p39"/>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7" name="Google Shape;1517;p39"/>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8" name="Google Shape;1518;p39"/>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19" name="Google Shape;1519;p39"/>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0" name="Google Shape;1520;p39"/>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1" name="Google Shape;1521;p39"/>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2" name="Google Shape;1522;p39"/>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3" name="Google Shape;1523;p39"/>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4" name="Google Shape;1524;p39"/>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5" name="Google Shape;1525;p39"/>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6" name="Google Shape;1526;p39"/>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7" name="Google Shape;1527;p39"/>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8" name="Google Shape;1528;p39"/>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29" name="Google Shape;1529;p39"/>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0" name="Google Shape;1530;p39"/>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1" name="Google Shape;1531;p39"/>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2" name="Google Shape;1532;p39"/>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3" name="Google Shape;1533;p39"/>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4" name="Google Shape;1534;p39"/>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5" name="Google Shape;1535;p39"/>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6" name="Google Shape;1536;p39"/>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7" name="Google Shape;1537;p39"/>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8" name="Google Shape;1538;p39"/>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39" name="Google Shape;1539;p39"/>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0" name="Google Shape;1540;p39"/>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1" name="Google Shape;1541;p39"/>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2" name="Google Shape;1542;p39"/>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3" name="Google Shape;1543;p39"/>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44" name="Google Shape;1544;p39"/>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545" name="Google Shape;1545;p39"/>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6" name="Google Shape;1546;p39"/>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7" name="Google Shape;1547;p39"/>
          <p:cNvSpPr txBox="1"/>
          <p:nvPr>
            <p:ph idx="1" type="body"/>
          </p:nvPr>
        </p:nvSpPr>
        <p:spPr>
          <a:xfrm>
            <a:off x="208725"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48" name="Google Shape;1548;p39"/>
          <p:cNvSpPr txBox="1"/>
          <p:nvPr>
            <p:ph idx="2" type="subTitle"/>
          </p:nvPr>
        </p:nvSpPr>
        <p:spPr>
          <a:xfrm>
            <a:off x="208725"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9" name="Google Shape;1549;p39"/>
          <p:cNvSpPr txBox="1"/>
          <p:nvPr>
            <p:ph idx="3" type="body"/>
          </p:nvPr>
        </p:nvSpPr>
        <p:spPr>
          <a:xfrm>
            <a:off x="2500573"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0" name="Google Shape;1550;p39"/>
          <p:cNvSpPr txBox="1"/>
          <p:nvPr>
            <p:ph idx="4" type="subTitle"/>
          </p:nvPr>
        </p:nvSpPr>
        <p:spPr>
          <a:xfrm>
            <a:off x="2500573"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1" name="Google Shape;1551;p39"/>
          <p:cNvSpPr txBox="1"/>
          <p:nvPr>
            <p:ph idx="5" type="body"/>
          </p:nvPr>
        </p:nvSpPr>
        <p:spPr>
          <a:xfrm>
            <a:off x="479242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2" name="Google Shape;1552;p39"/>
          <p:cNvSpPr txBox="1"/>
          <p:nvPr>
            <p:ph idx="6" type="subTitle"/>
          </p:nvPr>
        </p:nvSpPr>
        <p:spPr>
          <a:xfrm>
            <a:off x="479242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3" name="Google Shape;1553;p39"/>
          <p:cNvSpPr txBox="1"/>
          <p:nvPr>
            <p:ph idx="7" type="body"/>
          </p:nvPr>
        </p:nvSpPr>
        <p:spPr>
          <a:xfrm>
            <a:off x="7084271" y="2751950"/>
            <a:ext cx="1870500" cy="1913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554" name="Google Shape;1554;p39"/>
          <p:cNvSpPr txBox="1"/>
          <p:nvPr>
            <p:ph idx="8" type="subTitle"/>
          </p:nvPr>
        </p:nvSpPr>
        <p:spPr>
          <a:xfrm>
            <a:off x="7084271" y="2160100"/>
            <a:ext cx="1870500" cy="5229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5" name="Google Shape;1555;p39"/>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1_1_1_1_1_1_1_1_2_1_1_1_1_1_1_1_1_1_1_1_1_1_1_1">
    <p:spTree>
      <p:nvGrpSpPr>
        <p:cNvPr id="1556" name="Shape 1556"/>
        <p:cNvGrpSpPr/>
        <p:nvPr/>
      </p:nvGrpSpPr>
      <p:grpSpPr>
        <a:xfrm>
          <a:off x="0" y="0"/>
          <a:ext cx="0" cy="0"/>
          <a:chOff x="0" y="0"/>
          <a:chExt cx="0" cy="0"/>
        </a:xfrm>
      </p:grpSpPr>
      <p:sp>
        <p:nvSpPr>
          <p:cNvPr id="1557" name="Google Shape;1557;p40"/>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558" name="Google Shape;1558;p40"/>
          <p:cNvGrpSpPr/>
          <p:nvPr/>
        </p:nvGrpSpPr>
        <p:grpSpPr>
          <a:xfrm>
            <a:off x="-6096" y="-3429"/>
            <a:ext cx="9156192" cy="5150358"/>
            <a:chOff x="0" y="0"/>
            <a:chExt cx="12192000" cy="6858000"/>
          </a:xfrm>
        </p:grpSpPr>
        <p:sp>
          <p:nvSpPr>
            <p:cNvPr id="1559" name="Google Shape;1559;p40"/>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0" name="Google Shape;1560;p40"/>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1" name="Google Shape;1561;p40"/>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2" name="Google Shape;1562;p40"/>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3" name="Google Shape;1563;p40"/>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4" name="Google Shape;1564;p40"/>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5" name="Google Shape;1565;p40"/>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6" name="Google Shape;1566;p40"/>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7" name="Google Shape;1567;p40"/>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8" name="Google Shape;1568;p40"/>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69" name="Google Shape;1569;p40"/>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0" name="Google Shape;1570;p40"/>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1" name="Google Shape;1571;p40"/>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2" name="Google Shape;1572;p40"/>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3" name="Google Shape;1573;p40"/>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4" name="Google Shape;1574;p40"/>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5" name="Google Shape;1575;p40"/>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6" name="Google Shape;1576;p40"/>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7" name="Google Shape;1577;p40"/>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8" name="Google Shape;1578;p40"/>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79" name="Google Shape;1579;p40"/>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0" name="Google Shape;1580;p40"/>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1" name="Google Shape;1581;p40"/>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2" name="Google Shape;1582;p40"/>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3" name="Google Shape;1583;p40"/>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4" name="Google Shape;1584;p40"/>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5" name="Google Shape;1585;p40"/>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6" name="Google Shape;1586;p40"/>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7" name="Google Shape;1587;p40"/>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8" name="Google Shape;1588;p40"/>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89" name="Google Shape;1589;p40"/>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0" name="Google Shape;1590;p40"/>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1" name="Google Shape;1591;p40"/>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2" name="Google Shape;1592;p40"/>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3" name="Google Shape;1593;p40"/>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4" name="Google Shape;1594;p40"/>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5" name="Google Shape;1595;p40"/>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6" name="Google Shape;1596;p40"/>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7" name="Google Shape;1597;p40"/>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8" name="Google Shape;1598;p40"/>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599" name="Google Shape;1599;p40"/>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0" name="Google Shape;1600;p40"/>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1" name="Google Shape;1601;p40"/>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2" name="Google Shape;1602;p40"/>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3" name="Google Shape;1603;p40"/>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4" name="Google Shape;1604;p40"/>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5" name="Google Shape;1605;p40"/>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6" name="Google Shape;1606;p40"/>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7" name="Google Shape;1607;p40"/>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8" name="Google Shape;1608;p40"/>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09" name="Google Shape;1609;p40"/>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0" name="Google Shape;1610;p40"/>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1" name="Google Shape;1611;p40"/>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2" name="Google Shape;1612;p40"/>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3" name="Google Shape;1613;p40"/>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4" name="Google Shape;1614;p40"/>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5" name="Google Shape;1615;p40"/>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6" name="Google Shape;1616;p40"/>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17" name="Google Shape;1617;p40"/>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18" name="Google Shape;1618;p40"/>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9" name="Google Shape;1619;p40"/>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20" name="Google Shape;1620;p40"/>
          <p:cNvSpPr/>
          <p:nvPr>
            <p:ph idx="2" type="pic"/>
          </p:nvPr>
        </p:nvSpPr>
        <p:spPr>
          <a:xfrm>
            <a:off x="213450" y="2022825"/>
            <a:ext cx="8717100" cy="2837700"/>
          </a:xfrm>
          <a:prstGeom prst="roundRect">
            <a:avLst>
              <a:gd fmla="val 4123" name="adj"/>
            </a:avLst>
          </a:prstGeom>
          <a:noFill/>
          <a:ln>
            <a:noFill/>
          </a:ln>
        </p:spPr>
      </p:sp>
      <p:sp>
        <p:nvSpPr>
          <p:cNvPr id="1621" name="Google Shape;1621;p40"/>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1_1_1_1_2_1_1_1_1_1_1_1_1_1_1_1_1_1_1_1_1">
    <p:spTree>
      <p:nvGrpSpPr>
        <p:cNvPr id="1622" name="Shape 1622"/>
        <p:cNvGrpSpPr/>
        <p:nvPr/>
      </p:nvGrpSpPr>
      <p:grpSpPr>
        <a:xfrm>
          <a:off x="0" y="0"/>
          <a:ext cx="0" cy="0"/>
          <a:chOff x="0" y="0"/>
          <a:chExt cx="0" cy="0"/>
        </a:xfrm>
      </p:grpSpPr>
      <p:sp>
        <p:nvSpPr>
          <p:cNvPr id="1623" name="Google Shape;1623;p41"/>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24" name="Google Shape;1624;p41"/>
          <p:cNvGrpSpPr/>
          <p:nvPr/>
        </p:nvGrpSpPr>
        <p:grpSpPr>
          <a:xfrm>
            <a:off x="-6096" y="-3429"/>
            <a:ext cx="9156192" cy="5150358"/>
            <a:chOff x="0" y="0"/>
            <a:chExt cx="12192000" cy="6858000"/>
          </a:xfrm>
        </p:grpSpPr>
        <p:sp>
          <p:nvSpPr>
            <p:cNvPr id="1625" name="Google Shape;1625;p41"/>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6" name="Google Shape;1626;p41"/>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7" name="Google Shape;1627;p41"/>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8" name="Google Shape;1628;p41"/>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29" name="Google Shape;1629;p41"/>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0" name="Google Shape;1630;p41"/>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1" name="Google Shape;1631;p41"/>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2" name="Google Shape;1632;p41"/>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3" name="Google Shape;1633;p41"/>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4" name="Google Shape;1634;p41"/>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5" name="Google Shape;1635;p41"/>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6" name="Google Shape;1636;p41"/>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7" name="Google Shape;1637;p41"/>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8" name="Google Shape;1638;p41"/>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39" name="Google Shape;1639;p41"/>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0" name="Google Shape;1640;p41"/>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1" name="Google Shape;1641;p41"/>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2" name="Google Shape;1642;p41"/>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3" name="Google Shape;1643;p41"/>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4" name="Google Shape;1644;p41"/>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5" name="Google Shape;1645;p41"/>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6" name="Google Shape;1646;p41"/>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7" name="Google Shape;1647;p41"/>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8" name="Google Shape;1648;p41"/>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49" name="Google Shape;1649;p41"/>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0" name="Google Shape;1650;p41"/>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1" name="Google Shape;1651;p41"/>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2" name="Google Shape;1652;p41"/>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3" name="Google Shape;1653;p41"/>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4" name="Google Shape;1654;p41"/>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5" name="Google Shape;1655;p41"/>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6" name="Google Shape;1656;p41"/>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7" name="Google Shape;1657;p41"/>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8" name="Google Shape;1658;p41"/>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59" name="Google Shape;1659;p41"/>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0" name="Google Shape;1660;p41"/>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1" name="Google Shape;1661;p41"/>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2" name="Google Shape;1662;p41"/>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3" name="Google Shape;1663;p41"/>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4" name="Google Shape;1664;p41"/>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5" name="Google Shape;1665;p41"/>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6" name="Google Shape;1666;p41"/>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7" name="Google Shape;1667;p41"/>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8" name="Google Shape;1668;p41"/>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69" name="Google Shape;1669;p41"/>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0" name="Google Shape;1670;p41"/>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1" name="Google Shape;1671;p41"/>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2" name="Google Shape;1672;p41"/>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3" name="Google Shape;1673;p41"/>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4" name="Google Shape;1674;p41"/>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5" name="Google Shape;1675;p41"/>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6" name="Google Shape;1676;p41"/>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7" name="Google Shape;1677;p41"/>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8" name="Google Shape;1678;p41"/>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79" name="Google Shape;1679;p41"/>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0" name="Google Shape;1680;p41"/>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1" name="Google Shape;1681;p41"/>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2" name="Google Shape;1682;p41"/>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83" name="Google Shape;1683;p41"/>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684" name="Google Shape;1684;p41"/>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5" name="Google Shape;1685;p41"/>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6" name="Google Shape;1686;p41"/>
          <p:cNvSpPr txBox="1"/>
          <p:nvPr>
            <p:ph idx="1" type="body"/>
          </p:nvPr>
        </p:nvSpPr>
        <p:spPr>
          <a:xfrm>
            <a:off x="11736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7" name="Google Shape;1687;p41"/>
          <p:cNvSpPr txBox="1"/>
          <p:nvPr>
            <p:ph idx="2" type="subTitle"/>
          </p:nvPr>
        </p:nvSpPr>
        <p:spPr>
          <a:xfrm>
            <a:off x="11736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8" name="Google Shape;1688;p41"/>
          <p:cNvSpPr txBox="1"/>
          <p:nvPr>
            <p:ph idx="3" type="body"/>
          </p:nvPr>
        </p:nvSpPr>
        <p:spPr>
          <a:xfrm>
            <a:off x="4916100" y="2391699"/>
            <a:ext cx="30543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689" name="Google Shape;1689;p41"/>
          <p:cNvSpPr txBox="1"/>
          <p:nvPr>
            <p:ph idx="4" type="subTitle"/>
          </p:nvPr>
        </p:nvSpPr>
        <p:spPr>
          <a:xfrm>
            <a:off x="4916100" y="2160100"/>
            <a:ext cx="30543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0" name="Google Shape;1690;p41"/>
          <p:cNvSpPr/>
          <p:nvPr>
            <p:ph idx="5" type="pic"/>
          </p:nvPr>
        </p:nvSpPr>
        <p:spPr>
          <a:xfrm>
            <a:off x="1173600" y="3022475"/>
            <a:ext cx="3054300" cy="1864500"/>
          </a:xfrm>
          <a:prstGeom prst="roundRect">
            <a:avLst>
              <a:gd fmla="val 3854" name="adj"/>
            </a:avLst>
          </a:prstGeom>
          <a:noFill/>
          <a:ln>
            <a:noFill/>
          </a:ln>
        </p:spPr>
      </p:sp>
      <p:sp>
        <p:nvSpPr>
          <p:cNvPr id="1691" name="Google Shape;1691;p41"/>
          <p:cNvSpPr/>
          <p:nvPr>
            <p:ph idx="6" type="pic"/>
          </p:nvPr>
        </p:nvSpPr>
        <p:spPr>
          <a:xfrm>
            <a:off x="4916100" y="3022475"/>
            <a:ext cx="3054300" cy="1864500"/>
          </a:xfrm>
          <a:prstGeom prst="roundRect">
            <a:avLst>
              <a:gd fmla="val 3854" name="adj"/>
            </a:avLst>
          </a:prstGeom>
          <a:noFill/>
          <a:ln>
            <a:noFill/>
          </a:ln>
        </p:spPr>
      </p:sp>
      <p:sp>
        <p:nvSpPr>
          <p:cNvPr id="1692" name="Google Shape;1692;p41"/>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1_1_1_1_2_1_1_1_1_1_1_1_1_1_1_1_1_1_1_1_1_1">
    <p:spTree>
      <p:nvGrpSpPr>
        <p:cNvPr id="1693" name="Shape 1693"/>
        <p:cNvGrpSpPr/>
        <p:nvPr/>
      </p:nvGrpSpPr>
      <p:grpSpPr>
        <a:xfrm>
          <a:off x="0" y="0"/>
          <a:ext cx="0" cy="0"/>
          <a:chOff x="0" y="0"/>
          <a:chExt cx="0" cy="0"/>
        </a:xfrm>
      </p:grpSpPr>
      <p:sp>
        <p:nvSpPr>
          <p:cNvPr id="1694" name="Google Shape;1694;p42"/>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695" name="Google Shape;1695;p42"/>
          <p:cNvGrpSpPr/>
          <p:nvPr/>
        </p:nvGrpSpPr>
        <p:grpSpPr>
          <a:xfrm>
            <a:off x="-6096" y="-3429"/>
            <a:ext cx="9156192" cy="5150358"/>
            <a:chOff x="0" y="0"/>
            <a:chExt cx="12192000" cy="6858000"/>
          </a:xfrm>
        </p:grpSpPr>
        <p:sp>
          <p:nvSpPr>
            <p:cNvPr id="1696" name="Google Shape;1696;p42"/>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7" name="Google Shape;1697;p42"/>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8" name="Google Shape;1698;p42"/>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699" name="Google Shape;1699;p42"/>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0" name="Google Shape;1700;p42"/>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1" name="Google Shape;1701;p42"/>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2" name="Google Shape;1702;p42"/>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3" name="Google Shape;1703;p42"/>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4" name="Google Shape;1704;p42"/>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5" name="Google Shape;1705;p42"/>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6" name="Google Shape;1706;p42"/>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7" name="Google Shape;1707;p42"/>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8" name="Google Shape;1708;p42"/>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09" name="Google Shape;1709;p42"/>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0" name="Google Shape;1710;p42"/>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1" name="Google Shape;1711;p42"/>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2" name="Google Shape;1712;p42"/>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3" name="Google Shape;1713;p42"/>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4" name="Google Shape;1714;p42"/>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5" name="Google Shape;1715;p42"/>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6" name="Google Shape;1716;p42"/>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7" name="Google Shape;1717;p42"/>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8" name="Google Shape;1718;p42"/>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19" name="Google Shape;1719;p42"/>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0" name="Google Shape;1720;p42"/>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1" name="Google Shape;1721;p42"/>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2" name="Google Shape;1722;p42"/>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3" name="Google Shape;1723;p42"/>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4" name="Google Shape;1724;p42"/>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5" name="Google Shape;1725;p42"/>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6" name="Google Shape;1726;p42"/>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7" name="Google Shape;1727;p42"/>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8" name="Google Shape;1728;p42"/>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29" name="Google Shape;1729;p42"/>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0" name="Google Shape;1730;p42"/>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1" name="Google Shape;1731;p42"/>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2" name="Google Shape;1732;p42"/>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3" name="Google Shape;1733;p42"/>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4" name="Google Shape;1734;p42"/>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5" name="Google Shape;1735;p42"/>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6" name="Google Shape;1736;p42"/>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7" name="Google Shape;1737;p42"/>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8" name="Google Shape;1738;p42"/>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39" name="Google Shape;1739;p42"/>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0" name="Google Shape;1740;p42"/>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1" name="Google Shape;1741;p42"/>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2" name="Google Shape;1742;p42"/>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3" name="Google Shape;1743;p42"/>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4" name="Google Shape;1744;p42"/>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5" name="Google Shape;1745;p42"/>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6" name="Google Shape;1746;p42"/>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7" name="Google Shape;1747;p42"/>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8" name="Google Shape;1748;p42"/>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49" name="Google Shape;1749;p42"/>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0" name="Google Shape;1750;p42"/>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1" name="Google Shape;1751;p42"/>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2" name="Google Shape;1752;p42"/>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3" name="Google Shape;1753;p42"/>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54" name="Google Shape;1754;p42"/>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755" name="Google Shape;1755;p42"/>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6" name="Google Shape;1756;p42"/>
          <p:cNvSpPr txBox="1"/>
          <p:nvPr>
            <p:ph type="title"/>
          </p:nvPr>
        </p:nvSpPr>
        <p:spPr>
          <a:xfrm>
            <a:off x="208725" y="344175"/>
            <a:ext cx="6167700" cy="20052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57" name="Google Shape;1757;p42"/>
          <p:cNvSpPr txBox="1"/>
          <p:nvPr>
            <p:ph idx="1" type="body"/>
          </p:nvPr>
        </p:nvSpPr>
        <p:spPr>
          <a:xfrm>
            <a:off x="423750"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58" name="Google Shape;1758;p42"/>
          <p:cNvSpPr txBox="1"/>
          <p:nvPr>
            <p:ph idx="2" type="subTitle"/>
          </p:nvPr>
        </p:nvSpPr>
        <p:spPr>
          <a:xfrm>
            <a:off x="423750"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59" name="Google Shape;1759;p42"/>
          <p:cNvSpPr txBox="1"/>
          <p:nvPr>
            <p:ph idx="3" type="body"/>
          </p:nvPr>
        </p:nvSpPr>
        <p:spPr>
          <a:xfrm>
            <a:off x="3276074"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0" name="Google Shape;1760;p42"/>
          <p:cNvSpPr txBox="1"/>
          <p:nvPr>
            <p:ph idx="4" type="subTitle"/>
          </p:nvPr>
        </p:nvSpPr>
        <p:spPr>
          <a:xfrm>
            <a:off x="327607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42"/>
          <p:cNvSpPr/>
          <p:nvPr>
            <p:ph idx="5" type="pic"/>
          </p:nvPr>
        </p:nvSpPr>
        <p:spPr>
          <a:xfrm>
            <a:off x="423750" y="3022475"/>
            <a:ext cx="2586900" cy="1864500"/>
          </a:xfrm>
          <a:prstGeom prst="roundRect">
            <a:avLst>
              <a:gd fmla="val 3854" name="adj"/>
            </a:avLst>
          </a:prstGeom>
          <a:noFill/>
          <a:ln>
            <a:noFill/>
          </a:ln>
        </p:spPr>
      </p:sp>
      <p:sp>
        <p:nvSpPr>
          <p:cNvPr id="1762" name="Google Shape;1762;p42"/>
          <p:cNvSpPr/>
          <p:nvPr>
            <p:ph idx="6" type="pic"/>
          </p:nvPr>
        </p:nvSpPr>
        <p:spPr>
          <a:xfrm>
            <a:off x="3276071" y="3022475"/>
            <a:ext cx="2586900" cy="1864500"/>
          </a:xfrm>
          <a:prstGeom prst="roundRect">
            <a:avLst>
              <a:gd fmla="val 3854" name="adj"/>
            </a:avLst>
          </a:prstGeom>
          <a:noFill/>
          <a:ln>
            <a:noFill/>
          </a:ln>
        </p:spPr>
      </p:sp>
      <p:sp>
        <p:nvSpPr>
          <p:cNvPr id="1763" name="Google Shape;1763;p42"/>
          <p:cNvSpPr txBox="1"/>
          <p:nvPr>
            <p:ph idx="7" type="body"/>
          </p:nvPr>
        </p:nvSpPr>
        <p:spPr>
          <a:xfrm>
            <a:off x="6128397" y="2391699"/>
            <a:ext cx="2586900" cy="6309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a:lvl3pPr>
            <a:lvl4pPr indent="-279400" lvl="3" marL="1828800">
              <a:spcBef>
                <a:spcPts val="0"/>
              </a:spcBef>
              <a:spcAft>
                <a:spcPts val="0"/>
              </a:spcAft>
              <a:buSzPts val="800"/>
              <a:buChar char="●"/>
              <a:defRPr/>
            </a:lvl4pPr>
            <a:lvl5pPr indent="-279400" lvl="4" marL="2286000">
              <a:spcBef>
                <a:spcPts val="0"/>
              </a:spcBef>
              <a:spcAft>
                <a:spcPts val="0"/>
              </a:spcAft>
              <a:buSzPts val="800"/>
              <a:buChar char="○"/>
              <a:defRPr/>
            </a:lvl5pPr>
            <a:lvl6pPr indent="-279400" lvl="5" marL="2743200">
              <a:spcBef>
                <a:spcPts val="0"/>
              </a:spcBef>
              <a:spcAft>
                <a:spcPts val="0"/>
              </a:spcAft>
              <a:buSzPts val="800"/>
              <a:buChar char="■"/>
              <a:defRPr/>
            </a:lvl6pPr>
            <a:lvl7pPr indent="-279400" lvl="6" marL="3200400">
              <a:spcBef>
                <a:spcPts val="0"/>
              </a:spcBef>
              <a:spcAft>
                <a:spcPts val="0"/>
              </a:spcAft>
              <a:buSzPts val="800"/>
              <a:buChar char="●"/>
              <a:defRPr/>
            </a:lvl7pPr>
            <a:lvl8pPr indent="-279400" lvl="7" marL="3657600">
              <a:spcBef>
                <a:spcPts val="0"/>
              </a:spcBef>
              <a:spcAft>
                <a:spcPts val="0"/>
              </a:spcAft>
              <a:buSzPts val="800"/>
              <a:buChar char="○"/>
              <a:defRPr/>
            </a:lvl8pPr>
            <a:lvl9pPr indent="-279400" lvl="8" marL="4114800">
              <a:spcBef>
                <a:spcPts val="0"/>
              </a:spcBef>
              <a:spcAft>
                <a:spcPts val="0"/>
              </a:spcAft>
              <a:buSzPts val="800"/>
              <a:buChar char="■"/>
              <a:defRPr/>
            </a:lvl9pPr>
          </a:lstStyle>
          <a:p/>
        </p:txBody>
      </p:sp>
      <p:sp>
        <p:nvSpPr>
          <p:cNvPr id="1764" name="Google Shape;1764;p42"/>
          <p:cNvSpPr txBox="1"/>
          <p:nvPr>
            <p:ph idx="8" type="subTitle"/>
          </p:nvPr>
        </p:nvSpPr>
        <p:spPr>
          <a:xfrm>
            <a:off x="6128391" y="2160100"/>
            <a:ext cx="2586900" cy="204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5" name="Google Shape;1765;p42"/>
          <p:cNvSpPr/>
          <p:nvPr>
            <p:ph idx="9" type="pic"/>
          </p:nvPr>
        </p:nvSpPr>
        <p:spPr>
          <a:xfrm>
            <a:off x="6128391" y="3022475"/>
            <a:ext cx="2586900" cy="1864500"/>
          </a:xfrm>
          <a:prstGeom prst="roundRect">
            <a:avLst>
              <a:gd fmla="val 3854" name="adj"/>
            </a:avLst>
          </a:prstGeom>
          <a:noFill/>
          <a:ln>
            <a:noFill/>
          </a:ln>
        </p:spPr>
      </p:sp>
      <p:sp>
        <p:nvSpPr>
          <p:cNvPr id="1766" name="Google Shape;1766;p42"/>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_1_1_2_1_1_1_1_1_1_1_1_1_1_1_1_1_1_1_1_1_1">
    <p:spTree>
      <p:nvGrpSpPr>
        <p:cNvPr id="1767" name="Shape 1767"/>
        <p:cNvGrpSpPr/>
        <p:nvPr/>
      </p:nvGrpSpPr>
      <p:grpSpPr>
        <a:xfrm>
          <a:off x="0" y="0"/>
          <a:ext cx="0" cy="0"/>
          <a:chOff x="0" y="0"/>
          <a:chExt cx="0" cy="0"/>
        </a:xfrm>
      </p:grpSpPr>
      <p:sp>
        <p:nvSpPr>
          <p:cNvPr id="1768" name="Google Shape;1768;p43"/>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769" name="Google Shape;1769;p43"/>
          <p:cNvGrpSpPr/>
          <p:nvPr/>
        </p:nvGrpSpPr>
        <p:grpSpPr>
          <a:xfrm>
            <a:off x="-6096" y="-3429"/>
            <a:ext cx="9156192" cy="5150358"/>
            <a:chOff x="0" y="0"/>
            <a:chExt cx="12192000" cy="6858000"/>
          </a:xfrm>
        </p:grpSpPr>
        <p:sp>
          <p:nvSpPr>
            <p:cNvPr id="1770" name="Google Shape;1770;p43"/>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1" name="Google Shape;1771;p43"/>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2" name="Google Shape;1772;p43"/>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3" name="Google Shape;1773;p43"/>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4" name="Google Shape;1774;p43"/>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5" name="Google Shape;1775;p43"/>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6" name="Google Shape;1776;p43"/>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7" name="Google Shape;1777;p43"/>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8" name="Google Shape;1778;p43"/>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79" name="Google Shape;1779;p43"/>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0" name="Google Shape;1780;p43"/>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1" name="Google Shape;1781;p43"/>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2" name="Google Shape;1782;p43"/>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3" name="Google Shape;1783;p43"/>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4" name="Google Shape;1784;p43"/>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5" name="Google Shape;1785;p43"/>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6" name="Google Shape;1786;p43"/>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7" name="Google Shape;1787;p43"/>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8" name="Google Shape;1788;p43"/>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89" name="Google Shape;1789;p43"/>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0" name="Google Shape;1790;p43"/>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1" name="Google Shape;1791;p43"/>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2" name="Google Shape;1792;p43"/>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3" name="Google Shape;1793;p43"/>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4" name="Google Shape;1794;p43"/>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5" name="Google Shape;1795;p43"/>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6" name="Google Shape;1796;p43"/>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7" name="Google Shape;1797;p43"/>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8" name="Google Shape;1798;p43"/>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799" name="Google Shape;1799;p43"/>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0" name="Google Shape;1800;p43"/>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1" name="Google Shape;1801;p43"/>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2" name="Google Shape;1802;p43"/>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3" name="Google Shape;1803;p43"/>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4" name="Google Shape;1804;p43"/>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5" name="Google Shape;1805;p43"/>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6" name="Google Shape;1806;p43"/>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7" name="Google Shape;1807;p43"/>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8" name="Google Shape;1808;p43"/>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09" name="Google Shape;1809;p43"/>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0" name="Google Shape;1810;p43"/>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1" name="Google Shape;1811;p43"/>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2" name="Google Shape;1812;p43"/>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3" name="Google Shape;1813;p43"/>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4" name="Google Shape;1814;p43"/>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5" name="Google Shape;1815;p43"/>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6" name="Google Shape;1816;p43"/>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7" name="Google Shape;1817;p43"/>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8" name="Google Shape;1818;p43"/>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19" name="Google Shape;1819;p43"/>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0" name="Google Shape;1820;p43"/>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1" name="Google Shape;1821;p43"/>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2" name="Google Shape;1822;p43"/>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3" name="Google Shape;1823;p43"/>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4" name="Google Shape;1824;p43"/>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5" name="Google Shape;1825;p43"/>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6" name="Google Shape;1826;p43"/>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7" name="Google Shape;1827;p43"/>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28" name="Google Shape;1828;p43"/>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29" name="Google Shape;1829;p43"/>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0" name="Google Shape;1830;p43"/>
          <p:cNvSpPr/>
          <p:nvPr>
            <p:ph idx="2" type="pic"/>
          </p:nvPr>
        </p:nvSpPr>
        <p:spPr>
          <a:xfrm>
            <a:off x="436350" y="262350"/>
            <a:ext cx="8271300" cy="4618800"/>
          </a:xfrm>
          <a:prstGeom prst="roundRect">
            <a:avLst>
              <a:gd fmla="val 3854" name="adj"/>
            </a:avLst>
          </a:prstGeom>
          <a:noFill/>
          <a:ln>
            <a:noFill/>
          </a:ln>
        </p:spPr>
      </p:sp>
      <p:sp>
        <p:nvSpPr>
          <p:cNvPr id="1831" name="Google Shape;1831;p43"/>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_1_2_1_1_1_1_1_1_1_1_1_1_1_1_1_1_1_1_1_1_1">
    <p:spTree>
      <p:nvGrpSpPr>
        <p:cNvPr id="1832" name="Shape 1832"/>
        <p:cNvGrpSpPr/>
        <p:nvPr/>
      </p:nvGrpSpPr>
      <p:grpSpPr>
        <a:xfrm>
          <a:off x="0" y="0"/>
          <a:ext cx="0" cy="0"/>
          <a:chOff x="0" y="0"/>
          <a:chExt cx="0" cy="0"/>
        </a:xfrm>
      </p:grpSpPr>
      <p:sp>
        <p:nvSpPr>
          <p:cNvPr id="1833" name="Google Shape;1833;p44"/>
          <p:cNvSpPr txBox="1"/>
          <p:nvPr/>
        </p:nvSpPr>
        <p:spPr>
          <a:xfrm>
            <a:off x="2209933" y="1792527"/>
            <a:ext cx="2542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p>
        </p:txBody>
      </p:sp>
      <p:grpSp>
        <p:nvGrpSpPr>
          <p:cNvPr id="1834" name="Google Shape;1834;p44"/>
          <p:cNvGrpSpPr/>
          <p:nvPr/>
        </p:nvGrpSpPr>
        <p:grpSpPr>
          <a:xfrm>
            <a:off x="-6096" y="-3429"/>
            <a:ext cx="9156192" cy="5150358"/>
            <a:chOff x="0" y="0"/>
            <a:chExt cx="12192000" cy="6858000"/>
          </a:xfrm>
        </p:grpSpPr>
        <p:sp>
          <p:nvSpPr>
            <p:cNvPr id="1835" name="Google Shape;1835;p44"/>
            <p:cNvSpPr/>
            <p:nvPr/>
          </p:nvSpPr>
          <p:spPr>
            <a:xfrm>
              <a:off x="0" y="6515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6" name="Google Shape;1836;p44"/>
            <p:cNvSpPr/>
            <p:nvPr/>
          </p:nvSpPr>
          <p:spPr>
            <a:xfrm>
              <a:off x="0" y="6172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7" name="Google Shape;1837;p44"/>
            <p:cNvSpPr/>
            <p:nvPr/>
          </p:nvSpPr>
          <p:spPr>
            <a:xfrm>
              <a:off x="0" y="5829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8" name="Google Shape;1838;p44"/>
            <p:cNvSpPr/>
            <p:nvPr/>
          </p:nvSpPr>
          <p:spPr>
            <a:xfrm>
              <a:off x="0" y="5486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39" name="Google Shape;1839;p44"/>
            <p:cNvSpPr/>
            <p:nvPr/>
          </p:nvSpPr>
          <p:spPr>
            <a:xfrm>
              <a:off x="0" y="5143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0" name="Google Shape;1840;p44"/>
            <p:cNvSpPr/>
            <p:nvPr/>
          </p:nvSpPr>
          <p:spPr>
            <a:xfrm>
              <a:off x="0" y="4800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1" name="Google Shape;1841;p44"/>
            <p:cNvSpPr/>
            <p:nvPr/>
          </p:nvSpPr>
          <p:spPr>
            <a:xfrm>
              <a:off x="0" y="4457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2" name="Google Shape;1842;p44"/>
            <p:cNvSpPr/>
            <p:nvPr/>
          </p:nvSpPr>
          <p:spPr>
            <a:xfrm>
              <a:off x="0" y="4114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3" name="Google Shape;1843;p44"/>
            <p:cNvSpPr/>
            <p:nvPr/>
          </p:nvSpPr>
          <p:spPr>
            <a:xfrm>
              <a:off x="0" y="3771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4" name="Google Shape;1844;p44"/>
            <p:cNvSpPr/>
            <p:nvPr/>
          </p:nvSpPr>
          <p:spPr>
            <a:xfrm>
              <a:off x="0" y="34290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5" name="Google Shape;1845;p44"/>
            <p:cNvSpPr/>
            <p:nvPr/>
          </p:nvSpPr>
          <p:spPr>
            <a:xfrm>
              <a:off x="0" y="30861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6" name="Google Shape;1846;p44"/>
            <p:cNvSpPr/>
            <p:nvPr/>
          </p:nvSpPr>
          <p:spPr>
            <a:xfrm>
              <a:off x="0" y="27432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7" name="Google Shape;1847;p44"/>
            <p:cNvSpPr/>
            <p:nvPr/>
          </p:nvSpPr>
          <p:spPr>
            <a:xfrm>
              <a:off x="0" y="24003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8" name="Google Shape;1848;p44"/>
            <p:cNvSpPr/>
            <p:nvPr/>
          </p:nvSpPr>
          <p:spPr>
            <a:xfrm>
              <a:off x="0" y="20574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49" name="Google Shape;1849;p44"/>
            <p:cNvSpPr/>
            <p:nvPr/>
          </p:nvSpPr>
          <p:spPr>
            <a:xfrm>
              <a:off x="0" y="17145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0" name="Google Shape;1850;p44"/>
            <p:cNvSpPr/>
            <p:nvPr/>
          </p:nvSpPr>
          <p:spPr>
            <a:xfrm>
              <a:off x="0" y="13716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1" name="Google Shape;1851;p44"/>
            <p:cNvSpPr/>
            <p:nvPr/>
          </p:nvSpPr>
          <p:spPr>
            <a:xfrm>
              <a:off x="0" y="10287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2" name="Google Shape;1852;p44"/>
            <p:cNvSpPr/>
            <p:nvPr/>
          </p:nvSpPr>
          <p:spPr>
            <a:xfrm>
              <a:off x="0" y="6858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3" name="Google Shape;1853;p44"/>
            <p:cNvSpPr/>
            <p:nvPr/>
          </p:nvSpPr>
          <p:spPr>
            <a:xfrm>
              <a:off x="0" y="342900"/>
              <a:ext cx="12192000" cy="6350"/>
            </a:xfrm>
            <a:custGeom>
              <a:rect b="b" l="l" r="r" t="t"/>
              <a:pathLst>
                <a:path extrusionOk="0" h="6350" w="12192000">
                  <a:moveTo>
                    <a:pt x="0" y="0"/>
                  </a:moveTo>
                  <a:lnTo>
                    <a:pt x="12192000" y="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4" name="Google Shape;1854;p44"/>
            <p:cNvSpPr/>
            <p:nvPr/>
          </p:nvSpPr>
          <p:spPr>
            <a:xfrm>
              <a:off x="118946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5" name="Google Shape;1855;p44"/>
            <p:cNvSpPr/>
            <p:nvPr/>
          </p:nvSpPr>
          <p:spPr>
            <a:xfrm>
              <a:off x="1159725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6" name="Google Shape;1856;p44"/>
            <p:cNvSpPr/>
            <p:nvPr/>
          </p:nvSpPr>
          <p:spPr>
            <a:xfrm>
              <a:off x="112998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7" name="Google Shape;1857;p44"/>
            <p:cNvSpPr/>
            <p:nvPr/>
          </p:nvSpPr>
          <p:spPr>
            <a:xfrm>
              <a:off x="1100251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8" name="Google Shape;1858;p44"/>
            <p:cNvSpPr/>
            <p:nvPr/>
          </p:nvSpPr>
          <p:spPr>
            <a:xfrm>
              <a:off x="107051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59" name="Google Shape;1859;p44"/>
            <p:cNvSpPr/>
            <p:nvPr/>
          </p:nvSpPr>
          <p:spPr>
            <a:xfrm>
              <a:off x="1040777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0" name="Google Shape;1860;p44"/>
            <p:cNvSpPr/>
            <p:nvPr/>
          </p:nvSpPr>
          <p:spPr>
            <a:xfrm>
              <a:off x="101104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1" name="Google Shape;1861;p44"/>
            <p:cNvSpPr/>
            <p:nvPr/>
          </p:nvSpPr>
          <p:spPr>
            <a:xfrm>
              <a:off x="981309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2" name="Google Shape;1862;p44"/>
            <p:cNvSpPr/>
            <p:nvPr/>
          </p:nvSpPr>
          <p:spPr>
            <a:xfrm>
              <a:off x="9515729"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3" name="Google Shape;1863;p44"/>
            <p:cNvSpPr/>
            <p:nvPr/>
          </p:nvSpPr>
          <p:spPr>
            <a:xfrm>
              <a:off x="921835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4" name="Google Shape;1864;p44"/>
            <p:cNvSpPr/>
            <p:nvPr/>
          </p:nvSpPr>
          <p:spPr>
            <a:xfrm>
              <a:off x="8920988"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5" name="Google Shape;1865;p44"/>
            <p:cNvSpPr/>
            <p:nvPr/>
          </p:nvSpPr>
          <p:spPr>
            <a:xfrm>
              <a:off x="862361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6" name="Google Shape;1866;p44"/>
            <p:cNvSpPr/>
            <p:nvPr/>
          </p:nvSpPr>
          <p:spPr>
            <a:xfrm>
              <a:off x="8326247"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7" name="Google Shape;1867;p44"/>
            <p:cNvSpPr/>
            <p:nvPr/>
          </p:nvSpPr>
          <p:spPr>
            <a:xfrm>
              <a:off x="80288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8" name="Google Shape;1868;p44"/>
            <p:cNvSpPr/>
            <p:nvPr/>
          </p:nvSpPr>
          <p:spPr>
            <a:xfrm>
              <a:off x="773150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69" name="Google Shape;1869;p44"/>
            <p:cNvSpPr/>
            <p:nvPr/>
          </p:nvSpPr>
          <p:spPr>
            <a:xfrm>
              <a:off x="74341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0" name="Google Shape;1870;p44"/>
            <p:cNvSpPr/>
            <p:nvPr/>
          </p:nvSpPr>
          <p:spPr>
            <a:xfrm>
              <a:off x="713676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1" name="Google Shape;1871;p44"/>
            <p:cNvSpPr/>
            <p:nvPr/>
          </p:nvSpPr>
          <p:spPr>
            <a:xfrm>
              <a:off x="68393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2" name="Google Shape;1872;p44"/>
            <p:cNvSpPr/>
            <p:nvPr/>
          </p:nvSpPr>
          <p:spPr>
            <a:xfrm>
              <a:off x="654202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3" name="Google Shape;1873;p44"/>
            <p:cNvSpPr/>
            <p:nvPr/>
          </p:nvSpPr>
          <p:spPr>
            <a:xfrm>
              <a:off x="62446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4" name="Google Shape;1874;p44"/>
            <p:cNvSpPr/>
            <p:nvPr/>
          </p:nvSpPr>
          <p:spPr>
            <a:xfrm>
              <a:off x="594734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5" name="Google Shape;1875;p44"/>
            <p:cNvSpPr/>
            <p:nvPr/>
          </p:nvSpPr>
          <p:spPr>
            <a:xfrm>
              <a:off x="5649976"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6" name="Google Shape;1876;p44"/>
            <p:cNvSpPr/>
            <p:nvPr/>
          </p:nvSpPr>
          <p:spPr>
            <a:xfrm>
              <a:off x="535260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7" name="Google Shape;1877;p44"/>
            <p:cNvSpPr/>
            <p:nvPr/>
          </p:nvSpPr>
          <p:spPr>
            <a:xfrm>
              <a:off x="5055235"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8" name="Google Shape;1878;p44"/>
            <p:cNvSpPr/>
            <p:nvPr/>
          </p:nvSpPr>
          <p:spPr>
            <a:xfrm>
              <a:off x="475786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79" name="Google Shape;1879;p44"/>
            <p:cNvSpPr/>
            <p:nvPr/>
          </p:nvSpPr>
          <p:spPr>
            <a:xfrm>
              <a:off x="4460494"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0" name="Google Shape;1880;p44"/>
            <p:cNvSpPr/>
            <p:nvPr/>
          </p:nvSpPr>
          <p:spPr>
            <a:xfrm>
              <a:off x="41631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1" name="Google Shape;1881;p44"/>
            <p:cNvSpPr/>
            <p:nvPr/>
          </p:nvSpPr>
          <p:spPr>
            <a:xfrm>
              <a:off x="386575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2" name="Google Shape;1882;p44"/>
            <p:cNvSpPr/>
            <p:nvPr/>
          </p:nvSpPr>
          <p:spPr>
            <a:xfrm>
              <a:off x="35683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3" name="Google Shape;1883;p44"/>
            <p:cNvSpPr/>
            <p:nvPr/>
          </p:nvSpPr>
          <p:spPr>
            <a:xfrm>
              <a:off x="327101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4" name="Google Shape;1884;p44"/>
            <p:cNvSpPr/>
            <p:nvPr/>
          </p:nvSpPr>
          <p:spPr>
            <a:xfrm>
              <a:off x="29736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5" name="Google Shape;1885;p44"/>
            <p:cNvSpPr/>
            <p:nvPr/>
          </p:nvSpPr>
          <p:spPr>
            <a:xfrm>
              <a:off x="267627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6" name="Google Shape;1886;p44"/>
            <p:cNvSpPr/>
            <p:nvPr/>
          </p:nvSpPr>
          <p:spPr>
            <a:xfrm>
              <a:off x="237890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7" name="Google Shape;1887;p44"/>
            <p:cNvSpPr/>
            <p:nvPr/>
          </p:nvSpPr>
          <p:spPr>
            <a:xfrm>
              <a:off x="208153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8" name="Google Shape;1888;p44"/>
            <p:cNvSpPr/>
            <p:nvPr/>
          </p:nvSpPr>
          <p:spPr>
            <a:xfrm>
              <a:off x="1784223"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89" name="Google Shape;1889;p44"/>
            <p:cNvSpPr/>
            <p:nvPr/>
          </p:nvSpPr>
          <p:spPr>
            <a:xfrm>
              <a:off x="148685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0" name="Google Shape;1890;p44"/>
            <p:cNvSpPr/>
            <p:nvPr/>
          </p:nvSpPr>
          <p:spPr>
            <a:xfrm>
              <a:off x="1189482"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1" name="Google Shape;1891;p44"/>
            <p:cNvSpPr/>
            <p:nvPr/>
          </p:nvSpPr>
          <p:spPr>
            <a:xfrm>
              <a:off x="89211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2" name="Google Shape;1892;p44"/>
            <p:cNvSpPr/>
            <p:nvPr/>
          </p:nvSpPr>
          <p:spPr>
            <a:xfrm>
              <a:off x="594741"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893" name="Google Shape;1893;p44"/>
            <p:cNvSpPr/>
            <p:nvPr/>
          </p:nvSpPr>
          <p:spPr>
            <a:xfrm>
              <a:off x="297370" y="0"/>
              <a:ext cx="6350" cy="6858000"/>
            </a:xfrm>
            <a:custGeom>
              <a:rect b="b" l="l" r="r" t="t"/>
              <a:pathLst>
                <a:path extrusionOk="0" h="6858000" w="6350">
                  <a:moveTo>
                    <a:pt x="0" y="0"/>
                  </a:moveTo>
                  <a:lnTo>
                    <a:pt x="0" y="6858000"/>
                  </a:lnTo>
                </a:path>
              </a:pathLst>
            </a:custGeom>
            <a:noFill/>
            <a:ln cap="flat" cmpd="sng" w="9525">
              <a:solidFill>
                <a:schemeClr val="accent6"/>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894" name="Google Shape;1894;p44"/>
          <p:cNvSpPr/>
          <p:nvPr/>
        </p:nvSpPr>
        <p:spPr>
          <a:xfrm>
            <a:off x="-6000" y="0"/>
            <a:ext cx="9156000" cy="228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5" name="Google Shape;1895;p44"/>
          <p:cNvSpPr txBox="1"/>
          <p:nvPr>
            <p:ph type="title"/>
          </p:nvPr>
        </p:nvSpPr>
        <p:spPr>
          <a:xfrm>
            <a:off x="208725" y="344175"/>
            <a:ext cx="8729700" cy="884700"/>
          </a:xfrm>
          <a:prstGeom prst="rect">
            <a:avLst/>
          </a:prstGeom>
        </p:spPr>
        <p:txBody>
          <a:bodyPr anchorCtr="0" anchor="t" bIns="91425" lIns="91425" spcFirstLastPara="1" rIns="91425" wrap="square" tIns="91425">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96" name="Google Shape;1896;p44"/>
          <p:cNvSpPr/>
          <p:nvPr>
            <p:ph idx="2" type="pic"/>
          </p:nvPr>
        </p:nvSpPr>
        <p:spPr>
          <a:xfrm>
            <a:off x="208725" y="1344450"/>
            <a:ext cx="2838600" cy="1151100"/>
          </a:xfrm>
          <a:prstGeom prst="roundRect">
            <a:avLst>
              <a:gd fmla="val 3854" name="adj"/>
            </a:avLst>
          </a:prstGeom>
          <a:noFill/>
          <a:ln>
            <a:noFill/>
          </a:ln>
        </p:spPr>
      </p:sp>
      <p:sp>
        <p:nvSpPr>
          <p:cNvPr id="1897" name="Google Shape;1897;p44"/>
          <p:cNvSpPr/>
          <p:nvPr>
            <p:ph idx="3" type="pic"/>
          </p:nvPr>
        </p:nvSpPr>
        <p:spPr>
          <a:xfrm>
            <a:off x="3154251" y="1344450"/>
            <a:ext cx="2838600" cy="1151100"/>
          </a:xfrm>
          <a:prstGeom prst="roundRect">
            <a:avLst>
              <a:gd fmla="val 3854" name="adj"/>
            </a:avLst>
          </a:prstGeom>
          <a:noFill/>
          <a:ln>
            <a:noFill/>
          </a:ln>
        </p:spPr>
      </p:sp>
      <p:sp>
        <p:nvSpPr>
          <p:cNvPr id="1898" name="Google Shape;1898;p44"/>
          <p:cNvSpPr/>
          <p:nvPr>
            <p:ph idx="4" type="pic"/>
          </p:nvPr>
        </p:nvSpPr>
        <p:spPr>
          <a:xfrm>
            <a:off x="6099777" y="1344450"/>
            <a:ext cx="2838600" cy="1151100"/>
          </a:xfrm>
          <a:prstGeom prst="roundRect">
            <a:avLst>
              <a:gd fmla="val 3854" name="adj"/>
            </a:avLst>
          </a:prstGeom>
          <a:noFill/>
          <a:ln>
            <a:noFill/>
          </a:ln>
        </p:spPr>
      </p:sp>
      <p:sp>
        <p:nvSpPr>
          <p:cNvPr id="1899" name="Google Shape;1899;p44"/>
          <p:cNvSpPr/>
          <p:nvPr>
            <p:ph idx="5" type="pic"/>
          </p:nvPr>
        </p:nvSpPr>
        <p:spPr>
          <a:xfrm>
            <a:off x="208725" y="2611125"/>
            <a:ext cx="2838600" cy="1151100"/>
          </a:xfrm>
          <a:prstGeom prst="roundRect">
            <a:avLst>
              <a:gd fmla="val 3854" name="adj"/>
            </a:avLst>
          </a:prstGeom>
          <a:noFill/>
          <a:ln>
            <a:noFill/>
          </a:ln>
        </p:spPr>
      </p:sp>
      <p:sp>
        <p:nvSpPr>
          <p:cNvPr id="1900" name="Google Shape;1900;p44"/>
          <p:cNvSpPr/>
          <p:nvPr>
            <p:ph idx="6" type="pic"/>
          </p:nvPr>
        </p:nvSpPr>
        <p:spPr>
          <a:xfrm>
            <a:off x="3154251" y="2611125"/>
            <a:ext cx="2838600" cy="1151100"/>
          </a:xfrm>
          <a:prstGeom prst="roundRect">
            <a:avLst>
              <a:gd fmla="val 3854" name="adj"/>
            </a:avLst>
          </a:prstGeom>
          <a:noFill/>
          <a:ln>
            <a:noFill/>
          </a:ln>
        </p:spPr>
      </p:sp>
      <p:sp>
        <p:nvSpPr>
          <p:cNvPr id="1901" name="Google Shape;1901;p44"/>
          <p:cNvSpPr/>
          <p:nvPr>
            <p:ph idx="7" type="pic"/>
          </p:nvPr>
        </p:nvSpPr>
        <p:spPr>
          <a:xfrm>
            <a:off x="6099777" y="2611125"/>
            <a:ext cx="2838600" cy="1151100"/>
          </a:xfrm>
          <a:prstGeom prst="roundRect">
            <a:avLst>
              <a:gd fmla="val 3854" name="adj"/>
            </a:avLst>
          </a:prstGeom>
          <a:noFill/>
          <a:ln>
            <a:noFill/>
          </a:ln>
        </p:spPr>
      </p:sp>
      <p:sp>
        <p:nvSpPr>
          <p:cNvPr id="1902" name="Google Shape;1902;p44"/>
          <p:cNvSpPr/>
          <p:nvPr>
            <p:ph idx="8" type="pic"/>
          </p:nvPr>
        </p:nvSpPr>
        <p:spPr>
          <a:xfrm>
            <a:off x="208725" y="3877800"/>
            <a:ext cx="2838600" cy="1151100"/>
          </a:xfrm>
          <a:prstGeom prst="roundRect">
            <a:avLst>
              <a:gd fmla="val 3854" name="adj"/>
            </a:avLst>
          </a:prstGeom>
          <a:noFill/>
          <a:ln>
            <a:noFill/>
          </a:ln>
        </p:spPr>
      </p:sp>
      <p:sp>
        <p:nvSpPr>
          <p:cNvPr id="1903" name="Google Shape;1903;p44"/>
          <p:cNvSpPr/>
          <p:nvPr>
            <p:ph idx="9" type="pic"/>
          </p:nvPr>
        </p:nvSpPr>
        <p:spPr>
          <a:xfrm>
            <a:off x="3154251" y="3877800"/>
            <a:ext cx="2838600" cy="1151100"/>
          </a:xfrm>
          <a:prstGeom prst="roundRect">
            <a:avLst>
              <a:gd fmla="val 3854" name="adj"/>
            </a:avLst>
          </a:prstGeom>
          <a:noFill/>
          <a:ln>
            <a:noFill/>
          </a:ln>
        </p:spPr>
      </p:sp>
      <p:sp>
        <p:nvSpPr>
          <p:cNvPr id="1904" name="Google Shape;1904;p44"/>
          <p:cNvSpPr/>
          <p:nvPr>
            <p:ph idx="13" type="pic"/>
          </p:nvPr>
        </p:nvSpPr>
        <p:spPr>
          <a:xfrm>
            <a:off x="6099777" y="3877800"/>
            <a:ext cx="2838600" cy="1151100"/>
          </a:xfrm>
          <a:prstGeom prst="roundRect">
            <a:avLst>
              <a:gd fmla="val 3854" name="adj"/>
            </a:avLst>
          </a:prstGeom>
          <a:noFill/>
          <a:ln>
            <a:noFill/>
          </a:ln>
        </p:spPr>
      </p:sp>
      <p:sp>
        <p:nvSpPr>
          <p:cNvPr id="1905" name="Google Shape;1905;p44"/>
          <p:cNvSpPr/>
          <p:nvPr/>
        </p:nvSpPr>
        <p:spPr>
          <a:xfrm rot="5400000">
            <a:off x="82250" y="69300"/>
            <a:ext cx="104100" cy="90000"/>
          </a:xfrm>
          <a:prstGeom prst="triangle">
            <a:avLst>
              <a:gd fmla="val 50000"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Lexend Light"/>
              <a:ea typeface="Lexend Light"/>
              <a:cs typeface="Lexend Light"/>
              <a:sym typeface="Lexend Light"/>
            </a:endParaRPr>
          </a:p>
        </p:txBody>
      </p:sp>
    </p:spTree>
  </p:cSld>
  <p:clrMapOvr>
    <a:masterClrMapping/>
  </p:clrMapOvr>
  <p:extLst>
    <p:ext uri="{DCECCB84-F9BA-43D5-87BE-67443E8EF086}">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57925"/>
            <a:ext cx="6411000" cy="572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dk1"/>
              </a:buClr>
              <a:buSzPts val="4800"/>
              <a:buFont typeface="Lexend"/>
              <a:buNone/>
              <a:defRPr sz="48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239450" y="2823325"/>
            <a:ext cx="3145800" cy="2082000"/>
          </a:xfrm>
          <a:prstGeom prst="rect">
            <a:avLst/>
          </a:prstGeom>
          <a:noFill/>
          <a:ln>
            <a:noFill/>
          </a:ln>
        </p:spPr>
        <p:txBody>
          <a:bodyPr anchorCtr="0" anchor="t" bIns="91425" lIns="91425" spcFirstLastPara="1" rIns="91425" wrap="square" tIns="91425">
            <a:noAutofit/>
          </a:bodyPr>
          <a:lstStyle>
            <a:lvl1pPr indent="-279400" lvl="0" marL="457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1pPr>
            <a:lvl2pPr indent="-279400" lvl="1" marL="914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2pPr>
            <a:lvl3pPr indent="-279400" lvl="2" marL="1371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3pPr>
            <a:lvl4pPr indent="-279400" lvl="3" marL="1828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4pPr>
            <a:lvl5pPr indent="-279400" lvl="4" marL="22860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5pPr>
            <a:lvl6pPr indent="-279400" lvl="5" marL="27432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6pPr>
            <a:lvl7pPr indent="-279400" lvl="6" marL="32004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7pPr>
            <a:lvl8pPr indent="-279400" lvl="7" marL="36576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8pPr>
            <a:lvl9pPr indent="-279400" lvl="8" marL="4114800">
              <a:spcBef>
                <a:spcPts val="0"/>
              </a:spcBef>
              <a:spcAft>
                <a:spcPts val="0"/>
              </a:spcAft>
              <a:buClr>
                <a:schemeClr val="dk1"/>
              </a:buClr>
              <a:buSzPts val="800"/>
              <a:buFont typeface="Lexend Light"/>
              <a:buChar char="■"/>
              <a:defRPr sz="800">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864">
          <p15:clr>
            <a:srgbClr val="E46962"/>
          </p15:clr>
        </p15:guide>
        <p15:guide id="6" pos="196">
          <p15:clr>
            <a:srgbClr val="E46962"/>
          </p15:clr>
        </p15:guide>
        <p15:guide id="7" orient="horz" pos="936">
          <p15:clr>
            <a:srgbClr val="E46962"/>
          </p15:clr>
        </p15:guide>
        <p15:guide id="8" orient="horz" pos="68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comments" Target="../comments/commen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comments" Target="../comments/comment3.xml"/><Relationship Id="rId4" Type="http://schemas.openxmlformats.org/officeDocument/2006/relationships/image" Target="../media/image10.png"/><Relationship Id="rId5"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comments" Target="../comments/commen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ieeexplore.ieee.org/document/952977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45"/>
          <p:cNvSpPr txBox="1"/>
          <p:nvPr>
            <p:ph idx="2" type="subTitle"/>
          </p:nvPr>
        </p:nvSpPr>
        <p:spPr>
          <a:xfrm>
            <a:off x="7569850" y="-60950"/>
            <a:ext cx="3238500" cy="73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COMP 4710 group 6</a:t>
            </a:r>
            <a:endParaRPr/>
          </a:p>
        </p:txBody>
      </p:sp>
      <p:sp>
        <p:nvSpPr>
          <p:cNvPr id="1911" name="Google Shape;1911;p45"/>
          <p:cNvSpPr txBox="1"/>
          <p:nvPr>
            <p:ph type="title"/>
          </p:nvPr>
        </p:nvSpPr>
        <p:spPr>
          <a:xfrm>
            <a:off x="208725" y="344175"/>
            <a:ext cx="5340900" cy="200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300"/>
              </a:spcAft>
              <a:buClr>
                <a:schemeClr val="dk1"/>
              </a:buClr>
              <a:buSzPts val="1100"/>
              <a:buFont typeface="Arial"/>
              <a:buNone/>
            </a:pPr>
            <a:r>
              <a:rPr lang="en" sz="2600"/>
              <a:t>Frequent Pattern Mining and Anomaly Detection of Service Requests to Identify Major Community Concerns</a:t>
            </a:r>
            <a:endParaRPr/>
          </a:p>
        </p:txBody>
      </p:sp>
      <p:grpSp>
        <p:nvGrpSpPr>
          <p:cNvPr id="1912" name="Google Shape;1912;p45"/>
          <p:cNvGrpSpPr/>
          <p:nvPr/>
        </p:nvGrpSpPr>
        <p:grpSpPr>
          <a:xfrm>
            <a:off x="1966534" y="2571650"/>
            <a:ext cx="5210945" cy="2242155"/>
            <a:chOff x="2267909" y="2831175"/>
            <a:chExt cx="4608193" cy="1982804"/>
          </a:xfrm>
        </p:grpSpPr>
        <p:grpSp>
          <p:nvGrpSpPr>
            <p:cNvPr id="1913" name="Google Shape;1913;p45"/>
            <p:cNvGrpSpPr/>
            <p:nvPr/>
          </p:nvGrpSpPr>
          <p:grpSpPr>
            <a:xfrm>
              <a:off x="2267909" y="3080044"/>
              <a:ext cx="4608193" cy="1733935"/>
              <a:chOff x="5485193" y="340487"/>
              <a:chExt cx="3462464" cy="1302829"/>
            </a:xfrm>
          </p:grpSpPr>
          <p:sp>
            <p:nvSpPr>
              <p:cNvPr id="1914" name="Google Shape;1914;p45"/>
              <p:cNvSpPr/>
              <p:nvPr/>
            </p:nvSpPr>
            <p:spPr>
              <a:xfrm>
                <a:off x="5485193" y="340487"/>
                <a:ext cx="3462464" cy="1296479"/>
              </a:xfrm>
              <a:custGeom>
                <a:rect b="b" l="l" r="r" t="t"/>
                <a:pathLst>
                  <a:path extrusionOk="0" h="1296479" w="3462464">
                    <a:moveTo>
                      <a:pt x="0" y="0"/>
                    </a:moveTo>
                    <a:lnTo>
                      <a:pt x="3462464" y="0"/>
                    </a:lnTo>
                    <a:lnTo>
                      <a:pt x="3462464" y="1296480"/>
                    </a:lnTo>
                    <a:lnTo>
                      <a:pt x="0" y="129648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5" name="Google Shape;1915;p45"/>
              <p:cNvSpPr/>
              <p:nvPr/>
            </p:nvSpPr>
            <p:spPr>
              <a:xfrm>
                <a:off x="784021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6" name="Google Shape;1916;p45"/>
              <p:cNvSpPr/>
              <p:nvPr/>
            </p:nvSpPr>
            <p:spPr>
              <a:xfrm>
                <a:off x="802481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7" name="Google Shape;1917;p45"/>
              <p:cNvSpPr/>
              <p:nvPr/>
            </p:nvSpPr>
            <p:spPr>
              <a:xfrm>
                <a:off x="820934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8" name="Google Shape;1918;p45"/>
              <p:cNvSpPr/>
              <p:nvPr/>
            </p:nvSpPr>
            <p:spPr>
              <a:xfrm>
                <a:off x="839393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19" name="Google Shape;1919;p45"/>
              <p:cNvSpPr/>
              <p:nvPr/>
            </p:nvSpPr>
            <p:spPr>
              <a:xfrm>
                <a:off x="857853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0" name="Google Shape;1920;p45"/>
              <p:cNvSpPr/>
              <p:nvPr/>
            </p:nvSpPr>
            <p:spPr>
              <a:xfrm>
                <a:off x="876306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1" name="Google Shape;1921;p45"/>
              <p:cNvSpPr/>
              <p:nvPr/>
            </p:nvSpPr>
            <p:spPr>
              <a:xfrm>
                <a:off x="675500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2" name="Google Shape;1922;p45"/>
              <p:cNvSpPr/>
              <p:nvPr/>
            </p:nvSpPr>
            <p:spPr>
              <a:xfrm>
                <a:off x="69395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3" name="Google Shape;1923;p45"/>
              <p:cNvSpPr/>
              <p:nvPr/>
            </p:nvSpPr>
            <p:spPr>
              <a:xfrm>
                <a:off x="712412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4" name="Google Shape;1924;p45"/>
              <p:cNvSpPr/>
              <p:nvPr/>
            </p:nvSpPr>
            <p:spPr>
              <a:xfrm>
                <a:off x="7308723"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5" name="Google Shape;1925;p45"/>
              <p:cNvSpPr/>
              <p:nvPr/>
            </p:nvSpPr>
            <p:spPr>
              <a:xfrm>
                <a:off x="749331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6" name="Google Shape;1926;p45"/>
              <p:cNvSpPr/>
              <p:nvPr/>
            </p:nvSpPr>
            <p:spPr>
              <a:xfrm>
                <a:off x="7677911"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7" name="Google Shape;1927;p45"/>
              <p:cNvSpPr/>
              <p:nvPr/>
            </p:nvSpPr>
            <p:spPr>
              <a:xfrm>
                <a:off x="566978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8" name="Google Shape;1928;p45"/>
              <p:cNvSpPr/>
              <p:nvPr/>
            </p:nvSpPr>
            <p:spPr>
              <a:xfrm>
                <a:off x="585438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29" name="Google Shape;1929;p45"/>
              <p:cNvSpPr/>
              <p:nvPr/>
            </p:nvSpPr>
            <p:spPr>
              <a:xfrm>
                <a:off x="603897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0" name="Google Shape;1930;p45"/>
              <p:cNvSpPr/>
              <p:nvPr/>
            </p:nvSpPr>
            <p:spPr>
              <a:xfrm>
                <a:off x="6223508"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1" name="Google Shape;1931;p45"/>
              <p:cNvSpPr/>
              <p:nvPr/>
            </p:nvSpPr>
            <p:spPr>
              <a:xfrm>
                <a:off x="6408102"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2" name="Google Shape;1932;p45"/>
              <p:cNvSpPr/>
              <p:nvPr/>
            </p:nvSpPr>
            <p:spPr>
              <a:xfrm>
                <a:off x="6592697" y="340487"/>
                <a:ext cx="6350" cy="1296479"/>
              </a:xfrm>
              <a:custGeom>
                <a:rect b="b" l="l" r="r" t="t"/>
                <a:pathLst>
                  <a:path extrusionOk="0" h="1296479" w="6350">
                    <a:moveTo>
                      <a:pt x="0" y="0"/>
                    </a:moveTo>
                    <a:lnTo>
                      <a:pt x="0" y="129648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3" name="Google Shape;1933;p45"/>
              <p:cNvSpPr/>
              <p:nvPr/>
            </p:nvSpPr>
            <p:spPr>
              <a:xfrm>
                <a:off x="5485193" y="525653"/>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4" name="Google Shape;1934;p45"/>
              <p:cNvSpPr/>
              <p:nvPr/>
            </p:nvSpPr>
            <p:spPr>
              <a:xfrm>
                <a:off x="5485193" y="145173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5" name="Google Shape;1935;p45"/>
              <p:cNvSpPr/>
              <p:nvPr/>
            </p:nvSpPr>
            <p:spPr>
              <a:xfrm>
                <a:off x="5485193" y="1636966"/>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6" name="Google Shape;1936;p45"/>
              <p:cNvSpPr/>
              <p:nvPr/>
            </p:nvSpPr>
            <p:spPr>
              <a:xfrm>
                <a:off x="5485193" y="1266507"/>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7" name="Google Shape;1937;p45"/>
              <p:cNvSpPr/>
              <p:nvPr/>
            </p:nvSpPr>
            <p:spPr>
              <a:xfrm>
                <a:off x="5485193" y="1081278"/>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8" name="Google Shape;1938;p45"/>
              <p:cNvSpPr/>
              <p:nvPr/>
            </p:nvSpPr>
            <p:spPr>
              <a:xfrm>
                <a:off x="5485193" y="89611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39" name="Google Shape;1939;p45"/>
              <p:cNvSpPr/>
              <p:nvPr/>
            </p:nvSpPr>
            <p:spPr>
              <a:xfrm>
                <a:off x="5485193" y="710882"/>
                <a:ext cx="3462464" cy="6350"/>
              </a:xfrm>
              <a:custGeom>
                <a:rect b="b" l="l" r="r" t="t"/>
                <a:pathLst>
                  <a:path extrusionOk="0" h="6350" w="3462464">
                    <a:moveTo>
                      <a:pt x="0" y="0"/>
                    </a:moveTo>
                    <a:lnTo>
                      <a:pt x="3462464" y="0"/>
                    </a:lnTo>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40" name="Google Shape;1940;p45"/>
            <p:cNvSpPr/>
            <p:nvPr/>
          </p:nvSpPr>
          <p:spPr>
            <a:xfrm>
              <a:off x="2764500" y="3326025"/>
              <a:ext cx="1195167" cy="737592"/>
            </a:xfrm>
            <a:custGeom>
              <a:rect b="b" l="l" r="r" t="t"/>
              <a:pathLst>
                <a:path extrusionOk="0" h="555625" w="922909">
                  <a:moveTo>
                    <a:pt x="0" y="0"/>
                  </a:moveTo>
                  <a:lnTo>
                    <a:pt x="922909" y="0"/>
                  </a:lnTo>
                  <a:lnTo>
                    <a:pt x="922909" y="555625"/>
                  </a:lnTo>
                  <a:lnTo>
                    <a:pt x="0" y="555625"/>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1" name="Google Shape;1941;p45"/>
            <p:cNvSpPr/>
            <p:nvPr/>
          </p:nvSpPr>
          <p:spPr>
            <a:xfrm>
              <a:off x="5406200" y="2831175"/>
              <a:ext cx="974139" cy="985252"/>
            </a:xfrm>
            <a:custGeom>
              <a:rect b="b" l="l" r="r" t="t"/>
              <a:pathLst>
                <a:path extrusionOk="0" h="740791" w="740790">
                  <a:moveTo>
                    <a:pt x="740791" y="370395"/>
                  </a:moveTo>
                  <a:cubicBezTo>
                    <a:pt x="740791" y="574959"/>
                    <a:pt x="574959" y="740791"/>
                    <a:pt x="370396" y="740791"/>
                  </a:cubicBezTo>
                  <a:cubicBezTo>
                    <a:pt x="165832" y="740791"/>
                    <a:pt x="0" y="574959"/>
                    <a:pt x="0" y="370395"/>
                  </a:cubicBezTo>
                  <a:cubicBezTo>
                    <a:pt x="0" y="165832"/>
                    <a:pt x="165832" y="0"/>
                    <a:pt x="370396" y="0"/>
                  </a:cubicBezTo>
                  <a:cubicBezTo>
                    <a:pt x="574959" y="0"/>
                    <a:pt x="740791" y="165832"/>
                    <a:pt x="740791" y="370395"/>
                  </a:cubicBez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42" name="Google Shape;1942;p45"/>
            <p:cNvSpPr/>
            <p:nvPr/>
          </p:nvSpPr>
          <p:spPr>
            <a:xfrm>
              <a:off x="4203775" y="3816425"/>
              <a:ext cx="736446" cy="738062"/>
            </a:xfrm>
            <a:custGeom>
              <a:rect b="b" l="l" r="r" t="t"/>
              <a:pathLst>
                <a:path extrusionOk="0" h="581151" w="553719">
                  <a:moveTo>
                    <a:pt x="553720" y="581152"/>
                  </a:moveTo>
                  <a:lnTo>
                    <a:pt x="0" y="581152"/>
                  </a:lnTo>
                  <a:lnTo>
                    <a:pt x="0" y="0"/>
                  </a:lnTo>
                  <a:lnTo>
                    <a:pt x="553720" y="581152"/>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2" name="Shape 2182"/>
        <p:cNvGrpSpPr/>
        <p:nvPr/>
      </p:nvGrpSpPr>
      <p:grpSpPr>
        <a:xfrm>
          <a:off x="0" y="0"/>
          <a:ext cx="0" cy="0"/>
          <a:chOff x="0" y="0"/>
          <a:chExt cx="0" cy="0"/>
        </a:xfrm>
      </p:grpSpPr>
      <p:sp>
        <p:nvSpPr>
          <p:cNvPr id="2183" name="Google Shape;2183;p54"/>
          <p:cNvSpPr txBox="1"/>
          <p:nvPr>
            <p:ph idx="4" type="subTitle"/>
          </p:nvPr>
        </p:nvSpPr>
        <p:spPr>
          <a:xfrm>
            <a:off x="516425" y="2548200"/>
            <a:ext cx="37362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84" name="Google Shape;2184;p54"/>
          <p:cNvSpPr txBox="1"/>
          <p:nvPr>
            <p:ph idx="5" type="subTitle"/>
          </p:nvPr>
        </p:nvSpPr>
        <p:spPr>
          <a:xfrm>
            <a:off x="5128850" y="2548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85" name="Google Shape;2185;p54"/>
          <p:cNvSpPr txBox="1"/>
          <p:nvPr>
            <p:ph type="title"/>
          </p:nvPr>
        </p:nvSpPr>
        <p:spPr>
          <a:xfrm>
            <a:off x="209775" y="468575"/>
            <a:ext cx="7685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Frequent Pattern Mining Step 1 - </a:t>
            </a:r>
            <a:r>
              <a:rPr lang="en" sz="3000"/>
              <a:t>CLEAN UP</a:t>
            </a:r>
            <a:endParaRPr sz="3000"/>
          </a:p>
        </p:txBody>
      </p:sp>
      <p:grpSp>
        <p:nvGrpSpPr>
          <p:cNvPr id="2186" name="Google Shape;2186;p54"/>
          <p:cNvGrpSpPr/>
          <p:nvPr/>
        </p:nvGrpSpPr>
        <p:grpSpPr>
          <a:xfrm>
            <a:off x="311943" y="1983259"/>
            <a:ext cx="4260345" cy="2559822"/>
            <a:chOff x="6693797" y="2217330"/>
            <a:chExt cx="2156700" cy="1299600"/>
          </a:xfrm>
        </p:grpSpPr>
        <p:sp>
          <p:nvSpPr>
            <p:cNvPr id="2187" name="Google Shape;2187;p54"/>
            <p:cNvSpPr/>
            <p:nvPr/>
          </p:nvSpPr>
          <p:spPr>
            <a:xfrm>
              <a:off x="6693797" y="2217330"/>
              <a:ext cx="2156700" cy="12996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Any entry without a neighborhood specified is removed.</a:t>
              </a:r>
              <a:endParaRPr/>
            </a:p>
            <a:p>
              <a:pPr indent="-317500" lvl="0" marL="457200" rtl="0" algn="l">
                <a:lnSpc>
                  <a:spcPct val="115000"/>
                </a:lnSpc>
                <a:spcBef>
                  <a:spcPts val="0"/>
                </a:spcBef>
                <a:spcAft>
                  <a:spcPts val="0"/>
                </a:spcAft>
                <a:buSzPts val="1400"/>
                <a:buChar char="-"/>
              </a:pPr>
              <a:r>
                <a:rPr lang="en"/>
                <a:t>All information requests are removed, only service requests are kept.</a:t>
              </a:r>
              <a:endParaRPr/>
            </a:p>
            <a:p>
              <a:pPr indent="-317500" lvl="0" marL="457200" rtl="0" algn="l">
                <a:lnSpc>
                  <a:spcPct val="115000"/>
                </a:lnSpc>
                <a:spcBef>
                  <a:spcPts val="0"/>
                </a:spcBef>
                <a:spcAft>
                  <a:spcPts val="0"/>
                </a:spcAft>
                <a:buSzPts val="1400"/>
                <a:buChar char="-"/>
              </a:pPr>
              <a:r>
                <a:rPr lang="en"/>
                <a:t>Only the columns “Reason”, “Ward”, “Neighborhood” and “Type” are considered important and kept in the data entries.</a:t>
              </a:r>
              <a:endParaRPr/>
            </a:p>
          </p:txBody>
        </p:sp>
        <p:sp>
          <p:nvSpPr>
            <p:cNvPr id="2188" name="Google Shape;2188;p54"/>
            <p:cNvSpPr/>
            <p:nvPr/>
          </p:nvSpPr>
          <p:spPr>
            <a:xfrm>
              <a:off x="6768750" y="228155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9" name="Google Shape;2189;p54"/>
            <p:cNvSpPr/>
            <p:nvPr/>
          </p:nvSpPr>
          <p:spPr>
            <a:xfrm>
              <a:off x="6873486" y="228155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0" name="Google Shape;2190;p54"/>
            <p:cNvSpPr/>
            <p:nvPr/>
          </p:nvSpPr>
          <p:spPr>
            <a:xfrm>
              <a:off x="6978223" y="228155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1" name="Google Shape;2191;p54"/>
          <p:cNvSpPr/>
          <p:nvPr/>
        </p:nvSpPr>
        <p:spPr>
          <a:xfrm>
            <a:off x="4929600" y="1312850"/>
            <a:ext cx="4116600" cy="34500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Light"/>
                <a:ea typeface="Lexend Light"/>
                <a:cs typeface="Lexend Light"/>
                <a:sym typeface="Lexend Light"/>
              </a:rPr>
              <a:t>Example Data Entries after cleaning:</a:t>
            </a:r>
            <a:endParaRPr>
              <a:latin typeface="Lexend Light"/>
              <a:ea typeface="Lexend Light"/>
              <a:cs typeface="Lexend Light"/>
              <a:sym typeface="Lexend Light"/>
            </a:endParaRPr>
          </a:p>
        </p:txBody>
      </p:sp>
      <p:graphicFrame>
        <p:nvGraphicFramePr>
          <p:cNvPr id="2192" name="Google Shape;2192;p54"/>
          <p:cNvGraphicFramePr/>
          <p:nvPr/>
        </p:nvGraphicFramePr>
        <p:xfrm>
          <a:off x="5003388" y="1737138"/>
          <a:ext cx="3000000" cy="3000000"/>
        </p:xfrm>
        <a:graphic>
          <a:graphicData uri="http://schemas.openxmlformats.org/drawingml/2006/table">
            <a:tbl>
              <a:tblPr>
                <a:noFill/>
                <a:tableStyleId>{5825C763-20B7-4576-9AF3-730B59007534}</a:tableStyleId>
              </a:tblPr>
              <a:tblGrid>
                <a:gridCol w="664375"/>
                <a:gridCol w="1552650"/>
                <a:gridCol w="736600"/>
                <a:gridCol w="982125"/>
              </a:tblGrid>
              <a:tr h="475725">
                <a:tc>
                  <a:txBody>
                    <a:bodyPr/>
                    <a:lstStyle/>
                    <a:p>
                      <a:pPr indent="0" lvl="0" marL="0" rtl="0" algn="l">
                        <a:lnSpc>
                          <a:spcPct val="115000"/>
                        </a:lnSpc>
                        <a:spcBef>
                          <a:spcPts val="0"/>
                        </a:spcBef>
                        <a:spcAft>
                          <a:spcPts val="0"/>
                        </a:spcAft>
                        <a:buNone/>
                      </a:pPr>
                      <a:r>
                        <a:rPr b="1" lang="en" sz="750">
                          <a:latin typeface="Times New Roman"/>
                          <a:ea typeface="Times New Roman"/>
                          <a:cs typeface="Times New Roman"/>
                          <a:sym typeface="Times New Roman"/>
                        </a:rPr>
                        <a:t>Reason</a:t>
                      </a:r>
                      <a:endParaRPr b="1"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Times New Roman"/>
                          <a:ea typeface="Times New Roman"/>
                          <a:cs typeface="Times New Roman"/>
                          <a:sym typeface="Times New Roman"/>
                        </a:rPr>
                        <a:t>Type</a:t>
                      </a:r>
                      <a:endParaRPr b="1"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Times New Roman"/>
                          <a:ea typeface="Times New Roman"/>
                          <a:cs typeface="Times New Roman"/>
                          <a:sym typeface="Times New Roman"/>
                        </a:rPr>
                        <a:t>Neighbourhood</a:t>
                      </a:r>
                      <a:endParaRPr b="1"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0B3B2"/>
                    </a:solidFill>
                  </a:tcPr>
                </a:tc>
                <a:tc>
                  <a:txBody>
                    <a:bodyPr/>
                    <a:lstStyle/>
                    <a:p>
                      <a:pPr indent="0" lvl="0" marL="0" rtl="0" algn="l">
                        <a:lnSpc>
                          <a:spcPct val="115000"/>
                        </a:lnSpc>
                        <a:spcBef>
                          <a:spcPts val="0"/>
                        </a:spcBef>
                        <a:spcAft>
                          <a:spcPts val="0"/>
                        </a:spcAft>
                        <a:buNone/>
                      </a:pPr>
                      <a:r>
                        <a:rPr b="1" lang="en" sz="750">
                          <a:latin typeface="Times New Roman"/>
                          <a:ea typeface="Times New Roman"/>
                          <a:cs typeface="Times New Roman"/>
                          <a:sym typeface="Times New Roman"/>
                        </a:rPr>
                        <a:t>Ward</a:t>
                      </a:r>
                      <a:endParaRPr b="1"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solidFill>
                      <a:srgbClr val="B0B3B2"/>
                    </a:solidFill>
                  </a:tcPr>
                </a:tc>
              </a:tr>
              <a:tr h="437400">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Water and Waste</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Breached Damage, Theft, Operator Standards</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Mcmillan</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Fort Rouge - East Fort Garry</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75725">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Public Works</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Snow Removal Street Priority 1 Reg</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Saskatchewan North</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St. James</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75725">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Water and Waste</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Missed Yard Waste Collection Deficiency</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Springfield North</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North Kildonan</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75725">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Parking Authority</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Broken Meter Report</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South Portage</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750">
                          <a:latin typeface="Times New Roman"/>
                          <a:ea typeface="Times New Roman"/>
                          <a:cs typeface="Times New Roman"/>
                          <a:sym typeface="Times New Roman"/>
                        </a:rPr>
                        <a:t>Fort Rouge - East Fort Garry</a:t>
                      </a:r>
                      <a:endParaRPr sz="750">
                        <a:latin typeface="Times New Roman"/>
                        <a:ea typeface="Times New Roman"/>
                        <a:cs typeface="Times New Roman"/>
                        <a:sym typeface="Times New Roman"/>
                      </a:endParaRPr>
                    </a:p>
                  </a:txBody>
                  <a:tcPr marT="38100" marB="38100" marR="38100" marL="381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6" name="Shape 2196"/>
        <p:cNvGrpSpPr/>
        <p:nvPr/>
      </p:nvGrpSpPr>
      <p:grpSpPr>
        <a:xfrm>
          <a:off x="0" y="0"/>
          <a:ext cx="0" cy="0"/>
          <a:chOff x="0" y="0"/>
          <a:chExt cx="0" cy="0"/>
        </a:xfrm>
      </p:grpSpPr>
      <p:sp>
        <p:nvSpPr>
          <p:cNvPr id="2197" name="Google Shape;2197;p55"/>
          <p:cNvSpPr txBox="1"/>
          <p:nvPr>
            <p:ph idx="4" type="subTitle"/>
          </p:nvPr>
        </p:nvSpPr>
        <p:spPr>
          <a:xfrm>
            <a:off x="516425" y="2548200"/>
            <a:ext cx="37362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98" name="Google Shape;2198;p55"/>
          <p:cNvSpPr txBox="1"/>
          <p:nvPr>
            <p:ph idx="5" type="subTitle"/>
          </p:nvPr>
        </p:nvSpPr>
        <p:spPr>
          <a:xfrm>
            <a:off x="5128850" y="2548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99" name="Google Shape;2199;p55"/>
          <p:cNvSpPr txBox="1"/>
          <p:nvPr>
            <p:ph type="title"/>
          </p:nvPr>
        </p:nvSpPr>
        <p:spPr>
          <a:xfrm>
            <a:off x="209775" y="468575"/>
            <a:ext cx="7685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Frequent Pattern Mining Step 2 - </a:t>
            </a:r>
            <a:r>
              <a:rPr lang="en" sz="3000"/>
              <a:t>FORMAT</a:t>
            </a:r>
            <a:endParaRPr sz="3000"/>
          </a:p>
        </p:txBody>
      </p:sp>
      <p:sp>
        <p:nvSpPr>
          <p:cNvPr id="2200" name="Google Shape;2200;p55"/>
          <p:cNvSpPr/>
          <p:nvPr/>
        </p:nvSpPr>
        <p:spPr>
          <a:xfrm>
            <a:off x="4929600" y="1312850"/>
            <a:ext cx="4116600" cy="34500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Light"/>
                <a:ea typeface="Lexend Light"/>
                <a:cs typeface="Lexend Light"/>
                <a:sym typeface="Lexend Light"/>
              </a:rPr>
              <a:t>Example Data Entries after Formating:</a:t>
            </a:r>
            <a:endParaRPr>
              <a:latin typeface="Lexend Light"/>
              <a:ea typeface="Lexend Light"/>
              <a:cs typeface="Lexend Light"/>
              <a:sym typeface="Lexend Light"/>
            </a:endParaRPr>
          </a:p>
          <a:p>
            <a:pPr indent="0" lvl="0" marL="0" rtl="0" algn="ctr">
              <a:spcBef>
                <a:spcPts val="0"/>
              </a:spcBef>
              <a:spcAft>
                <a:spcPts val="0"/>
              </a:spcAft>
              <a:buNone/>
            </a:pPr>
            <a:r>
              <a:t/>
            </a:r>
            <a:endParaRPr>
              <a:latin typeface="Lexend Light"/>
              <a:ea typeface="Lexend Light"/>
              <a:cs typeface="Lexend Light"/>
              <a:sym typeface="Lexend Light"/>
            </a:endParaRPr>
          </a:p>
          <a:p>
            <a:pPr indent="0" lvl="0" marL="0" rtl="0" algn="ctr">
              <a:lnSpc>
                <a:spcPct val="115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1 2 3 4</a:t>
            </a:r>
            <a:endParaRPr sz="23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5 6 7 8</a:t>
            </a:r>
            <a:endParaRPr sz="23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1 9 10 11</a:t>
            </a:r>
            <a:endParaRPr sz="2300">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4 12 13 14</a:t>
            </a:r>
            <a:endParaRPr sz="2300">
              <a:solidFill>
                <a:schemeClr val="dk1"/>
              </a:solidFill>
            </a:endParaRPr>
          </a:p>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2201" name="Google Shape;2201;p55"/>
          <p:cNvSpPr/>
          <p:nvPr/>
        </p:nvSpPr>
        <p:spPr>
          <a:xfrm>
            <a:off x="412050" y="2026200"/>
            <a:ext cx="4116600" cy="30459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Format </a:t>
            </a:r>
            <a:r>
              <a:rPr lang="en"/>
              <a:t>the data after it has been cleaned so that it is readable by the algorithm in the SPMF library.</a:t>
            </a:r>
            <a:endParaRPr/>
          </a:p>
          <a:p>
            <a:pPr indent="-317500" lvl="0" marL="457200" rtl="0" algn="l">
              <a:lnSpc>
                <a:spcPct val="115000"/>
              </a:lnSpc>
              <a:spcBef>
                <a:spcPts val="0"/>
              </a:spcBef>
              <a:spcAft>
                <a:spcPts val="0"/>
              </a:spcAft>
              <a:buSzPts val="1400"/>
              <a:buChar char="-"/>
            </a:pPr>
            <a:r>
              <a:rPr lang="en"/>
              <a:t>Any unique string in each cell is matched to a unique number.</a:t>
            </a:r>
            <a:endParaRPr/>
          </a:p>
          <a:p>
            <a:pPr indent="-317500" lvl="0" marL="457200" rtl="0" algn="l">
              <a:lnSpc>
                <a:spcPct val="115000"/>
              </a:lnSpc>
              <a:spcBef>
                <a:spcPts val="0"/>
              </a:spcBef>
              <a:spcAft>
                <a:spcPts val="0"/>
              </a:spcAft>
              <a:buSzPts val="1400"/>
              <a:buChar char="-"/>
            </a:pPr>
            <a:r>
              <a:rPr lang="en"/>
              <a:t>Example: </a:t>
            </a:r>
            <a:endParaRPr/>
          </a:p>
          <a:p>
            <a:pPr indent="-317500" lvl="0" marL="457200" rtl="0" algn="l">
              <a:lnSpc>
                <a:spcPct val="115000"/>
              </a:lnSpc>
              <a:spcBef>
                <a:spcPts val="0"/>
              </a:spcBef>
              <a:spcAft>
                <a:spcPts val="0"/>
              </a:spcAft>
              <a:buSzPts val="1400"/>
              <a:buChar char="-"/>
            </a:pPr>
            <a:r>
              <a:rPr lang="en"/>
              <a:t>1 = “</a:t>
            </a:r>
            <a:r>
              <a:rPr lang="en">
                <a:latin typeface="Times New Roman"/>
                <a:ea typeface="Times New Roman"/>
                <a:cs typeface="Times New Roman"/>
                <a:sym typeface="Times New Roman"/>
              </a:rPr>
              <a:t>Water and Waste</a:t>
            </a:r>
            <a:r>
              <a:rPr lang="en"/>
              <a:t>”,               </a:t>
            </a:r>
            <a:endParaRPr/>
          </a:p>
          <a:p>
            <a:pPr indent="-317500" lvl="0" marL="457200" rtl="0" algn="l">
              <a:lnSpc>
                <a:spcPct val="115000"/>
              </a:lnSpc>
              <a:spcBef>
                <a:spcPts val="0"/>
              </a:spcBef>
              <a:spcAft>
                <a:spcPts val="0"/>
              </a:spcAft>
              <a:buSzPts val="1400"/>
              <a:buChar char="-"/>
            </a:pPr>
            <a:r>
              <a:rPr lang="en"/>
              <a:t>2 = “</a:t>
            </a:r>
            <a:r>
              <a:rPr lang="en">
                <a:latin typeface="Times New Roman"/>
                <a:ea typeface="Times New Roman"/>
                <a:cs typeface="Times New Roman"/>
                <a:sym typeface="Times New Roman"/>
              </a:rPr>
              <a:t>Breached Damage, Theft, Operator Standards</a:t>
            </a:r>
            <a:r>
              <a:rPr lang="en"/>
              <a:t>”...</a:t>
            </a:r>
            <a:endParaRPr/>
          </a:p>
          <a:p>
            <a:pPr indent="-317500" lvl="0" marL="457200" rtl="0" algn="l">
              <a:lnSpc>
                <a:spcPct val="115000"/>
              </a:lnSpc>
              <a:spcBef>
                <a:spcPts val="0"/>
              </a:spcBef>
              <a:spcAft>
                <a:spcPts val="0"/>
              </a:spcAft>
              <a:buSzPts val="1400"/>
              <a:buChar char="-"/>
            </a:pPr>
            <a:r>
              <a:rPr lang="en"/>
              <a:t>3 = “</a:t>
            </a:r>
            <a:r>
              <a:rPr lang="en">
                <a:solidFill>
                  <a:schemeClr val="dk1"/>
                </a:solidFill>
                <a:latin typeface="Times New Roman"/>
                <a:ea typeface="Times New Roman"/>
                <a:cs typeface="Times New Roman"/>
                <a:sym typeface="Times New Roman"/>
              </a:rPr>
              <a:t>Mcmillan”</a:t>
            </a:r>
            <a:endParaRPr/>
          </a:p>
        </p:txBody>
      </p:sp>
      <p:grpSp>
        <p:nvGrpSpPr>
          <p:cNvPr id="2202" name="Google Shape;2202;p55"/>
          <p:cNvGrpSpPr/>
          <p:nvPr/>
        </p:nvGrpSpPr>
        <p:grpSpPr>
          <a:xfrm>
            <a:off x="567305" y="2116902"/>
            <a:ext cx="548910" cy="134727"/>
            <a:chOff x="6768750" y="2281550"/>
            <a:chExt cx="277873" cy="68400"/>
          </a:xfrm>
        </p:grpSpPr>
        <p:sp>
          <p:nvSpPr>
            <p:cNvPr id="2203" name="Google Shape;2203;p55"/>
            <p:cNvSpPr/>
            <p:nvPr/>
          </p:nvSpPr>
          <p:spPr>
            <a:xfrm>
              <a:off x="6768750" y="228155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4" name="Google Shape;2204;p55"/>
            <p:cNvSpPr/>
            <p:nvPr/>
          </p:nvSpPr>
          <p:spPr>
            <a:xfrm>
              <a:off x="6873486" y="228155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5" name="Google Shape;2205;p55"/>
            <p:cNvSpPr/>
            <p:nvPr/>
          </p:nvSpPr>
          <p:spPr>
            <a:xfrm>
              <a:off x="6978223" y="228155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9" name="Shape 2209"/>
        <p:cNvGrpSpPr/>
        <p:nvPr/>
      </p:nvGrpSpPr>
      <p:grpSpPr>
        <a:xfrm>
          <a:off x="0" y="0"/>
          <a:ext cx="0" cy="0"/>
          <a:chOff x="0" y="0"/>
          <a:chExt cx="0" cy="0"/>
        </a:xfrm>
      </p:grpSpPr>
      <p:sp>
        <p:nvSpPr>
          <p:cNvPr id="2210" name="Google Shape;2210;p56"/>
          <p:cNvSpPr txBox="1"/>
          <p:nvPr>
            <p:ph idx="5" type="subTitle"/>
          </p:nvPr>
        </p:nvSpPr>
        <p:spPr>
          <a:xfrm>
            <a:off x="5128850" y="2548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11" name="Google Shape;2211;p56"/>
          <p:cNvSpPr txBox="1"/>
          <p:nvPr>
            <p:ph type="title"/>
          </p:nvPr>
        </p:nvSpPr>
        <p:spPr>
          <a:xfrm>
            <a:off x="209775" y="468575"/>
            <a:ext cx="7685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Frequent Pattern Mining Step 3 - </a:t>
            </a:r>
            <a:r>
              <a:rPr lang="en" sz="2000"/>
              <a:t>Choose Minsup</a:t>
            </a:r>
            <a:endParaRPr sz="2000"/>
          </a:p>
        </p:txBody>
      </p:sp>
      <p:grpSp>
        <p:nvGrpSpPr>
          <p:cNvPr id="2212" name="Google Shape;2212;p56"/>
          <p:cNvGrpSpPr/>
          <p:nvPr/>
        </p:nvGrpSpPr>
        <p:grpSpPr>
          <a:xfrm>
            <a:off x="4751087" y="1606934"/>
            <a:ext cx="4116493" cy="2873416"/>
            <a:chOff x="6693797" y="2217330"/>
            <a:chExt cx="2156700" cy="1299600"/>
          </a:xfrm>
        </p:grpSpPr>
        <p:sp>
          <p:nvSpPr>
            <p:cNvPr id="2213" name="Google Shape;2213;p56"/>
            <p:cNvSpPr/>
            <p:nvPr/>
          </p:nvSpPr>
          <p:spPr>
            <a:xfrm>
              <a:off x="6693797" y="2217330"/>
              <a:ext cx="2156700" cy="12996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Choose </a:t>
              </a:r>
              <a:r>
                <a:rPr lang="en"/>
                <a:t>a meaningful Minimum support to apply on the dataset through trial and error.</a:t>
              </a:r>
              <a:endParaRPr/>
            </a:p>
            <a:p>
              <a:pPr indent="-317500" lvl="0" marL="457200" rtl="0" algn="l">
                <a:lnSpc>
                  <a:spcPct val="115000"/>
                </a:lnSpc>
                <a:spcBef>
                  <a:spcPts val="0"/>
                </a:spcBef>
                <a:spcAft>
                  <a:spcPts val="0"/>
                </a:spcAft>
                <a:buSzPts val="1400"/>
                <a:buChar char="-"/>
              </a:pPr>
              <a:r>
                <a:rPr lang="en"/>
                <a:t>Our Process: 0.02 - 0.01 - 0.007</a:t>
              </a:r>
              <a:endParaRPr/>
            </a:p>
            <a:p>
              <a:pPr indent="-317500" lvl="0" marL="457200" rtl="0" algn="l">
                <a:lnSpc>
                  <a:spcPct val="115000"/>
                </a:lnSpc>
                <a:spcBef>
                  <a:spcPts val="0"/>
                </a:spcBef>
                <a:spcAft>
                  <a:spcPts val="0"/>
                </a:spcAft>
                <a:buSzPts val="1400"/>
                <a:buChar char="-"/>
              </a:pPr>
              <a:r>
                <a:rPr lang="en"/>
                <a:t>0.007 was found to be the most appropriate value that gives enough data without missing information.</a:t>
              </a:r>
              <a:endParaRPr/>
            </a:p>
          </p:txBody>
        </p:sp>
        <p:sp>
          <p:nvSpPr>
            <p:cNvPr id="2214" name="Google Shape;2214;p56"/>
            <p:cNvSpPr/>
            <p:nvPr/>
          </p:nvSpPr>
          <p:spPr>
            <a:xfrm>
              <a:off x="6768750" y="228155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5" name="Google Shape;2215;p56"/>
            <p:cNvSpPr/>
            <p:nvPr/>
          </p:nvSpPr>
          <p:spPr>
            <a:xfrm>
              <a:off x="6873486" y="228155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6" name="Google Shape;2216;p56"/>
            <p:cNvSpPr/>
            <p:nvPr/>
          </p:nvSpPr>
          <p:spPr>
            <a:xfrm>
              <a:off x="6978223" y="228155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217" name="Google Shape;2217;p56"/>
          <p:cNvGrpSpPr/>
          <p:nvPr/>
        </p:nvGrpSpPr>
        <p:grpSpPr>
          <a:xfrm>
            <a:off x="1854352" y="2917493"/>
            <a:ext cx="2126684" cy="1475227"/>
            <a:chOff x="-1501353" y="1025810"/>
            <a:chExt cx="1717700" cy="1191525"/>
          </a:xfrm>
        </p:grpSpPr>
        <p:sp>
          <p:nvSpPr>
            <p:cNvPr id="2218" name="Google Shape;2218;p56"/>
            <p:cNvSpPr/>
            <p:nvPr/>
          </p:nvSpPr>
          <p:spPr>
            <a:xfrm>
              <a:off x="-1501353" y="1890733"/>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19" name="Google Shape;2219;p56"/>
            <p:cNvSpPr/>
            <p:nvPr/>
          </p:nvSpPr>
          <p:spPr>
            <a:xfrm>
              <a:off x="-1501353" y="1674482"/>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0" name="Google Shape;2220;p56"/>
            <p:cNvSpPr/>
            <p:nvPr/>
          </p:nvSpPr>
          <p:spPr>
            <a:xfrm>
              <a:off x="-1501353" y="1458272"/>
              <a:ext cx="1717700" cy="326602"/>
            </a:xfrm>
            <a:custGeom>
              <a:rect b="b" l="l" r="r" t="t"/>
              <a:pathLst>
                <a:path extrusionOk="0" h="326602" w="1717700">
                  <a:moveTo>
                    <a:pt x="0" y="0"/>
                  </a:moveTo>
                  <a:lnTo>
                    <a:pt x="1285361" y="0"/>
                  </a:lnTo>
                  <a:lnTo>
                    <a:pt x="1717700" y="326603"/>
                  </a:lnTo>
                  <a:lnTo>
                    <a:pt x="432340" y="326603"/>
                  </a:lnTo>
                  <a:lnTo>
                    <a:pt x="0" y="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1" name="Google Shape;2221;p56"/>
            <p:cNvSpPr/>
            <p:nvPr/>
          </p:nvSpPr>
          <p:spPr>
            <a:xfrm>
              <a:off x="-1501353" y="1242021"/>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22" name="Google Shape;2222;p56"/>
            <p:cNvSpPr/>
            <p:nvPr/>
          </p:nvSpPr>
          <p:spPr>
            <a:xfrm>
              <a:off x="-1501353" y="1025810"/>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57"/>
          <p:cNvSpPr txBox="1"/>
          <p:nvPr>
            <p:ph idx="4" type="subTitle"/>
          </p:nvPr>
        </p:nvSpPr>
        <p:spPr>
          <a:xfrm>
            <a:off x="516425" y="2548200"/>
            <a:ext cx="37362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28" name="Google Shape;2228;p57"/>
          <p:cNvSpPr txBox="1"/>
          <p:nvPr>
            <p:ph idx="5" type="subTitle"/>
          </p:nvPr>
        </p:nvSpPr>
        <p:spPr>
          <a:xfrm>
            <a:off x="5128850" y="2548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229" name="Google Shape;2229;p57"/>
          <p:cNvSpPr txBox="1"/>
          <p:nvPr>
            <p:ph type="title"/>
          </p:nvPr>
        </p:nvSpPr>
        <p:spPr>
          <a:xfrm>
            <a:off x="209775" y="468575"/>
            <a:ext cx="76857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Frequent Pattern Mining Step 4 - </a:t>
            </a:r>
            <a:r>
              <a:rPr lang="en" sz="2400"/>
              <a:t>Obtain Result</a:t>
            </a:r>
            <a:endParaRPr sz="2400"/>
          </a:p>
        </p:txBody>
      </p:sp>
      <p:grpSp>
        <p:nvGrpSpPr>
          <p:cNvPr id="2230" name="Google Shape;2230;p57"/>
          <p:cNvGrpSpPr/>
          <p:nvPr/>
        </p:nvGrpSpPr>
        <p:grpSpPr>
          <a:xfrm>
            <a:off x="311912" y="1983284"/>
            <a:ext cx="4116493" cy="2873416"/>
            <a:chOff x="6693797" y="2217330"/>
            <a:chExt cx="2156700" cy="1299600"/>
          </a:xfrm>
        </p:grpSpPr>
        <p:sp>
          <p:nvSpPr>
            <p:cNvPr id="2231" name="Google Shape;2231;p57"/>
            <p:cNvSpPr/>
            <p:nvPr/>
          </p:nvSpPr>
          <p:spPr>
            <a:xfrm>
              <a:off x="6693797" y="2217330"/>
              <a:ext cx="2156700" cy="12996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Convert </a:t>
              </a:r>
              <a:r>
                <a:rPr lang="en"/>
                <a:t>the result obtained from the FP-growth algorithm back to human readable form.</a:t>
              </a:r>
              <a:endParaRPr/>
            </a:p>
            <a:p>
              <a:pPr indent="-317500" lvl="0" marL="457200" rtl="0" algn="l">
                <a:lnSpc>
                  <a:spcPct val="115000"/>
                </a:lnSpc>
                <a:spcBef>
                  <a:spcPts val="0"/>
                </a:spcBef>
                <a:spcAft>
                  <a:spcPts val="0"/>
                </a:spcAft>
                <a:buSzPts val="1400"/>
                <a:buChar char="-"/>
              </a:pPr>
              <a:r>
                <a:rPr lang="en"/>
                <a:t>Collect the top 10 Frequent Itemsets from each cardinality.</a:t>
              </a:r>
              <a:endParaRPr/>
            </a:p>
            <a:p>
              <a:pPr indent="-317500" lvl="0" marL="457200" rtl="0" algn="l">
                <a:lnSpc>
                  <a:spcPct val="115000"/>
                </a:lnSpc>
                <a:spcBef>
                  <a:spcPts val="0"/>
                </a:spcBef>
                <a:spcAft>
                  <a:spcPts val="0"/>
                </a:spcAft>
                <a:buSzPts val="1400"/>
                <a:buChar char="-"/>
              </a:pPr>
              <a:r>
                <a:rPr lang="en" u="sng"/>
                <a:t>Cardinality</a:t>
              </a:r>
              <a:r>
                <a:rPr lang="en"/>
                <a:t>: The number of items in an itemset.</a:t>
              </a:r>
              <a:endParaRPr/>
            </a:p>
            <a:p>
              <a:pPr indent="-317500" lvl="0" marL="457200" rtl="0" algn="l">
                <a:lnSpc>
                  <a:spcPct val="115000"/>
                </a:lnSpc>
                <a:spcBef>
                  <a:spcPts val="0"/>
                </a:spcBef>
                <a:spcAft>
                  <a:spcPts val="0"/>
                </a:spcAft>
                <a:buSzPts val="1400"/>
                <a:buChar char="-"/>
              </a:pPr>
              <a:r>
                <a:rPr lang="en"/>
                <a:t>Interpret the results. </a:t>
              </a:r>
              <a:endParaRPr/>
            </a:p>
          </p:txBody>
        </p:sp>
        <p:sp>
          <p:nvSpPr>
            <p:cNvPr id="2232" name="Google Shape;2232;p57"/>
            <p:cNvSpPr/>
            <p:nvPr/>
          </p:nvSpPr>
          <p:spPr>
            <a:xfrm>
              <a:off x="6768750" y="228155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3" name="Google Shape;2233;p57"/>
            <p:cNvSpPr/>
            <p:nvPr/>
          </p:nvSpPr>
          <p:spPr>
            <a:xfrm>
              <a:off x="6873486" y="228155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4" name="Google Shape;2234;p57"/>
            <p:cNvSpPr/>
            <p:nvPr/>
          </p:nvSpPr>
          <p:spPr>
            <a:xfrm>
              <a:off x="6978223" y="228155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35" name="Google Shape;2235;p57"/>
          <p:cNvSpPr/>
          <p:nvPr/>
        </p:nvSpPr>
        <p:spPr>
          <a:xfrm>
            <a:off x="4929600" y="1312850"/>
            <a:ext cx="4116600" cy="34500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Light"/>
                <a:ea typeface="Lexend Light"/>
                <a:cs typeface="Lexend Light"/>
                <a:sym typeface="Lexend Light"/>
              </a:rPr>
              <a:t>Example Results from the Algorithm:</a:t>
            </a:r>
            <a:endParaRPr>
              <a:latin typeface="Lexend Light"/>
              <a:ea typeface="Lexend Light"/>
              <a:cs typeface="Lexend Light"/>
              <a:sym typeface="Lexend Light"/>
            </a:endParaRPr>
          </a:p>
          <a:p>
            <a:pPr indent="0" lvl="0" marL="0" rtl="0" algn="ctr">
              <a:spcBef>
                <a:spcPts val="0"/>
              </a:spcBef>
              <a:spcAft>
                <a:spcPts val="0"/>
              </a:spcAft>
              <a:buNone/>
            </a:pPr>
            <a:r>
              <a:t/>
            </a:r>
            <a:endParaRPr>
              <a:latin typeface="Lexend Light"/>
              <a:ea typeface="Lexend Light"/>
              <a:cs typeface="Lexend Light"/>
              <a:sym typeface="Lexend Light"/>
            </a:endParaRPr>
          </a:p>
          <a:p>
            <a:pPr indent="0" lvl="0" marL="0" rtl="0" algn="ctr">
              <a:spcBef>
                <a:spcPts val="0"/>
              </a:spcBef>
              <a:spcAft>
                <a:spcPts val="0"/>
              </a:spcAft>
              <a:buNone/>
            </a:pPr>
            <a:r>
              <a:t/>
            </a:r>
            <a:endParaRPr>
              <a:latin typeface="Lexend Light"/>
              <a:ea typeface="Lexend Light"/>
              <a:cs typeface="Lexend Light"/>
              <a:sym typeface="Lexend Light"/>
            </a:endParaRPr>
          </a:p>
        </p:txBody>
      </p:sp>
      <p:graphicFrame>
        <p:nvGraphicFramePr>
          <p:cNvPr id="2236" name="Google Shape;2236;p57"/>
          <p:cNvGraphicFramePr/>
          <p:nvPr/>
        </p:nvGraphicFramePr>
        <p:xfrm>
          <a:off x="5052063" y="2065500"/>
          <a:ext cx="3000000" cy="3000000"/>
        </p:xfrm>
        <a:graphic>
          <a:graphicData uri="http://schemas.openxmlformats.org/drawingml/2006/table">
            <a:tbl>
              <a:tblPr>
                <a:noFill/>
                <a:tableStyleId>{1F47F351-F548-407A-8A83-DBCEAE009732}</a:tableStyleId>
              </a:tblPr>
              <a:tblGrid>
                <a:gridCol w="735050"/>
                <a:gridCol w="721925"/>
              </a:tblGrid>
              <a:tr h="381000">
                <a:tc>
                  <a:txBody>
                    <a:bodyPr/>
                    <a:lstStyle/>
                    <a:p>
                      <a:pPr indent="0" lvl="0" marL="0" rtl="0" algn="l">
                        <a:spcBef>
                          <a:spcPts val="0"/>
                        </a:spcBef>
                        <a:spcAft>
                          <a:spcPts val="0"/>
                        </a:spcAft>
                        <a:buNone/>
                      </a:pPr>
                      <a:r>
                        <a:rPr lang="en" sz="1100"/>
                        <a:t>Itemset</a:t>
                      </a:r>
                      <a:endParaRPr sz="1100"/>
                    </a:p>
                  </a:txBody>
                  <a:tcPr marT="91425" marB="91425" marR="91425" marL="91425"/>
                </a:tc>
                <a:tc>
                  <a:txBody>
                    <a:bodyPr/>
                    <a:lstStyle/>
                    <a:p>
                      <a:pPr indent="0" lvl="0" marL="0" rtl="0" algn="l">
                        <a:spcBef>
                          <a:spcPts val="0"/>
                        </a:spcBef>
                        <a:spcAft>
                          <a:spcPts val="0"/>
                        </a:spcAft>
                        <a:buNone/>
                      </a:pPr>
                      <a:r>
                        <a:rPr lang="en" sz="1100"/>
                        <a:t>Support</a:t>
                      </a:r>
                      <a:endParaRPr sz="1100"/>
                    </a:p>
                  </a:txBody>
                  <a:tcPr marT="91425" marB="91425" marR="91425" marL="91425"/>
                </a:tc>
              </a:tr>
              <a:tr h="38100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88902</a:t>
                      </a:r>
                      <a:endParaRPr sz="1200"/>
                    </a:p>
                  </a:txBody>
                  <a:tcPr marT="91425" marB="91425" marR="91425" marL="91425"/>
                </a:tc>
              </a:tr>
              <a:tr h="3810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21314</a:t>
                      </a:r>
                      <a:endParaRPr sz="1200"/>
                    </a:p>
                  </a:txBody>
                  <a:tcPr marT="91425" marB="91425" marR="91425" marL="91425"/>
                </a:tc>
              </a:tr>
            </a:tbl>
          </a:graphicData>
        </a:graphic>
      </p:graphicFrame>
      <p:sp>
        <p:nvSpPr>
          <p:cNvPr id="2237" name="Google Shape;2237;p57"/>
          <p:cNvSpPr/>
          <p:nvPr/>
        </p:nvSpPr>
        <p:spPr>
          <a:xfrm>
            <a:off x="6640813" y="2551675"/>
            <a:ext cx="446100" cy="3078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graphicFrame>
        <p:nvGraphicFramePr>
          <p:cNvPr id="2238" name="Google Shape;2238;p57"/>
          <p:cNvGraphicFramePr/>
          <p:nvPr/>
        </p:nvGraphicFramePr>
        <p:xfrm>
          <a:off x="7173575" y="2050263"/>
          <a:ext cx="3000000" cy="3000000"/>
        </p:xfrm>
        <a:graphic>
          <a:graphicData uri="http://schemas.openxmlformats.org/drawingml/2006/table">
            <a:tbl>
              <a:tblPr>
                <a:noFill/>
                <a:tableStyleId>{1F47F351-F548-407A-8A83-DBCEAE009732}</a:tableStyleId>
              </a:tblPr>
              <a:tblGrid>
                <a:gridCol w="902275"/>
                <a:gridCol w="839075"/>
              </a:tblGrid>
              <a:tr h="381000">
                <a:tc>
                  <a:txBody>
                    <a:bodyPr/>
                    <a:lstStyle/>
                    <a:p>
                      <a:pPr indent="0" lvl="0" marL="0" rtl="0" algn="l">
                        <a:spcBef>
                          <a:spcPts val="0"/>
                        </a:spcBef>
                        <a:spcAft>
                          <a:spcPts val="0"/>
                        </a:spcAft>
                        <a:buNone/>
                      </a:pPr>
                      <a:r>
                        <a:rPr lang="en" sz="1100"/>
                        <a:t>Itemset</a:t>
                      </a:r>
                      <a:endParaRPr sz="1100"/>
                    </a:p>
                  </a:txBody>
                  <a:tcPr marT="91425" marB="91425" marR="91425" marL="91425"/>
                </a:tc>
                <a:tc>
                  <a:txBody>
                    <a:bodyPr/>
                    <a:lstStyle/>
                    <a:p>
                      <a:pPr indent="0" lvl="0" marL="0" rtl="0" algn="l">
                        <a:spcBef>
                          <a:spcPts val="0"/>
                        </a:spcBef>
                        <a:spcAft>
                          <a:spcPts val="0"/>
                        </a:spcAft>
                        <a:buNone/>
                      </a:pPr>
                      <a:r>
                        <a:rPr lang="en" sz="1100"/>
                        <a:t>Support</a:t>
                      </a:r>
                      <a:endParaRPr sz="1100"/>
                    </a:p>
                  </a:txBody>
                  <a:tcPr marT="91425" marB="91425" marR="91425" marL="91425"/>
                </a:tc>
              </a:tr>
              <a:tr h="381000">
                <a:tc>
                  <a:txBody>
                    <a:bodyPr/>
                    <a:lstStyle/>
                    <a:p>
                      <a:pPr indent="0" lvl="0" marL="0" rtl="0" algn="l">
                        <a:spcBef>
                          <a:spcPts val="0"/>
                        </a:spcBef>
                        <a:spcAft>
                          <a:spcPts val="0"/>
                        </a:spcAft>
                        <a:buNone/>
                      </a:pPr>
                      <a:r>
                        <a:rPr lang="en" sz="1200"/>
                        <a:t>Water and Waste</a:t>
                      </a:r>
                      <a:endParaRPr sz="1200"/>
                    </a:p>
                  </a:txBody>
                  <a:tcPr marT="91425" marB="91425" marR="91425" marL="91425"/>
                </a:tc>
                <a:tc>
                  <a:txBody>
                    <a:bodyPr/>
                    <a:lstStyle/>
                    <a:p>
                      <a:pPr indent="0" lvl="0" marL="0" rtl="0" algn="l">
                        <a:spcBef>
                          <a:spcPts val="0"/>
                        </a:spcBef>
                        <a:spcAft>
                          <a:spcPts val="0"/>
                        </a:spcAft>
                        <a:buNone/>
                      </a:pPr>
                      <a:r>
                        <a:rPr lang="en" sz="1200"/>
                        <a:t>88902</a:t>
                      </a:r>
                      <a:endParaRPr sz="1200"/>
                    </a:p>
                  </a:txBody>
                  <a:tcPr marT="91425" marB="91425" marR="91425" marL="91425"/>
                </a:tc>
              </a:tr>
              <a:tr h="381000">
                <a:tc>
                  <a:txBody>
                    <a:bodyPr/>
                    <a:lstStyle/>
                    <a:p>
                      <a:pPr indent="0" lvl="0" marL="0" rtl="0" algn="l">
                        <a:spcBef>
                          <a:spcPts val="0"/>
                        </a:spcBef>
                        <a:spcAft>
                          <a:spcPts val="0"/>
                        </a:spcAft>
                        <a:buNone/>
                      </a:pPr>
                      <a:r>
                        <a:rPr lang="en" sz="1200"/>
                        <a:t>Mcmillan</a:t>
                      </a:r>
                      <a:endParaRPr sz="1200"/>
                    </a:p>
                  </a:txBody>
                  <a:tcPr marT="91425" marB="91425" marR="91425" marL="91425"/>
                </a:tc>
                <a:tc>
                  <a:txBody>
                    <a:bodyPr/>
                    <a:lstStyle/>
                    <a:p>
                      <a:pPr indent="0" lvl="0" marL="0" rtl="0" algn="l">
                        <a:spcBef>
                          <a:spcPts val="0"/>
                        </a:spcBef>
                        <a:spcAft>
                          <a:spcPts val="0"/>
                        </a:spcAft>
                        <a:buNone/>
                      </a:pPr>
                      <a:r>
                        <a:rPr lang="en" sz="1200"/>
                        <a:t>21314</a:t>
                      </a:r>
                      <a:endParaRPr sz="1200"/>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sp>
        <p:nvSpPr>
          <p:cNvPr id="2243" name="Google Shape;2243;p58"/>
          <p:cNvSpPr txBox="1"/>
          <p:nvPr>
            <p:ph type="title"/>
          </p:nvPr>
        </p:nvSpPr>
        <p:spPr>
          <a:xfrm>
            <a:off x="209775" y="268200"/>
            <a:ext cx="82533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 sz="2400"/>
              <a:t>Service Request Density by Neighbourhood</a:t>
            </a:r>
            <a:r>
              <a:rPr lang="en" sz="2400"/>
              <a:t> - </a:t>
            </a:r>
            <a:endParaRPr sz="2400"/>
          </a:p>
          <a:p>
            <a:pPr indent="0" lvl="0" marL="0" rtl="0" algn="l">
              <a:spcBef>
                <a:spcPts val="0"/>
              </a:spcBef>
              <a:spcAft>
                <a:spcPts val="0"/>
              </a:spcAft>
              <a:buNone/>
            </a:pPr>
            <a:r>
              <a:rPr lang="en" sz="2400"/>
              <a:t>Analysis step before result interpretation</a:t>
            </a:r>
            <a:endParaRPr sz="2400"/>
          </a:p>
        </p:txBody>
      </p:sp>
      <p:sp>
        <p:nvSpPr>
          <p:cNvPr id="2244" name="Google Shape;2244;p58"/>
          <p:cNvSpPr/>
          <p:nvPr/>
        </p:nvSpPr>
        <p:spPr>
          <a:xfrm>
            <a:off x="209775" y="1355250"/>
            <a:ext cx="2678400" cy="32439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To better understand the intensity of requests sent by each neighborhood.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Service Request Density = number of requests / the population of the neighborhood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Findings:</a:t>
            </a:r>
            <a:endParaRPr/>
          </a:p>
          <a:p>
            <a:pPr indent="-317500" lvl="0" marL="457200" rtl="0" algn="l">
              <a:spcBef>
                <a:spcPts val="0"/>
              </a:spcBef>
              <a:spcAft>
                <a:spcPts val="0"/>
              </a:spcAft>
              <a:buSzPts val="1400"/>
              <a:buChar char="-"/>
            </a:pPr>
            <a:r>
              <a:rPr lang="en"/>
              <a:t>William Whyte have the highest Service Request Density.</a:t>
            </a:r>
            <a:endParaRPr/>
          </a:p>
          <a:p>
            <a:pPr indent="0" lvl="0" marL="457200" rtl="0" algn="l">
              <a:spcBef>
                <a:spcPts val="0"/>
              </a:spcBef>
              <a:spcAft>
                <a:spcPts val="0"/>
              </a:spcAft>
              <a:buNone/>
            </a:pPr>
            <a:r>
              <a:t/>
            </a:r>
            <a:endParaRPr/>
          </a:p>
        </p:txBody>
      </p:sp>
      <p:sp>
        <p:nvSpPr>
          <p:cNvPr id="2245" name="Google Shape;2245;p58"/>
          <p:cNvSpPr/>
          <p:nvPr/>
        </p:nvSpPr>
        <p:spPr>
          <a:xfrm>
            <a:off x="3291850" y="1021350"/>
            <a:ext cx="5852100" cy="41220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a:p>
            <a:pPr indent="0" lvl="0" marL="0" rtl="0" algn="ctr">
              <a:spcBef>
                <a:spcPts val="0"/>
              </a:spcBef>
              <a:spcAft>
                <a:spcPts val="0"/>
              </a:spcAft>
              <a:buNone/>
            </a:pPr>
            <a:r>
              <a:t/>
            </a:r>
            <a:endParaRPr>
              <a:latin typeface="Lexend Light"/>
              <a:ea typeface="Lexend Light"/>
              <a:cs typeface="Lexend Light"/>
              <a:sym typeface="Lexend Light"/>
            </a:endParaRPr>
          </a:p>
          <a:p>
            <a:pPr indent="0" lvl="0" marL="0" rtl="0" algn="ctr">
              <a:spcBef>
                <a:spcPts val="0"/>
              </a:spcBef>
              <a:spcAft>
                <a:spcPts val="0"/>
              </a:spcAft>
              <a:buNone/>
            </a:pPr>
            <a:r>
              <a:t/>
            </a:r>
            <a:endParaRPr>
              <a:latin typeface="Lexend Light"/>
              <a:ea typeface="Lexend Light"/>
              <a:cs typeface="Lexend Light"/>
              <a:sym typeface="Lexend Light"/>
            </a:endParaRPr>
          </a:p>
        </p:txBody>
      </p:sp>
      <p:graphicFrame>
        <p:nvGraphicFramePr>
          <p:cNvPr id="2246" name="Google Shape;2246;p58"/>
          <p:cNvGraphicFramePr/>
          <p:nvPr/>
        </p:nvGraphicFramePr>
        <p:xfrm>
          <a:off x="3970325" y="1021350"/>
          <a:ext cx="3000000" cy="3000000"/>
        </p:xfrm>
        <a:graphic>
          <a:graphicData uri="http://schemas.openxmlformats.org/drawingml/2006/table">
            <a:tbl>
              <a:tblPr>
                <a:noFill/>
                <a:tableStyleId>{1F47F351-F548-407A-8A83-DBCEAE009732}</a:tableStyleId>
              </a:tblPr>
              <a:tblGrid>
                <a:gridCol w="2198675"/>
                <a:gridCol w="2198675"/>
              </a:tblGrid>
              <a:tr h="337950">
                <a:tc>
                  <a:txBody>
                    <a:bodyPr/>
                    <a:lstStyle/>
                    <a:p>
                      <a:pPr indent="0" lvl="0" marL="38100" marR="38100" rtl="0" algn="ctr">
                        <a:lnSpc>
                          <a:spcPct val="115000"/>
                        </a:lnSpc>
                        <a:spcBef>
                          <a:spcPts val="0"/>
                        </a:spcBef>
                        <a:spcAft>
                          <a:spcPts val="0"/>
                        </a:spcAft>
                        <a:buNone/>
                      </a:pPr>
                      <a:r>
                        <a:rPr b="1" lang="en" sz="1200">
                          <a:latin typeface="Times New Roman"/>
                          <a:ea typeface="Times New Roman"/>
                          <a:cs typeface="Times New Roman"/>
                          <a:sym typeface="Times New Roman"/>
                        </a:rPr>
                        <a:t>Neighbourhood</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b="1" lang="en" sz="1200">
                          <a:latin typeface="Times New Roman"/>
                          <a:ea typeface="Times New Roman"/>
                          <a:cs typeface="Times New Roman"/>
                          <a:sym typeface="Times New Roman"/>
                        </a:rPr>
                        <a:t>Service Request Density</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37950">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William Whyte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11.61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St. John's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7.85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Wolseley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6.98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Chalmers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5.43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Daniel Mcintyre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5.21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Jefferson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4.87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Rossmere-A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4.13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Fort Richmond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3.79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River Park South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3.79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r h="307625">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The Maples </a:t>
                      </a:r>
                      <a:endParaRPr sz="1200">
                        <a:latin typeface="Times New Roman"/>
                        <a:ea typeface="Times New Roman"/>
                        <a:cs typeface="Times New Roman"/>
                        <a:sym typeface="Times New Roman"/>
                      </a:endParaRPr>
                    </a:p>
                  </a:txBody>
                  <a:tcPr marT="91425" marB="91425" marR="91425" marL="91425" anchor="ctr">
                    <a:lnR cap="flat" cmpd="sng" w="6100">
                      <a:solidFill>
                        <a:srgbClr val="000000"/>
                      </a:solidFill>
                      <a:prstDash val="solid"/>
                      <a:round/>
                      <a:headEnd len="sm" w="sm" type="none"/>
                      <a:tailEnd len="sm" w="sm" type="none"/>
                    </a:lnR>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c>
                  <a:txBody>
                    <a:bodyPr/>
                    <a:lstStyle/>
                    <a:p>
                      <a:pPr indent="0" lvl="0" marL="38100" marR="38100" rtl="0" algn="ctr">
                        <a:lnSpc>
                          <a:spcPct val="115000"/>
                        </a:lnSpc>
                        <a:spcBef>
                          <a:spcPts val="0"/>
                        </a:spcBef>
                        <a:spcAft>
                          <a:spcPts val="0"/>
                        </a:spcAft>
                        <a:buNone/>
                      </a:pPr>
                      <a:r>
                        <a:rPr lang="en" sz="1200">
                          <a:latin typeface="Times New Roman"/>
                          <a:ea typeface="Times New Roman"/>
                          <a:cs typeface="Times New Roman"/>
                          <a:sym typeface="Times New Roman"/>
                        </a:rPr>
                        <a:t>3.25 </a:t>
                      </a:r>
                      <a:endParaRPr sz="1200">
                        <a:latin typeface="Times New Roman"/>
                        <a:ea typeface="Times New Roman"/>
                        <a:cs typeface="Times New Roman"/>
                        <a:sym typeface="Times New Roman"/>
                      </a:endParaRPr>
                    </a:p>
                  </a:txBody>
                  <a:tcPr marT="91425" marB="91425" marR="91425" marL="91425" anchor="ctr">
                    <a:lnL cap="flat" cmpd="sng" w="6100">
                      <a:solidFill>
                        <a:srgbClr val="000000"/>
                      </a:solidFill>
                      <a:prstDash val="solid"/>
                      <a:round/>
                      <a:headEnd len="sm" w="sm" type="none"/>
                      <a:tailEnd len="sm" w="sm" type="none"/>
                    </a:lnL>
                    <a:lnT cap="flat" cmpd="sng" w="6100">
                      <a:solidFill>
                        <a:srgbClr val="000000"/>
                      </a:solidFill>
                      <a:prstDash val="solid"/>
                      <a:round/>
                      <a:headEnd len="sm" w="sm" type="none"/>
                      <a:tailEnd len="sm" w="sm" type="none"/>
                    </a:lnT>
                    <a:lnB cap="flat" cmpd="sng" w="61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pic>
        <p:nvPicPr>
          <p:cNvPr id="2251" name="Google Shape;2251;p59" title="Chart"/>
          <p:cNvPicPr preferRelativeResize="0"/>
          <p:nvPr/>
        </p:nvPicPr>
        <p:blipFill>
          <a:blip r:embed="rId3">
            <a:alphaModFix/>
          </a:blip>
          <a:stretch>
            <a:fillRect/>
          </a:stretch>
        </p:blipFill>
        <p:spPr>
          <a:xfrm>
            <a:off x="311700" y="207638"/>
            <a:ext cx="7646751" cy="4728224"/>
          </a:xfrm>
          <a:prstGeom prst="rect">
            <a:avLst/>
          </a:prstGeom>
          <a:noFill/>
          <a:ln>
            <a:noFill/>
          </a:ln>
        </p:spPr>
      </p:pic>
      <p:grpSp>
        <p:nvGrpSpPr>
          <p:cNvPr id="2252" name="Google Shape;2252;p59"/>
          <p:cNvGrpSpPr/>
          <p:nvPr/>
        </p:nvGrpSpPr>
        <p:grpSpPr>
          <a:xfrm>
            <a:off x="6601072" y="2183890"/>
            <a:ext cx="2428621" cy="1214205"/>
            <a:chOff x="4223410" y="2582328"/>
            <a:chExt cx="1864298" cy="842496"/>
          </a:xfrm>
        </p:grpSpPr>
        <p:grpSp>
          <p:nvGrpSpPr>
            <p:cNvPr id="2253" name="Google Shape;2253;p59"/>
            <p:cNvGrpSpPr/>
            <p:nvPr/>
          </p:nvGrpSpPr>
          <p:grpSpPr>
            <a:xfrm>
              <a:off x="4223410" y="2582328"/>
              <a:ext cx="1864298" cy="842496"/>
              <a:chOff x="5351018" y="4955476"/>
              <a:chExt cx="3054223" cy="1380236"/>
            </a:xfrm>
          </p:grpSpPr>
          <p:sp>
            <p:nvSpPr>
              <p:cNvPr id="2254" name="Google Shape;2254;p59"/>
              <p:cNvSpPr/>
              <p:nvPr/>
            </p:nvSpPr>
            <p:spPr>
              <a:xfrm>
                <a:off x="5412009" y="5018976"/>
                <a:ext cx="2932239"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298450" lvl="0" marL="457200" rtl="0" algn="l">
                  <a:spcBef>
                    <a:spcPts val="0"/>
                  </a:spcBef>
                  <a:spcAft>
                    <a:spcPts val="0"/>
                  </a:spcAft>
                  <a:buSzPts val="1100"/>
                  <a:buChar char="-"/>
                </a:pPr>
                <a:r>
                  <a:rPr lang="en" sz="1100">
                    <a:solidFill>
                      <a:schemeClr val="dk1"/>
                    </a:solidFill>
                    <a:highlight>
                      <a:srgbClr val="F1C232"/>
                    </a:highlight>
                  </a:rPr>
                  <a:t>Orange Bars</a:t>
                </a:r>
                <a:r>
                  <a:rPr lang="en" sz="1100"/>
                  <a:t> represent items from the column “Reason”</a:t>
                </a:r>
                <a:endParaRPr sz="1100"/>
              </a:p>
              <a:p>
                <a:pPr indent="-298450" lvl="0" marL="457200" rtl="0" algn="l">
                  <a:spcBef>
                    <a:spcPts val="0"/>
                  </a:spcBef>
                  <a:spcAft>
                    <a:spcPts val="0"/>
                  </a:spcAft>
                  <a:buSzPts val="1100"/>
                  <a:buChar char="-"/>
                </a:pPr>
                <a:r>
                  <a:rPr lang="en" sz="1100">
                    <a:solidFill>
                      <a:schemeClr val="lt2"/>
                    </a:solidFill>
                    <a:highlight>
                      <a:srgbClr val="0000FF"/>
                    </a:highlight>
                  </a:rPr>
                  <a:t>Blue Bars</a:t>
                </a:r>
                <a:r>
                  <a:rPr lang="en" sz="1100"/>
                  <a:t> represent items from the column “Ward”</a:t>
                </a:r>
                <a:endParaRPr sz="1100"/>
              </a:p>
            </p:txBody>
          </p:sp>
          <p:sp>
            <p:nvSpPr>
              <p:cNvPr id="2255" name="Google Shape;2255;p59"/>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6" name="Google Shape;2256;p59"/>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7" name="Google Shape;2257;p59"/>
              <p:cNvSpPr/>
              <p:nvPr/>
            </p:nvSpPr>
            <p:spPr>
              <a:xfrm>
                <a:off x="8283321"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58" name="Google Shape;2258;p59"/>
              <p:cNvSpPr/>
              <p:nvPr/>
            </p:nvSpPr>
            <p:spPr>
              <a:xfrm>
                <a:off x="8283321"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59" name="Google Shape;2259;p59"/>
            <p:cNvSpPr/>
            <p:nvPr/>
          </p:nvSpPr>
          <p:spPr>
            <a:xfrm rot="-2864990">
              <a:off x="5898949" y="3226137"/>
              <a:ext cx="127949" cy="139966"/>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accent4"/>
              </a:solidFill>
              <a:prstDash val="solid"/>
              <a:round/>
              <a:headEnd len="med" w="med" type="none"/>
              <a:tailEnd len="med" w="med" type="none"/>
            </a:ln>
          </p:spPr>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60"/>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65" name="Google Shape;2265;p60" title="Chart"/>
          <p:cNvPicPr preferRelativeResize="0"/>
          <p:nvPr/>
        </p:nvPicPr>
        <p:blipFill>
          <a:blip r:embed="rId3">
            <a:alphaModFix/>
          </a:blip>
          <a:stretch>
            <a:fillRect/>
          </a:stretch>
        </p:blipFill>
        <p:spPr>
          <a:xfrm>
            <a:off x="209775" y="234288"/>
            <a:ext cx="7560537" cy="4674925"/>
          </a:xfrm>
          <a:prstGeom prst="rect">
            <a:avLst/>
          </a:prstGeom>
          <a:noFill/>
          <a:ln>
            <a:noFill/>
          </a:ln>
        </p:spPr>
      </p:pic>
      <p:grpSp>
        <p:nvGrpSpPr>
          <p:cNvPr id="2266" name="Google Shape;2266;p60"/>
          <p:cNvGrpSpPr/>
          <p:nvPr/>
        </p:nvGrpSpPr>
        <p:grpSpPr>
          <a:xfrm>
            <a:off x="6601072" y="2183890"/>
            <a:ext cx="2503818" cy="2476723"/>
            <a:chOff x="4223410" y="2582328"/>
            <a:chExt cx="1922022" cy="1718515"/>
          </a:xfrm>
        </p:grpSpPr>
        <p:grpSp>
          <p:nvGrpSpPr>
            <p:cNvPr id="2267" name="Google Shape;2267;p60"/>
            <p:cNvGrpSpPr/>
            <p:nvPr/>
          </p:nvGrpSpPr>
          <p:grpSpPr>
            <a:xfrm>
              <a:off x="4223410" y="2582328"/>
              <a:ext cx="1864298" cy="1664332"/>
              <a:chOff x="5351018" y="4955476"/>
              <a:chExt cx="3054223" cy="2726625"/>
            </a:xfrm>
          </p:grpSpPr>
          <p:sp>
            <p:nvSpPr>
              <p:cNvPr id="2268" name="Google Shape;2268;p60"/>
              <p:cNvSpPr/>
              <p:nvPr/>
            </p:nvSpPr>
            <p:spPr>
              <a:xfrm>
                <a:off x="5412016" y="5018975"/>
                <a:ext cx="2932239" cy="2663127"/>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298450" lvl="0" marL="457200" rtl="0" algn="l">
                  <a:spcBef>
                    <a:spcPts val="0"/>
                  </a:spcBef>
                  <a:spcAft>
                    <a:spcPts val="0"/>
                  </a:spcAft>
                  <a:buSzPts val="1100"/>
                  <a:buChar char="-"/>
                </a:pPr>
                <a:r>
                  <a:rPr lang="en" sz="1100">
                    <a:solidFill>
                      <a:schemeClr val="dk1"/>
                    </a:solidFill>
                    <a:highlight>
                      <a:srgbClr val="F1C232"/>
                    </a:highlight>
                  </a:rPr>
                  <a:t>Orange Bars</a:t>
                </a:r>
                <a:r>
                  <a:rPr lang="en" sz="1100"/>
                  <a:t> represent itemsets containing “Community Services”</a:t>
                </a:r>
                <a:endParaRPr sz="1100"/>
              </a:p>
              <a:p>
                <a:pPr indent="-298450" lvl="0" marL="457200" rtl="0" algn="l">
                  <a:spcBef>
                    <a:spcPts val="0"/>
                  </a:spcBef>
                  <a:spcAft>
                    <a:spcPts val="0"/>
                  </a:spcAft>
                  <a:buSzPts val="1100"/>
                  <a:buChar char="-"/>
                </a:pPr>
                <a:r>
                  <a:rPr lang="en" sz="1100">
                    <a:solidFill>
                      <a:schemeClr val="lt2"/>
                    </a:solidFill>
                    <a:highlight>
                      <a:srgbClr val="45818E"/>
                    </a:highlight>
                  </a:rPr>
                  <a:t>Blue </a:t>
                </a:r>
                <a:r>
                  <a:rPr lang="en" sz="1100">
                    <a:solidFill>
                      <a:schemeClr val="lt2"/>
                    </a:solidFill>
                    <a:highlight>
                      <a:srgbClr val="45818E"/>
                    </a:highlight>
                  </a:rPr>
                  <a:t>Bars</a:t>
                </a:r>
                <a:r>
                  <a:rPr lang="en" sz="1100"/>
                  <a:t> </a:t>
                </a:r>
                <a:r>
                  <a:rPr lang="en" sz="1100"/>
                  <a:t>represent itemsets containing “Water and Waste”</a:t>
                </a:r>
                <a:endParaRPr sz="1100"/>
              </a:p>
              <a:p>
                <a:pPr indent="0" lvl="0" marL="0" rtl="0" algn="l">
                  <a:spcBef>
                    <a:spcPts val="0"/>
                  </a:spcBef>
                  <a:spcAft>
                    <a:spcPts val="0"/>
                  </a:spcAft>
                  <a:buNone/>
                </a:pPr>
                <a:r>
                  <a:rPr lang="en" sz="1100"/>
                  <a:t>.</a:t>
                </a:r>
                <a:endParaRPr sz="1100"/>
              </a:p>
            </p:txBody>
          </p:sp>
          <p:sp>
            <p:nvSpPr>
              <p:cNvPr id="2269" name="Google Shape;2269;p60"/>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0" name="Google Shape;2270;p60"/>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1" name="Google Shape;2271;p60"/>
              <p:cNvSpPr/>
              <p:nvPr/>
            </p:nvSpPr>
            <p:spPr>
              <a:xfrm>
                <a:off x="8283321"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72" name="Google Shape;2272;p60"/>
              <p:cNvSpPr/>
              <p:nvPr/>
            </p:nvSpPr>
            <p:spPr>
              <a:xfrm>
                <a:off x="8283321"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73" name="Google Shape;2273;p60"/>
            <p:cNvSpPr/>
            <p:nvPr/>
          </p:nvSpPr>
          <p:spPr>
            <a:xfrm rot="-2864990">
              <a:off x="5986526" y="4136576"/>
              <a:ext cx="127949" cy="139966"/>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accent4"/>
              </a:solidFill>
              <a:prstDash val="solid"/>
              <a:round/>
              <a:headEnd len="med" w="med" type="none"/>
              <a:tailEnd len="med" w="med" type="none"/>
            </a:ln>
          </p:spPr>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61"/>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279" name="Google Shape;2279;p61" title="Chart"/>
          <p:cNvPicPr preferRelativeResize="0"/>
          <p:nvPr/>
        </p:nvPicPr>
        <p:blipFill>
          <a:blip r:embed="rId3">
            <a:alphaModFix/>
          </a:blip>
          <a:stretch>
            <a:fillRect/>
          </a:stretch>
        </p:blipFill>
        <p:spPr>
          <a:xfrm>
            <a:off x="209775" y="292026"/>
            <a:ext cx="7373790" cy="4559451"/>
          </a:xfrm>
          <a:prstGeom prst="rect">
            <a:avLst/>
          </a:prstGeom>
          <a:noFill/>
          <a:ln>
            <a:noFill/>
          </a:ln>
        </p:spPr>
      </p:pic>
      <p:grpSp>
        <p:nvGrpSpPr>
          <p:cNvPr id="2280" name="Google Shape;2280;p61"/>
          <p:cNvGrpSpPr/>
          <p:nvPr/>
        </p:nvGrpSpPr>
        <p:grpSpPr>
          <a:xfrm>
            <a:off x="6525872" y="2257490"/>
            <a:ext cx="2503818" cy="2476723"/>
            <a:chOff x="4223410" y="2582328"/>
            <a:chExt cx="1922022" cy="1718515"/>
          </a:xfrm>
        </p:grpSpPr>
        <p:grpSp>
          <p:nvGrpSpPr>
            <p:cNvPr id="2281" name="Google Shape;2281;p61"/>
            <p:cNvGrpSpPr/>
            <p:nvPr/>
          </p:nvGrpSpPr>
          <p:grpSpPr>
            <a:xfrm>
              <a:off x="4223410" y="2582328"/>
              <a:ext cx="1864298" cy="1664332"/>
              <a:chOff x="5351018" y="4955476"/>
              <a:chExt cx="3054223" cy="2726625"/>
            </a:xfrm>
          </p:grpSpPr>
          <p:sp>
            <p:nvSpPr>
              <p:cNvPr id="2282" name="Google Shape;2282;p61"/>
              <p:cNvSpPr/>
              <p:nvPr/>
            </p:nvSpPr>
            <p:spPr>
              <a:xfrm>
                <a:off x="5412016" y="5018975"/>
                <a:ext cx="2932239" cy="2663127"/>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298450" lvl="0" marL="457200" rtl="0" algn="l">
                  <a:spcBef>
                    <a:spcPts val="0"/>
                  </a:spcBef>
                  <a:spcAft>
                    <a:spcPts val="0"/>
                  </a:spcAft>
                  <a:buSzPts val="1100"/>
                  <a:buChar char="-"/>
                </a:pPr>
                <a:r>
                  <a:rPr lang="en" sz="1100">
                    <a:solidFill>
                      <a:schemeClr val="dk1"/>
                    </a:solidFill>
                    <a:highlight>
                      <a:srgbClr val="F1C232"/>
                    </a:highlight>
                  </a:rPr>
                  <a:t>Orange Bars</a:t>
                </a:r>
                <a:r>
                  <a:rPr lang="en" sz="1100"/>
                  <a:t> represent itemsets containing “Community Services”</a:t>
                </a:r>
                <a:endParaRPr sz="1100"/>
              </a:p>
              <a:p>
                <a:pPr indent="-298450" lvl="0" marL="457200" rtl="0" algn="l">
                  <a:spcBef>
                    <a:spcPts val="0"/>
                  </a:spcBef>
                  <a:spcAft>
                    <a:spcPts val="0"/>
                  </a:spcAft>
                  <a:buSzPts val="1100"/>
                  <a:buChar char="-"/>
                </a:pPr>
                <a:r>
                  <a:rPr lang="en" sz="1100">
                    <a:solidFill>
                      <a:schemeClr val="lt2"/>
                    </a:solidFill>
                    <a:highlight>
                      <a:srgbClr val="45818E"/>
                    </a:highlight>
                  </a:rPr>
                  <a:t>Blue Bars</a:t>
                </a:r>
                <a:r>
                  <a:rPr lang="en" sz="1100"/>
                  <a:t> represent itemsets containing “Water and Waste”</a:t>
                </a:r>
                <a:endParaRPr sz="1100"/>
              </a:p>
              <a:p>
                <a:pPr indent="0" lvl="0" marL="0" rtl="0" algn="l">
                  <a:spcBef>
                    <a:spcPts val="0"/>
                  </a:spcBef>
                  <a:spcAft>
                    <a:spcPts val="0"/>
                  </a:spcAft>
                  <a:buNone/>
                </a:pPr>
                <a:r>
                  <a:t/>
                </a:r>
                <a:endParaRPr sz="1100"/>
              </a:p>
            </p:txBody>
          </p:sp>
          <p:sp>
            <p:nvSpPr>
              <p:cNvPr id="2283" name="Google Shape;2283;p61"/>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4" name="Google Shape;2284;p61"/>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5" name="Google Shape;2285;p61"/>
              <p:cNvSpPr/>
              <p:nvPr/>
            </p:nvSpPr>
            <p:spPr>
              <a:xfrm>
                <a:off x="8283321"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286" name="Google Shape;2286;p61"/>
              <p:cNvSpPr/>
              <p:nvPr/>
            </p:nvSpPr>
            <p:spPr>
              <a:xfrm>
                <a:off x="8283321"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287" name="Google Shape;2287;p61"/>
            <p:cNvSpPr/>
            <p:nvPr/>
          </p:nvSpPr>
          <p:spPr>
            <a:xfrm rot="-2864990">
              <a:off x="5986526" y="4136576"/>
              <a:ext cx="127949" cy="139966"/>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accent4"/>
              </a:solidFill>
              <a:prstDash val="solid"/>
              <a:round/>
              <a:headEnd len="med" w="med" type="none"/>
              <a:tailEnd len="med" w="med" type="none"/>
            </a:ln>
          </p:spPr>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62"/>
          <p:cNvSpPr/>
          <p:nvPr/>
        </p:nvSpPr>
        <p:spPr>
          <a:xfrm>
            <a:off x="353250" y="1627300"/>
            <a:ext cx="8437500" cy="32874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3" name="Google Shape;2293;p62"/>
          <p:cNvSpPr txBox="1"/>
          <p:nvPr>
            <p:ph type="title"/>
          </p:nvPr>
        </p:nvSpPr>
        <p:spPr>
          <a:xfrm>
            <a:off x="311700" y="198750"/>
            <a:ext cx="88323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a:t>FP-Growth Results</a:t>
            </a:r>
            <a:endParaRPr/>
          </a:p>
        </p:txBody>
      </p:sp>
      <p:grpSp>
        <p:nvGrpSpPr>
          <p:cNvPr id="2294" name="Google Shape;2294;p62"/>
          <p:cNvGrpSpPr/>
          <p:nvPr/>
        </p:nvGrpSpPr>
        <p:grpSpPr>
          <a:xfrm>
            <a:off x="470275" y="1713450"/>
            <a:ext cx="277873" cy="68400"/>
            <a:chOff x="520925" y="1460325"/>
            <a:chExt cx="277873" cy="68400"/>
          </a:xfrm>
        </p:grpSpPr>
        <p:sp>
          <p:nvSpPr>
            <p:cNvPr id="2295" name="Google Shape;2295;p62"/>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6" name="Google Shape;2296;p62"/>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7" name="Google Shape;2297;p62"/>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98" name="Google Shape;2298;p62"/>
          <p:cNvSpPr txBox="1"/>
          <p:nvPr/>
        </p:nvSpPr>
        <p:spPr>
          <a:xfrm>
            <a:off x="2391500" y="2848275"/>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Lexend"/>
                <a:ea typeface="Lexend"/>
                <a:cs typeface="Lexend"/>
                <a:sym typeface="Lexend"/>
              </a:rPr>
              <a:t>Water and Waste</a:t>
            </a:r>
            <a:endParaRPr b="1" sz="3000">
              <a:solidFill>
                <a:schemeClr val="dk1"/>
              </a:solidFill>
              <a:latin typeface="Lexend"/>
              <a:ea typeface="Lexend"/>
              <a:cs typeface="Lexend"/>
              <a:sym typeface="Lexend"/>
            </a:endParaRPr>
          </a:p>
        </p:txBody>
      </p:sp>
      <p:sp>
        <p:nvSpPr>
          <p:cNvPr id="2299" name="Google Shape;2299;p62"/>
          <p:cNvSpPr txBox="1"/>
          <p:nvPr/>
        </p:nvSpPr>
        <p:spPr>
          <a:xfrm>
            <a:off x="3983125" y="2453775"/>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808080"/>
                </a:solidFill>
                <a:latin typeface="Lexend"/>
                <a:ea typeface="Lexend"/>
                <a:cs typeface="Lexend"/>
                <a:sym typeface="Lexend"/>
              </a:rPr>
              <a:t>Mynarski Ward</a:t>
            </a:r>
            <a:endParaRPr b="1" sz="2500">
              <a:solidFill>
                <a:srgbClr val="808080"/>
              </a:solidFill>
              <a:latin typeface="Lexend"/>
              <a:ea typeface="Lexend"/>
              <a:cs typeface="Lexend"/>
              <a:sym typeface="Lexend"/>
            </a:endParaRPr>
          </a:p>
        </p:txBody>
      </p:sp>
      <p:sp>
        <p:nvSpPr>
          <p:cNvPr id="2300" name="Google Shape;2300;p62"/>
          <p:cNvSpPr txBox="1"/>
          <p:nvPr/>
        </p:nvSpPr>
        <p:spPr>
          <a:xfrm>
            <a:off x="3828825" y="3326825"/>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rgbClr val="434343"/>
                </a:solidFill>
                <a:highlight>
                  <a:srgbClr val="FFFFFF"/>
                </a:highlight>
                <a:latin typeface="Lexend"/>
                <a:ea typeface="Lexend"/>
                <a:cs typeface="Lexend"/>
                <a:sym typeface="Lexend"/>
              </a:rPr>
              <a:t>Housing Complaint</a:t>
            </a:r>
            <a:endParaRPr b="1" sz="2500">
              <a:solidFill>
                <a:srgbClr val="434343"/>
              </a:solidFill>
              <a:latin typeface="Lexend"/>
              <a:ea typeface="Lexend"/>
              <a:cs typeface="Lexend"/>
              <a:sym typeface="Lexend"/>
            </a:endParaRPr>
          </a:p>
        </p:txBody>
      </p:sp>
      <p:sp>
        <p:nvSpPr>
          <p:cNvPr id="2301" name="Google Shape;2301;p62"/>
          <p:cNvSpPr txBox="1"/>
          <p:nvPr/>
        </p:nvSpPr>
        <p:spPr>
          <a:xfrm>
            <a:off x="748150" y="3738775"/>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E9E9E"/>
                </a:solidFill>
                <a:highlight>
                  <a:srgbClr val="FFFFFF"/>
                </a:highlight>
                <a:latin typeface="Lexend"/>
                <a:ea typeface="Lexend"/>
                <a:cs typeface="Lexend"/>
                <a:sym typeface="Lexend"/>
              </a:rPr>
              <a:t>Public Works</a:t>
            </a:r>
            <a:endParaRPr b="1" sz="2300">
              <a:solidFill>
                <a:srgbClr val="9E9E9E"/>
              </a:solidFill>
              <a:latin typeface="Lexend"/>
              <a:ea typeface="Lexend"/>
              <a:cs typeface="Lexend"/>
              <a:sym typeface="Lexend"/>
            </a:endParaRPr>
          </a:p>
        </p:txBody>
      </p:sp>
      <p:sp>
        <p:nvSpPr>
          <p:cNvPr id="2302" name="Google Shape;2302;p62"/>
          <p:cNvSpPr txBox="1"/>
          <p:nvPr/>
        </p:nvSpPr>
        <p:spPr>
          <a:xfrm>
            <a:off x="1009200" y="2016000"/>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9E9E9E"/>
                </a:solidFill>
                <a:highlight>
                  <a:srgbClr val="FFFFFF"/>
                </a:highlight>
                <a:latin typeface="Lexend"/>
                <a:ea typeface="Lexend"/>
                <a:cs typeface="Lexend"/>
                <a:sym typeface="Lexend"/>
              </a:rPr>
              <a:t>Point Douglas</a:t>
            </a:r>
            <a:endParaRPr b="1" sz="2300">
              <a:solidFill>
                <a:srgbClr val="9E9E9E"/>
              </a:solidFill>
              <a:latin typeface="Lexend"/>
              <a:ea typeface="Lexend"/>
              <a:cs typeface="Lexend"/>
              <a:sym typeface="Lexend"/>
            </a:endParaRPr>
          </a:p>
        </p:txBody>
      </p:sp>
      <p:sp>
        <p:nvSpPr>
          <p:cNvPr id="2303" name="Google Shape;2303;p62"/>
          <p:cNvSpPr txBox="1"/>
          <p:nvPr/>
        </p:nvSpPr>
        <p:spPr>
          <a:xfrm>
            <a:off x="4843350" y="3903850"/>
            <a:ext cx="35628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B0B3B2"/>
                </a:solidFill>
                <a:highlight>
                  <a:srgbClr val="FFFFFF"/>
                </a:highlight>
                <a:latin typeface="Lexend"/>
                <a:ea typeface="Lexend"/>
                <a:cs typeface="Lexend"/>
                <a:sym typeface="Lexend"/>
              </a:rPr>
              <a:t>Community Services</a:t>
            </a:r>
            <a:endParaRPr b="1" sz="2300">
              <a:solidFill>
                <a:srgbClr val="B0B3B2"/>
              </a:solidFill>
              <a:latin typeface="Lexend"/>
              <a:ea typeface="Lexend"/>
              <a:cs typeface="Lexend"/>
              <a:sym typeface="Lexe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7" name="Shape 2307"/>
        <p:cNvGrpSpPr/>
        <p:nvPr/>
      </p:nvGrpSpPr>
      <p:grpSpPr>
        <a:xfrm>
          <a:off x="0" y="0"/>
          <a:ext cx="0" cy="0"/>
          <a:chOff x="0" y="0"/>
          <a:chExt cx="0" cy="0"/>
        </a:xfrm>
      </p:grpSpPr>
      <p:sp>
        <p:nvSpPr>
          <p:cNvPr id="2308" name="Google Shape;2308;p63"/>
          <p:cNvSpPr txBox="1"/>
          <p:nvPr>
            <p:ph type="title"/>
          </p:nvPr>
        </p:nvSpPr>
        <p:spPr>
          <a:xfrm>
            <a:off x="673825" y="2146950"/>
            <a:ext cx="8820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Anomaly Detection</a:t>
            </a:r>
            <a:endParaRPr/>
          </a:p>
        </p:txBody>
      </p:sp>
      <p:sp>
        <p:nvSpPr>
          <p:cNvPr id="2309" name="Google Shape;2309;p6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310" name="Google Shape;2310;p63"/>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11" name="Google Shape;2311;p63"/>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grpSp>
        <p:nvGrpSpPr>
          <p:cNvPr id="1947" name="Google Shape;1947;p46"/>
          <p:cNvGrpSpPr/>
          <p:nvPr/>
        </p:nvGrpSpPr>
        <p:grpSpPr>
          <a:xfrm>
            <a:off x="2903325" y="486838"/>
            <a:ext cx="3313407" cy="1014987"/>
            <a:chOff x="3055725" y="715438"/>
            <a:chExt cx="3313407" cy="1014987"/>
          </a:xfrm>
        </p:grpSpPr>
        <p:grpSp>
          <p:nvGrpSpPr>
            <p:cNvPr id="1948" name="Google Shape;1948;p46"/>
            <p:cNvGrpSpPr/>
            <p:nvPr/>
          </p:nvGrpSpPr>
          <p:grpSpPr>
            <a:xfrm>
              <a:off x="3055725" y="715438"/>
              <a:ext cx="3103050" cy="786500"/>
              <a:chOff x="3007925" y="673613"/>
              <a:chExt cx="3103050" cy="786500"/>
            </a:xfrm>
          </p:grpSpPr>
          <p:sp>
            <p:nvSpPr>
              <p:cNvPr id="1949" name="Google Shape;1949;p46"/>
              <p:cNvSpPr/>
              <p:nvPr/>
            </p:nvSpPr>
            <p:spPr>
              <a:xfrm>
                <a:off x="3077725" y="721550"/>
                <a:ext cx="2973300" cy="6780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50" name="Google Shape;1950;p46"/>
              <p:cNvSpPr/>
              <p:nvPr/>
            </p:nvSpPr>
            <p:spPr>
              <a:xfrm>
                <a:off x="300792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1" name="Google Shape;1951;p46"/>
              <p:cNvSpPr/>
              <p:nvPr/>
            </p:nvSpPr>
            <p:spPr>
              <a:xfrm>
                <a:off x="5973275" y="6736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2" name="Google Shape;1952;p46"/>
              <p:cNvSpPr/>
              <p:nvPr/>
            </p:nvSpPr>
            <p:spPr>
              <a:xfrm>
                <a:off x="5973275" y="1321013"/>
                <a:ext cx="137700" cy="1377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3" name="Google Shape;1953;p46"/>
              <p:cNvSpPr/>
              <p:nvPr/>
            </p:nvSpPr>
            <p:spPr>
              <a:xfrm>
                <a:off x="3007925" y="1311913"/>
                <a:ext cx="137700" cy="1482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 </a:t>
                </a:r>
                <a:endParaRPr>
                  <a:solidFill>
                    <a:schemeClr val="dk1"/>
                  </a:solidFill>
                </a:endParaRPr>
              </a:p>
            </p:txBody>
          </p:sp>
        </p:grpSp>
        <p:sp>
          <p:nvSpPr>
            <p:cNvPr id="1954" name="Google Shape;1954;p46"/>
            <p:cNvSpPr/>
            <p:nvPr/>
          </p:nvSpPr>
          <p:spPr>
            <a:xfrm rot="-2281323">
              <a:off x="6037771" y="1389972"/>
              <a:ext cx="271725" cy="287249"/>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lt1"/>
              </a:solidFill>
              <a:prstDash val="solid"/>
              <a:round/>
              <a:headEnd len="med" w="med" type="none"/>
              <a:tailEnd len="med" w="med" type="none"/>
            </a:ln>
          </p:spPr>
        </p:sp>
      </p:grpSp>
      <p:sp>
        <p:nvSpPr>
          <p:cNvPr id="1955" name="Google Shape;1955;p46"/>
          <p:cNvSpPr/>
          <p:nvPr/>
        </p:nvSpPr>
        <p:spPr>
          <a:xfrm>
            <a:off x="5132350" y="2319600"/>
            <a:ext cx="3437400" cy="26103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56" name="Google Shape;1956;p46"/>
          <p:cNvGrpSpPr/>
          <p:nvPr/>
        </p:nvGrpSpPr>
        <p:grpSpPr>
          <a:xfrm>
            <a:off x="5202525" y="2420932"/>
            <a:ext cx="277873" cy="68400"/>
            <a:chOff x="5202525" y="2420932"/>
            <a:chExt cx="277873" cy="68400"/>
          </a:xfrm>
        </p:grpSpPr>
        <p:sp>
          <p:nvSpPr>
            <p:cNvPr id="1957" name="Google Shape;1957;p46"/>
            <p:cNvSpPr/>
            <p:nvPr/>
          </p:nvSpPr>
          <p:spPr>
            <a:xfrm>
              <a:off x="5202525"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8" name="Google Shape;1958;p46"/>
            <p:cNvSpPr/>
            <p:nvPr/>
          </p:nvSpPr>
          <p:spPr>
            <a:xfrm>
              <a:off x="5307261"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9" name="Google Shape;1959;p46"/>
            <p:cNvSpPr/>
            <p:nvPr/>
          </p:nvSpPr>
          <p:spPr>
            <a:xfrm>
              <a:off x="5411998"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0" name="Google Shape;1960;p46"/>
          <p:cNvSpPr/>
          <p:nvPr/>
        </p:nvSpPr>
        <p:spPr>
          <a:xfrm>
            <a:off x="341525" y="2319607"/>
            <a:ext cx="4059600" cy="19146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961" name="Google Shape;1961;p46"/>
          <p:cNvGrpSpPr/>
          <p:nvPr/>
        </p:nvGrpSpPr>
        <p:grpSpPr>
          <a:xfrm>
            <a:off x="411700" y="2420932"/>
            <a:ext cx="277873" cy="68400"/>
            <a:chOff x="411700" y="2420932"/>
            <a:chExt cx="277873" cy="68400"/>
          </a:xfrm>
        </p:grpSpPr>
        <p:sp>
          <p:nvSpPr>
            <p:cNvPr id="1962" name="Google Shape;1962;p46"/>
            <p:cNvSpPr/>
            <p:nvPr/>
          </p:nvSpPr>
          <p:spPr>
            <a:xfrm>
              <a:off x="411700" y="2420932"/>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3" name="Google Shape;1963;p46"/>
            <p:cNvSpPr/>
            <p:nvPr/>
          </p:nvSpPr>
          <p:spPr>
            <a:xfrm>
              <a:off x="516436" y="2420932"/>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4" name="Google Shape;1964;p46"/>
            <p:cNvSpPr/>
            <p:nvPr/>
          </p:nvSpPr>
          <p:spPr>
            <a:xfrm>
              <a:off x="621173" y="2420932"/>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65" name="Google Shape;1965;p46"/>
          <p:cNvSpPr txBox="1"/>
          <p:nvPr>
            <p:ph idx="2" type="body"/>
          </p:nvPr>
        </p:nvSpPr>
        <p:spPr>
          <a:xfrm>
            <a:off x="167325" y="-39600"/>
            <a:ext cx="1169700" cy="4311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1966" name="Google Shape;1966;p46"/>
          <p:cNvSpPr/>
          <p:nvPr/>
        </p:nvSpPr>
        <p:spPr>
          <a:xfrm>
            <a:off x="341528" y="1539755"/>
            <a:ext cx="1953600" cy="6303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1"/>
                </a:solidFill>
                <a:latin typeface="Lexend"/>
                <a:ea typeface="Lexend"/>
                <a:cs typeface="Lexend"/>
                <a:sym typeface="Lexend"/>
              </a:rPr>
              <a:t>Outline</a:t>
            </a:r>
            <a:endParaRPr sz="2400">
              <a:solidFill>
                <a:schemeClr val="dk1"/>
              </a:solidFill>
              <a:latin typeface="Lexend"/>
              <a:ea typeface="Lexend"/>
              <a:cs typeface="Lexend"/>
              <a:sym typeface="Lexend"/>
            </a:endParaRPr>
          </a:p>
        </p:txBody>
      </p:sp>
      <p:grpSp>
        <p:nvGrpSpPr>
          <p:cNvPr id="1967" name="Google Shape;1967;p46"/>
          <p:cNvGrpSpPr/>
          <p:nvPr/>
        </p:nvGrpSpPr>
        <p:grpSpPr>
          <a:xfrm>
            <a:off x="7128773" y="3626769"/>
            <a:ext cx="946911" cy="966699"/>
            <a:chOff x="2725798" y="3590032"/>
            <a:chExt cx="946911" cy="966699"/>
          </a:xfrm>
        </p:grpSpPr>
        <p:grpSp>
          <p:nvGrpSpPr>
            <p:cNvPr id="1968" name="Google Shape;1968;p46"/>
            <p:cNvGrpSpPr/>
            <p:nvPr/>
          </p:nvGrpSpPr>
          <p:grpSpPr>
            <a:xfrm>
              <a:off x="2725798" y="3590032"/>
              <a:ext cx="946911" cy="966699"/>
              <a:chOff x="2040572" y="340487"/>
              <a:chExt cx="1276160" cy="1302829"/>
            </a:xfrm>
          </p:grpSpPr>
          <p:grpSp>
            <p:nvGrpSpPr>
              <p:cNvPr id="1969" name="Google Shape;1969;p46"/>
              <p:cNvGrpSpPr/>
              <p:nvPr/>
            </p:nvGrpSpPr>
            <p:grpSpPr>
              <a:xfrm>
                <a:off x="2040572" y="340487"/>
                <a:ext cx="1276160" cy="1302829"/>
                <a:chOff x="2040572" y="340487"/>
                <a:chExt cx="1276160" cy="1302829"/>
              </a:xfrm>
            </p:grpSpPr>
            <p:sp>
              <p:nvSpPr>
                <p:cNvPr id="1970" name="Google Shape;1970;p46"/>
                <p:cNvSpPr/>
                <p:nvPr/>
              </p:nvSpPr>
              <p:spPr>
                <a:xfrm>
                  <a:off x="2040572"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1" name="Google Shape;1971;p46"/>
                <p:cNvSpPr/>
                <p:nvPr/>
              </p:nvSpPr>
              <p:spPr>
                <a:xfrm>
                  <a:off x="331038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2" name="Google Shape;1972;p46"/>
                <p:cNvSpPr/>
                <p:nvPr/>
              </p:nvSpPr>
              <p:spPr>
                <a:xfrm>
                  <a:off x="222516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3" name="Google Shape;1973;p46"/>
                <p:cNvSpPr/>
                <p:nvPr/>
              </p:nvSpPr>
              <p:spPr>
                <a:xfrm>
                  <a:off x="240976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4" name="Google Shape;1974;p46"/>
                <p:cNvSpPr/>
                <p:nvPr/>
              </p:nvSpPr>
              <p:spPr>
                <a:xfrm>
                  <a:off x="2594292"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5" name="Google Shape;1975;p46"/>
                <p:cNvSpPr/>
                <p:nvPr/>
              </p:nvSpPr>
              <p:spPr>
                <a:xfrm>
                  <a:off x="277888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6" name="Google Shape;1976;p46"/>
                <p:cNvSpPr/>
                <p:nvPr/>
              </p:nvSpPr>
              <p:spPr>
                <a:xfrm>
                  <a:off x="296348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7" name="Google Shape;1977;p46"/>
                <p:cNvSpPr/>
                <p:nvPr/>
              </p:nvSpPr>
              <p:spPr>
                <a:xfrm>
                  <a:off x="314807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8" name="Google Shape;1978;p46"/>
                <p:cNvSpPr/>
                <p:nvPr/>
              </p:nvSpPr>
              <p:spPr>
                <a:xfrm>
                  <a:off x="2040572"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79" name="Google Shape;1979;p46"/>
                <p:cNvSpPr/>
                <p:nvPr/>
              </p:nvSpPr>
              <p:spPr>
                <a:xfrm>
                  <a:off x="2040572"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0" name="Google Shape;1980;p46"/>
                <p:cNvSpPr/>
                <p:nvPr/>
              </p:nvSpPr>
              <p:spPr>
                <a:xfrm>
                  <a:off x="2040572"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1" name="Google Shape;1981;p46"/>
                <p:cNvSpPr/>
                <p:nvPr/>
              </p:nvSpPr>
              <p:spPr>
                <a:xfrm>
                  <a:off x="2040572"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2" name="Google Shape;1982;p46"/>
                <p:cNvSpPr/>
                <p:nvPr/>
              </p:nvSpPr>
              <p:spPr>
                <a:xfrm>
                  <a:off x="2040572"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3" name="Google Shape;1983;p46"/>
                <p:cNvSpPr/>
                <p:nvPr/>
              </p:nvSpPr>
              <p:spPr>
                <a:xfrm>
                  <a:off x="2040572"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4" name="Google Shape;1984;p46"/>
                <p:cNvSpPr/>
                <p:nvPr/>
              </p:nvSpPr>
              <p:spPr>
                <a:xfrm>
                  <a:off x="2040572"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85" name="Google Shape;1985;p46"/>
                <p:cNvSpPr/>
                <p:nvPr/>
              </p:nvSpPr>
              <p:spPr>
                <a:xfrm>
                  <a:off x="2040572"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86" name="Google Shape;1986;p46"/>
              <p:cNvSpPr/>
              <p:nvPr/>
            </p:nvSpPr>
            <p:spPr>
              <a:xfrm>
                <a:off x="2593657" y="525653"/>
                <a:ext cx="185229" cy="185229"/>
              </a:xfrm>
              <a:custGeom>
                <a:rect b="b" l="l" r="r" t="t"/>
                <a:pathLst>
                  <a:path extrusionOk="0" h="185229" w="185229">
                    <a:moveTo>
                      <a:pt x="0" y="0"/>
                    </a:moveTo>
                    <a:lnTo>
                      <a:pt x="185230" y="0"/>
                    </a:lnTo>
                    <a:lnTo>
                      <a:pt x="185230"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1987" name="Google Shape;1987;p46"/>
            <p:cNvSpPr/>
            <p:nvPr/>
          </p:nvSpPr>
          <p:spPr>
            <a:xfrm>
              <a:off x="2862815" y="3729522"/>
              <a:ext cx="618874" cy="687570"/>
            </a:xfrm>
            <a:custGeom>
              <a:rect b="b" l="l" r="r" t="t"/>
              <a:pathLst>
                <a:path extrusionOk="0" h="926020" w="833501">
                  <a:moveTo>
                    <a:pt x="184912" y="926020"/>
                  </a:moveTo>
                  <a:lnTo>
                    <a:pt x="184912" y="833565"/>
                  </a:lnTo>
                  <a:lnTo>
                    <a:pt x="92456" y="833565"/>
                  </a:lnTo>
                  <a:lnTo>
                    <a:pt x="92456" y="741109"/>
                  </a:lnTo>
                  <a:lnTo>
                    <a:pt x="0" y="741109"/>
                  </a:lnTo>
                  <a:lnTo>
                    <a:pt x="0" y="184912"/>
                  </a:lnTo>
                  <a:lnTo>
                    <a:pt x="92456" y="184912"/>
                  </a:lnTo>
                  <a:lnTo>
                    <a:pt x="92456" y="92456"/>
                  </a:lnTo>
                  <a:lnTo>
                    <a:pt x="184912" y="92456"/>
                  </a:lnTo>
                  <a:lnTo>
                    <a:pt x="184912" y="0"/>
                  </a:lnTo>
                  <a:lnTo>
                    <a:pt x="648589" y="0"/>
                  </a:lnTo>
                  <a:lnTo>
                    <a:pt x="648589" y="92456"/>
                  </a:lnTo>
                  <a:lnTo>
                    <a:pt x="741045" y="92456"/>
                  </a:lnTo>
                  <a:lnTo>
                    <a:pt x="741045" y="184912"/>
                  </a:lnTo>
                  <a:lnTo>
                    <a:pt x="833501" y="184912"/>
                  </a:lnTo>
                  <a:lnTo>
                    <a:pt x="833501" y="370523"/>
                  </a:lnTo>
                  <a:lnTo>
                    <a:pt x="648526" y="370523"/>
                  </a:lnTo>
                  <a:lnTo>
                    <a:pt x="648526" y="277432"/>
                  </a:lnTo>
                  <a:lnTo>
                    <a:pt x="555435" y="277432"/>
                  </a:lnTo>
                  <a:lnTo>
                    <a:pt x="555435" y="184975"/>
                  </a:lnTo>
                  <a:lnTo>
                    <a:pt x="277368" y="184975"/>
                  </a:lnTo>
                  <a:lnTo>
                    <a:pt x="277368" y="277432"/>
                  </a:lnTo>
                  <a:lnTo>
                    <a:pt x="184912" y="277432"/>
                  </a:lnTo>
                  <a:lnTo>
                    <a:pt x="184912" y="648589"/>
                  </a:lnTo>
                  <a:lnTo>
                    <a:pt x="277368" y="648589"/>
                  </a:lnTo>
                  <a:lnTo>
                    <a:pt x="277368" y="741045"/>
                  </a:lnTo>
                  <a:lnTo>
                    <a:pt x="555435" y="741045"/>
                  </a:lnTo>
                  <a:lnTo>
                    <a:pt x="555435" y="648589"/>
                  </a:lnTo>
                  <a:lnTo>
                    <a:pt x="648526" y="648589"/>
                  </a:lnTo>
                  <a:lnTo>
                    <a:pt x="648526" y="555498"/>
                  </a:lnTo>
                  <a:lnTo>
                    <a:pt x="833501" y="555498"/>
                  </a:lnTo>
                  <a:lnTo>
                    <a:pt x="833501" y="741109"/>
                  </a:lnTo>
                  <a:lnTo>
                    <a:pt x="741045" y="741109"/>
                  </a:lnTo>
                  <a:lnTo>
                    <a:pt x="741045" y="833565"/>
                  </a:lnTo>
                  <a:lnTo>
                    <a:pt x="648589" y="833565"/>
                  </a:lnTo>
                  <a:lnTo>
                    <a:pt x="648589" y="926020"/>
                  </a:lnTo>
                  <a:lnTo>
                    <a:pt x="184912" y="926020"/>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grpSp>
      <p:grpSp>
        <p:nvGrpSpPr>
          <p:cNvPr id="1988" name="Google Shape;1988;p46"/>
          <p:cNvGrpSpPr/>
          <p:nvPr/>
        </p:nvGrpSpPr>
        <p:grpSpPr>
          <a:xfrm>
            <a:off x="6383222" y="3139193"/>
            <a:ext cx="946911" cy="966699"/>
            <a:chOff x="1438774" y="3590059"/>
            <a:chExt cx="946911" cy="966699"/>
          </a:xfrm>
        </p:grpSpPr>
        <p:grpSp>
          <p:nvGrpSpPr>
            <p:cNvPr id="1989" name="Google Shape;1989;p46"/>
            <p:cNvGrpSpPr/>
            <p:nvPr/>
          </p:nvGrpSpPr>
          <p:grpSpPr>
            <a:xfrm>
              <a:off x="1438774" y="3590059"/>
              <a:ext cx="946911" cy="966699"/>
              <a:chOff x="3707828" y="340487"/>
              <a:chExt cx="1276160" cy="1302829"/>
            </a:xfrm>
          </p:grpSpPr>
          <p:grpSp>
            <p:nvGrpSpPr>
              <p:cNvPr id="1990" name="Google Shape;1990;p46"/>
              <p:cNvGrpSpPr/>
              <p:nvPr/>
            </p:nvGrpSpPr>
            <p:grpSpPr>
              <a:xfrm>
                <a:off x="3707828" y="340487"/>
                <a:ext cx="1276160" cy="1302829"/>
                <a:chOff x="3707828" y="340487"/>
                <a:chExt cx="1276160" cy="1302829"/>
              </a:xfrm>
            </p:grpSpPr>
            <p:sp>
              <p:nvSpPr>
                <p:cNvPr id="1991" name="Google Shape;1991;p46"/>
                <p:cNvSpPr/>
                <p:nvPr/>
              </p:nvSpPr>
              <p:spPr>
                <a:xfrm>
                  <a:off x="3707828" y="340487"/>
                  <a:ext cx="1269809" cy="1296479"/>
                </a:xfrm>
                <a:custGeom>
                  <a:rect b="b" l="l" r="r" t="t"/>
                  <a:pathLst>
                    <a:path extrusionOk="0" h="1296479" w="1269809">
                      <a:moveTo>
                        <a:pt x="0" y="0"/>
                      </a:moveTo>
                      <a:lnTo>
                        <a:pt x="1269809" y="0"/>
                      </a:lnTo>
                      <a:lnTo>
                        <a:pt x="1269809"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2" name="Google Shape;1992;p46"/>
                <p:cNvSpPr/>
                <p:nvPr/>
              </p:nvSpPr>
              <p:spPr>
                <a:xfrm>
                  <a:off x="497763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3" name="Google Shape;1993;p46"/>
                <p:cNvSpPr/>
                <p:nvPr/>
              </p:nvSpPr>
              <p:spPr>
                <a:xfrm>
                  <a:off x="389242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4" name="Google Shape;1994;p46"/>
                <p:cNvSpPr/>
                <p:nvPr/>
              </p:nvSpPr>
              <p:spPr>
                <a:xfrm>
                  <a:off x="407701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5" name="Google Shape;1995;p46"/>
                <p:cNvSpPr/>
                <p:nvPr/>
              </p:nvSpPr>
              <p:spPr>
                <a:xfrm>
                  <a:off x="426154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6" name="Google Shape;1996;p46"/>
                <p:cNvSpPr/>
                <p:nvPr/>
              </p:nvSpPr>
              <p:spPr>
                <a:xfrm>
                  <a:off x="4446143"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7" name="Google Shape;1997;p46"/>
                <p:cNvSpPr/>
                <p:nvPr/>
              </p:nvSpPr>
              <p:spPr>
                <a:xfrm>
                  <a:off x="4630737"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8" name="Google Shape;1998;p46"/>
                <p:cNvSpPr/>
                <p:nvPr/>
              </p:nvSpPr>
              <p:spPr>
                <a:xfrm>
                  <a:off x="4815268"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1999" name="Google Shape;1999;p46"/>
                <p:cNvSpPr/>
                <p:nvPr/>
              </p:nvSpPr>
              <p:spPr>
                <a:xfrm>
                  <a:off x="3707828"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0" name="Google Shape;2000;p46"/>
                <p:cNvSpPr/>
                <p:nvPr/>
              </p:nvSpPr>
              <p:spPr>
                <a:xfrm>
                  <a:off x="3707828"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1" name="Google Shape;2001;p46"/>
                <p:cNvSpPr/>
                <p:nvPr/>
              </p:nvSpPr>
              <p:spPr>
                <a:xfrm>
                  <a:off x="3707828"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2" name="Google Shape;2002;p46"/>
                <p:cNvSpPr/>
                <p:nvPr/>
              </p:nvSpPr>
              <p:spPr>
                <a:xfrm>
                  <a:off x="3707828"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3" name="Google Shape;2003;p46"/>
                <p:cNvSpPr/>
                <p:nvPr/>
              </p:nvSpPr>
              <p:spPr>
                <a:xfrm>
                  <a:off x="3707828"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4" name="Google Shape;2004;p46"/>
                <p:cNvSpPr/>
                <p:nvPr/>
              </p:nvSpPr>
              <p:spPr>
                <a:xfrm>
                  <a:off x="3707828"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5" name="Google Shape;2005;p46"/>
                <p:cNvSpPr/>
                <p:nvPr/>
              </p:nvSpPr>
              <p:spPr>
                <a:xfrm>
                  <a:off x="3707828"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06" name="Google Shape;2006;p46"/>
                <p:cNvSpPr/>
                <p:nvPr/>
              </p:nvSpPr>
              <p:spPr>
                <a:xfrm>
                  <a:off x="3707828"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07" name="Google Shape;2007;p46"/>
              <p:cNvSpPr/>
              <p:nvPr/>
            </p:nvSpPr>
            <p:spPr>
              <a:xfrm>
                <a:off x="4260913" y="525653"/>
                <a:ext cx="185229" cy="185229"/>
              </a:xfrm>
              <a:custGeom>
                <a:rect b="b" l="l" r="r" t="t"/>
                <a:pathLst>
                  <a:path extrusionOk="0" h="185229" w="185229">
                    <a:moveTo>
                      <a:pt x="0" y="0"/>
                    </a:moveTo>
                    <a:lnTo>
                      <a:pt x="185229" y="0"/>
                    </a:lnTo>
                    <a:lnTo>
                      <a:pt x="185229" y="185229"/>
                    </a:lnTo>
                    <a:lnTo>
                      <a:pt x="0" y="185229"/>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08" name="Google Shape;2008;p46"/>
            <p:cNvGrpSpPr/>
            <p:nvPr/>
          </p:nvGrpSpPr>
          <p:grpSpPr>
            <a:xfrm>
              <a:off x="1712541" y="3729479"/>
              <a:ext cx="497389" cy="685349"/>
              <a:chOff x="1712541" y="3729479"/>
              <a:chExt cx="497389" cy="685349"/>
            </a:xfrm>
          </p:grpSpPr>
          <p:sp>
            <p:nvSpPr>
              <p:cNvPr id="2009" name="Google Shape;2009;p46"/>
              <p:cNvSpPr/>
              <p:nvPr/>
            </p:nvSpPr>
            <p:spPr>
              <a:xfrm>
                <a:off x="1712541" y="3729479"/>
                <a:ext cx="497389" cy="685349"/>
              </a:xfrm>
              <a:custGeom>
                <a:rect b="b" l="l" r="r" t="t"/>
                <a:pathLst>
                  <a:path extrusionOk="0" h="926147" w="672147">
                    <a:moveTo>
                      <a:pt x="0" y="926084"/>
                    </a:moveTo>
                    <a:lnTo>
                      <a:pt x="0" y="0"/>
                    </a:lnTo>
                    <a:lnTo>
                      <a:pt x="149161" y="0"/>
                    </a:lnTo>
                    <a:lnTo>
                      <a:pt x="149161" y="331026"/>
                    </a:lnTo>
                    <a:lnTo>
                      <a:pt x="223711" y="331026"/>
                    </a:lnTo>
                    <a:lnTo>
                      <a:pt x="223711" y="264986"/>
                    </a:lnTo>
                    <a:lnTo>
                      <a:pt x="523049" y="264986"/>
                    </a:lnTo>
                    <a:lnTo>
                      <a:pt x="523049" y="331026"/>
                    </a:lnTo>
                    <a:lnTo>
                      <a:pt x="597598" y="331026"/>
                    </a:lnTo>
                    <a:lnTo>
                      <a:pt x="597598" y="397066"/>
                    </a:lnTo>
                    <a:lnTo>
                      <a:pt x="672148" y="397066"/>
                    </a:lnTo>
                    <a:lnTo>
                      <a:pt x="672148" y="794068"/>
                    </a:lnTo>
                    <a:lnTo>
                      <a:pt x="597598" y="794068"/>
                    </a:lnTo>
                    <a:lnTo>
                      <a:pt x="597598" y="860108"/>
                    </a:lnTo>
                    <a:lnTo>
                      <a:pt x="523049" y="860108"/>
                    </a:lnTo>
                    <a:lnTo>
                      <a:pt x="523049" y="926148"/>
                    </a:lnTo>
                    <a:lnTo>
                      <a:pt x="223711" y="926148"/>
                    </a:lnTo>
                    <a:lnTo>
                      <a:pt x="223711" y="860108"/>
                    </a:lnTo>
                    <a:lnTo>
                      <a:pt x="149161" y="860108"/>
                    </a:lnTo>
                    <a:lnTo>
                      <a:pt x="149161" y="926148"/>
                    </a:lnTo>
                    <a:lnTo>
                      <a:pt x="0" y="926148"/>
                    </a:lnTo>
                    <a:close/>
                    <a:moveTo>
                      <a:pt x="447992" y="794068"/>
                    </a:moveTo>
                    <a:lnTo>
                      <a:pt x="447992" y="728027"/>
                    </a:lnTo>
                    <a:lnTo>
                      <a:pt x="523113" y="728027"/>
                    </a:lnTo>
                    <a:lnTo>
                      <a:pt x="523113" y="463042"/>
                    </a:lnTo>
                    <a:lnTo>
                      <a:pt x="447992" y="463042"/>
                    </a:lnTo>
                    <a:lnTo>
                      <a:pt x="447992" y="397002"/>
                    </a:lnTo>
                    <a:lnTo>
                      <a:pt x="223711" y="397002"/>
                    </a:lnTo>
                    <a:lnTo>
                      <a:pt x="223711" y="463042"/>
                    </a:lnTo>
                    <a:lnTo>
                      <a:pt x="149161" y="463042"/>
                    </a:lnTo>
                    <a:lnTo>
                      <a:pt x="149161" y="728027"/>
                    </a:lnTo>
                    <a:lnTo>
                      <a:pt x="223711" y="728027"/>
                    </a:lnTo>
                    <a:lnTo>
                      <a:pt x="223711" y="794068"/>
                    </a:lnTo>
                    <a:lnTo>
                      <a:pt x="447992" y="79406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010" name="Google Shape;2010;p46"/>
              <p:cNvSpPr/>
              <p:nvPr/>
            </p:nvSpPr>
            <p:spPr>
              <a:xfrm>
                <a:off x="2049409" y="3974898"/>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1" name="Google Shape;2011;p46"/>
              <p:cNvSpPr/>
              <p:nvPr/>
            </p:nvSpPr>
            <p:spPr>
              <a:xfrm>
                <a:off x="1744815" y="3729480"/>
                <a:ext cx="104364" cy="685302"/>
              </a:xfrm>
              <a:custGeom>
                <a:rect b="b" l="l" r="r" t="t"/>
                <a:pathLst>
                  <a:path extrusionOk="0" h="926084" w="141033">
                    <a:moveTo>
                      <a:pt x="0" y="0"/>
                    </a:moveTo>
                    <a:lnTo>
                      <a:pt x="141034" y="0"/>
                    </a:lnTo>
                    <a:lnTo>
                      <a:pt x="141034" y="926084"/>
                    </a:lnTo>
                    <a:lnTo>
                      <a:pt x="0" y="926084"/>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2" name="Google Shape;2012;p46"/>
              <p:cNvSpPr/>
              <p:nvPr/>
            </p:nvSpPr>
            <p:spPr>
              <a:xfrm>
                <a:off x="2049409" y="4269457"/>
                <a:ext cx="104364" cy="98114"/>
              </a:xfrm>
              <a:custGeom>
                <a:rect b="b" l="l" r="r" t="t"/>
                <a:pathLst>
                  <a:path extrusionOk="0" h="132587" w="141033">
                    <a:moveTo>
                      <a:pt x="0" y="0"/>
                    </a:moveTo>
                    <a:lnTo>
                      <a:pt x="141034" y="0"/>
                    </a:lnTo>
                    <a:lnTo>
                      <a:pt x="141034"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grpSp>
        <p:nvGrpSpPr>
          <p:cNvPr id="2013" name="Google Shape;2013;p46"/>
          <p:cNvGrpSpPr/>
          <p:nvPr/>
        </p:nvGrpSpPr>
        <p:grpSpPr>
          <a:xfrm>
            <a:off x="5626420" y="2656042"/>
            <a:ext cx="946911" cy="966699"/>
            <a:chOff x="151447" y="3590017"/>
            <a:chExt cx="946911" cy="966699"/>
          </a:xfrm>
        </p:grpSpPr>
        <p:grpSp>
          <p:nvGrpSpPr>
            <p:cNvPr id="2014" name="Google Shape;2014;p46"/>
            <p:cNvGrpSpPr/>
            <p:nvPr/>
          </p:nvGrpSpPr>
          <p:grpSpPr>
            <a:xfrm>
              <a:off x="151447" y="3590017"/>
              <a:ext cx="946911" cy="966699"/>
              <a:chOff x="373316" y="340487"/>
              <a:chExt cx="1276160" cy="1302829"/>
            </a:xfrm>
          </p:grpSpPr>
          <p:sp>
            <p:nvSpPr>
              <p:cNvPr id="2015" name="Google Shape;2015;p46"/>
              <p:cNvSpPr/>
              <p:nvPr/>
            </p:nvSpPr>
            <p:spPr>
              <a:xfrm>
                <a:off x="373316" y="340487"/>
                <a:ext cx="1269809" cy="1296479"/>
              </a:xfrm>
              <a:custGeom>
                <a:rect b="b" l="l" r="r" t="t"/>
                <a:pathLst>
                  <a:path extrusionOk="0" h="1296479" w="1269809">
                    <a:moveTo>
                      <a:pt x="0" y="0"/>
                    </a:moveTo>
                    <a:lnTo>
                      <a:pt x="1269810" y="0"/>
                    </a:lnTo>
                    <a:lnTo>
                      <a:pt x="1269810" y="1296480"/>
                    </a:lnTo>
                    <a:lnTo>
                      <a:pt x="0" y="1296480"/>
                    </a:lnTo>
                    <a:close/>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6" name="Google Shape;2016;p46"/>
              <p:cNvSpPr/>
              <p:nvPr/>
            </p:nvSpPr>
            <p:spPr>
              <a:xfrm>
                <a:off x="1643126"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7" name="Google Shape;2017;p46"/>
              <p:cNvSpPr/>
              <p:nvPr/>
            </p:nvSpPr>
            <p:spPr>
              <a:xfrm>
                <a:off x="55791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8" name="Google Shape;2018;p46"/>
              <p:cNvSpPr/>
              <p:nvPr/>
            </p:nvSpPr>
            <p:spPr>
              <a:xfrm>
                <a:off x="74250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19" name="Google Shape;2019;p46"/>
              <p:cNvSpPr/>
              <p:nvPr/>
            </p:nvSpPr>
            <p:spPr>
              <a:xfrm>
                <a:off x="92710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0" name="Google Shape;2020;p46"/>
              <p:cNvSpPr/>
              <p:nvPr/>
            </p:nvSpPr>
            <p:spPr>
              <a:xfrm>
                <a:off x="1111631"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1" name="Google Shape;2021;p46"/>
              <p:cNvSpPr/>
              <p:nvPr/>
            </p:nvSpPr>
            <p:spPr>
              <a:xfrm>
                <a:off x="1296225"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2" name="Google Shape;2022;p46"/>
              <p:cNvSpPr/>
              <p:nvPr/>
            </p:nvSpPr>
            <p:spPr>
              <a:xfrm>
                <a:off x="1480820" y="340487"/>
                <a:ext cx="6350" cy="1296479"/>
              </a:xfrm>
              <a:custGeom>
                <a:rect b="b" l="l" r="r" t="t"/>
                <a:pathLst>
                  <a:path extrusionOk="0" h="1296479" w="6350">
                    <a:moveTo>
                      <a:pt x="0" y="0"/>
                    </a:moveTo>
                    <a:lnTo>
                      <a:pt x="0" y="129648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3" name="Google Shape;2023;p46"/>
              <p:cNvSpPr/>
              <p:nvPr/>
            </p:nvSpPr>
            <p:spPr>
              <a:xfrm>
                <a:off x="373316" y="525653"/>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4" name="Google Shape;2024;p46"/>
              <p:cNvSpPr/>
              <p:nvPr/>
            </p:nvSpPr>
            <p:spPr>
              <a:xfrm>
                <a:off x="373316" y="34048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5" name="Google Shape;2025;p46"/>
              <p:cNvSpPr/>
              <p:nvPr/>
            </p:nvSpPr>
            <p:spPr>
              <a:xfrm>
                <a:off x="373316" y="145173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6" name="Google Shape;2026;p46"/>
              <p:cNvSpPr/>
              <p:nvPr/>
            </p:nvSpPr>
            <p:spPr>
              <a:xfrm>
                <a:off x="373316" y="1636966"/>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7" name="Google Shape;2027;p46"/>
              <p:cNvSpPr/>
              <p:nvPr/>
            </p:nvSpPr>
            <p:spPr>
              <a:xfrm>
                <a:off x="373316" y="1266507"/>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8" name="Google Shape;2028;p46"/>
              <p:cNvSpPr/>
              <p:nvPr/>
            </p:nvSpPr>
            <p:spPr>
              <a:xfrm>
                <a:off x="373316" y="1081278"/>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29" name="Google Shape;2029;p46"/>
              <p:cNvSpPr/>
              <p:nvPr/>
            </p:nvSpPr>
            <p:spPr>
              <a:xfrm>
                <a:off x="373316" y="89611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0" name="Google Shape;2030;p46"/>
              <p:cNvSpPr/>
              <p:nvPr/>
            </p:nvSpPr>
            <p:spPr>
              <a:xfrm>
                <a:off x="373316" y="710882"/>
                <a:ext cx="1269809" cy="6350"/>
              </a:xfrm>
              <a:custGeom>
                <a:rect b="b" l="l" r="r" t="t"/>
                <a:pathLst>
                  <a:path extrusionOk="0" h="6350" w="1269809">
                    <a:moveTo>
                      <a:pt x="0" y="0"/>
                    </a:moveTo>
                    <a:lnTo>
                      <a:pt x="1269810" y="0"/>
                    </a:lnTo>
                  </a:path>
                </a:pathLst>
              </a:custGeom>
              <a:solidFill>
                <a:schemeClr val="accent1"/>
              </a:solid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nvGrpSpPr>
            <p:cNvPr id="2031" name="Google Shape;2031;p46"/>
            <p:cNvGrpSpPr/>
            <p:nvPr/>
          </p:nvGrpSpPr>
          <p:grpSpPr>
            <a:xfrm>
              <a:off x="288463" y="3729601"/>
              <a:ext cx="685212" cy="687570"/>
              <a:chOff x="288463" y="3729601"/>
              <a:chExt cx="685212" cy="687570"/>
            </a:xfrm>
          </p:grpSpPr>
          <p:sp>
            <p:nvSpPr>
              <p:cNvPr id="2032" name="Google Shape;2032;p46"/>
              <p:cNvSpPr/>
              <p:nvPr/>
            </p:nvSpPr>
            <p:spPr>
              <a:xfrm>
                <a:off x="288463" y="3729601"/>
                <a:ext cx="685212" cy="687570"/>
              </a:xfrm>
              <a:custGeom>
                <a:rect b="b" l="l" r="r" t="t"/>
                <a:pathLst>
                  <a:path extrusionOk="0" h="926020" w="922845">
                    <a:moveTo>
                      <a:pt x="204724" y="925894"/>
                    </a:moveTo>
                    <a:lnTo>
                      <a:pt x="204724" y="833438"/>
                    </a:lnTo>
                    <a:lnTo>
                      <a:pt x="102362" y="833438"/>
                    </a:lnTo>
                    <a:lnTo>
                      <a:pt x="102362" y="740982"/>
                    </a:lnTo>
                    <a:lnTo>
                      <a:pt x="0" y="740982"/>
                    </a:lnTo>
                    <a:lnTo>
                      <a:pt x="0" y="555371"/>
                    </a:lnTo>
                    <a:lnTo>
                      <a:pt x="102362" y="555371"/>
                    </a:lnTo>
                    <a:lnTo>
                      <a:pt x="102362" y="462915"/>
                    </a:lnTo>
                    <a:lnTo>
                      <a:pt x="307150" y="462915"/>
                    </a:lnTo>
                    <a:lnTo>
                      <a:pt x="307150" y="370459"/>
                    </a:lnTo>
                    <a:lnTo>
                      <a:pt x="718122" y="370459"/>
                    </a:lnTo>
                    <a:lnTo>
                      <a:pt x="718122" y="277368"/>
                    </a:lnTo>
                    <a:lnTo>
                      <a:pt x="615061" y="277368"/>
                    </a:lnTo>
                    <a:lnTo>
                      <a:pt x="615061" y="184912"/>
                    </a:lnTo>
                    <a:lnTo>
                      <a:pt x="307213" y="184912"/>
                    </a:lnTo>
                    <a:lnTo>
                      <a:pt x="307213" y="277368"/>
                    </a:lnTo>
                    <a:lnTo>
                      <a:pt x="63" y="277368"/>
                    </a:lnTo>
                    <a:lnTo>
                      <a:pt x="63" y="184912"/>
                    </a:lnTo>
                    <a:lnTo>
                      <a:pt x="102425" y="184912"/>
                    </a:lnTo>
                    <a:lnTo>
                      <a:pt x="102425" y="92456"/>
                    </a:lnTo>
                    <a:lnTo>
                      <a:pt x="204788" y="92456"/>
                    </a:lnTo>
                    <a:lnTo>
                      <a:pt x="204788" y="0"/>
                    </a:lnTo>
                    <a:lnTo>
                      <a:pt x="718122" y="0"/>
                    </a:lnTo>
                    <a:lnTo>
                      <a:pt x="718122" y="92456"/>
                    </a:lnTo>
                    <a:lnTo>
                      <a:pt x="820484" y="92456"/>
                    </a:lnTo>
                    <a:lnTo>
                      <a:pt x="820484" y="184912"/>
                    </a:lnTo>
                    <a:lnTo>
                      <a:pt x="922845" y="184912"/>
                    </a:lnTo>
                    <a:lnTo>
                      <a:pt x="922845" y="926021"/>
                    </a:lnTo>
                    <a:lnTo>
                      <a:pt x="718058" y="926021"/>
                    </a:lnTo>
                    <a:lnTo>
                      <a:pt x="718058" y="833565"/>
                    </a:lnTo>
                    <a:lnTo>
                      <a:pt x="614998" y="833565"/>
                    </a:lnTo>
                    <a:lnTo>
                      <a:pt x="614998" y="926021"/>
                    </a:lnTo>
                    <a:lnTo>
                      <a:pt x="204724" y="926021"/>
                    </a:lnTo>
                    <a:close/>
                    <a:moveTo>
                      <a:pt x="614998" y="740918"/>
                    </a:moveTo>
                    <a:lnTo>
                      <a:pt x="614998" y="648462"/>
                    </a:lnTo>
                    <a:lnTo>
                      <a:pt x="718058" y="648462"/>
                    </a:lnTo>
                    <a:lnTo>
                      <a:pt x="718058" y="462852"/>
                    </a:lnTo>
                    <a:lnTo>
                      <a:pt x="614998" y="462852"/>
                    </a:lnTo>
                    <a:lnTo>
                      <a:pt x="614998" y="555308"/>
                    </a:lnTo>
                    <a:lnTo>
                      <a:pt x="255968" y="555308"/>
                    </a:lnTo>
                    <a:lnTo>
                      <a:pt x="255968" y="740918"/>
                    </a:lnTo>
                    <a:lnTo>
                      <a:pt x="614998" y="74091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solidFill>
                    <a:schemeClr val="dk1"/>
                  </a:solidFill>
                </a:endParaRPr>
              </a:p>
            </p:txBody>
          </p:sp>
          <p:sp>
            <p:nvSpPr>
              <p:cNvPr id="2033" name="Google Shape;2033;p46"/>
              <p:cNvSpPr/>
              <p:nvPr/>
            </p:nvSpPr>
            <p:spPr>
              <a:xfrm>
                <a:off x="425385" y="4318234"/>
                <a:ext cx="250690" cy="98446"/>
              </a:xfrm>
              <a:custGeom>
                <a:rect b="b" l="l" r="r" t="t"/>
                <a:pathLst>
                  <a:path extrusionOk="0" h="132587" w="337629">
                    <a:moveTo>
                      <a:pt x="0" y="0"/>
                    </a:moveTo>
                    <a:lnTo>
                      <a:pt x="337630" y="0"/>
                    </a:lnTo>
                    <a:lnTo>
                      <a:pt x="337630"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34" name="Google Shape;2034;p46"/>
              <p:cNvSpPr/>
              <p:nvPr/>
            </p:nvSpPr>
            <p:spPr>
              <a:xfrm>
                <a:off x="722694" y="4043401"/>
                <a:ext cx="250690" cy="98446"/>
              </a:xfrm>
              <a:custGeom>
                <a:rect b="b" l="l" r="r" t="t"/>
                <a:pathLst>
                  <a:path extrusionOk="0" h="132587" w="337629">
                    <a:moveTo>
                      <a:pt x="0" y="0"/>
                    </a:moveTo>
                    <a:lnTo>
                      <a:pt x="337629" y="0"/>
                    </a:lnTo>
                    <a:lnTo>
                      <a:pt x="337629" y="132588"/>
                    </a:lnTo>
                    <a:lnTo>
                      <a:pt x="0" y="132588"/>
                    </a:lnTo>
                    <a:close/>
                  </a:path>
                </a:pathLst>
              </a:custGeom>
              <a:solidFill>
                <a:schemeClr val="dk1"/>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035" name="Google Shape;2035;p46"/>
          <p:cNvSpPr txBox="1"/>
          <p:nvPr>
            <p:ph idx="4" type="subTitle"/>
          </p:nvPr>
        </p:nvSpPr>
        <p:spPr>
          <a:xfrm>
            <a:off x="516425" y="2548200"/>
            <a:ext cx="3736200" cy="1662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In this presentation we will cover:</a:t>
            </a:r>
            <a:endParaRPr/>
          </a:p>
          <a:p>
            <a:pPr indent="-304800" lvl="0" marL="457200" rtl="0" algn="l">
              <a:spcBef>
                <a:spcPts val="0"/>
              </a:spcBef>
              <a:spcAft>
                <a:spcPts val="0"/>
              </a:spcAft>
              <a:buSzPts val="1200"/>
              <a:buChar char="-"/>
            </a:pPr>
            <a:r>
              <a:rPr lang="en"/>
              <a:t>Why did we choose this topic(mining 311 requests)</a:t>
            </a:r>
            <a:endParaRPr/>
          </a:p>
          <a:p>
            <a:pPr indent="-304800" lvl="0" marL="457200" rtl="0" algn="l">
              <a:spcBef>
                <a:spcPts val="0"/>
              </a:spcBef>
              <a:spcAft>
                <a:spcPts val="0"/>
              </a:spcAft>
              <a:buSzPts val="1200"/>
              <a:buChar char="-"/>
            </a:pPr>
            <a:r>
              <a:rPr lang="en"/>
              <a:t>Methods and Technologies we used in the process</a:t>
            </a:r>
            <a:endParaRPr/>
          </a:p>
          <a:p>
            <a:pPr indent="-304800" lvl="0" marL="457200" rtl="0" algn="l">
              <a:spcBef>
                <a:spcPts val="0"/>
              </a:spcBef>
              <a:spcAft>
                <a:spcPts val="0"/>
              </a:spcAft>
              <a:buSzPts val="1200"/>
              <a:buChar char="-"/>
            </a:pPr>
            <a:r>
              <a:rPr lang="en"/>
              <a:t>Sample results and Interpretation</a:t>
            </a:r>
            <a:endParaRPr/>
          </a:p>
          <a:p>
            <a:pPr indent="-304800" lvl="0" marL="457200" rtl="0" algn="l">
              <a:spcBef>
                <a:spcPts val="0"/>
              </a:spcBef>
              <a:spcAft>
                <a:spcPts val="0"/>
              </a:spcAft>
              <a:buSzPts val="1200"/>
              <a:buChar char="-"/>
            </a:pPr>
            <a:r>
              <a:rPr lang="en"/>
              <a:t>Challenges and Future Plans of the project</a:t>
            </a:r>
            <a:endParaRPr/>
          </a:p>
          <a:p>
            <a:pPr indent="0" lvl="0" marL="0" rtl="0" algn="l">
              <a:spcBef>
                <a:spcPts val="0"/>
              </a:spcBef>
              <a:spcAft>
                <a:spcPts val="0"/>
              </a:spcAft>
              <a:buNone/>
            </a:pPr>
            <a:r>
              <a:t/>
            </a:r>
            <a:endParaRPr>
              <a:latin typeface="Lexend SemiBold"/>
              <a:ea typeface="Lexend SemiBold"/>
              <a:cs typeface="Lexend SemiBold"/>
              <a:sym typeface="Lexend SemiBold"/>
            </a:endParaRPr>
          </a:p>
        </p:txBody>
      </p:sp>
      <p:sp>
        <p:nvSpPr>
          <p:cNvPr id="2036" name="Google Shape;2036;p46"/>
          <p:cNvSpPr txBox="1"/>
          <p:nvPr>
            <p:ph type="title"/>
          </p:nvPr>
        </p:nvSpPr>
        <p:spPr>
          <a:xfrm>
            <a:off x="209775" y="468575"/>
            <a:ext cx="73401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 Project   </a:t>
            </a:r>
            <a:r>
              <a:rPr lang="en">
                <a:solidFill>
                  <a:schemeClr val="lt1"/>
                </a:solidFill>
              </a:rPr>
              <a:t>Overview</a:t>
            </a:r>
            <a:endParaRPr>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64"/>
          <p:cNvSpPr txBox="1"/>
          <p:nvPr>
            <p:ph type="title"/>
          </p:nvPr>
        </p:nvSpPr>
        <p:spPr>
          <a:xfrm>
            <a:off x="209775" y="468575"/>
            <a:ext cx="8593200" cy="11820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3600"/>
              <a:t>Step by Step Anomaly detection</a:t>
            </a:r>
            <a:endParaRPr sz="3600"/>
          </a:p>
          <a:p>
            <a:pPr indent="0" lvl="0" marL="0" rtl="0" algn="l">
              <a:lnSpc>
                <a:spcPct val="90000"/>
              </a:lnSpc>
              <a:spcBef>
                <a:spcPts val="0"/>
              </a:spcBef>
              <a:spcAft>
                <a:spcPts val="0"/>
              </a:spcAft>
              <a:buNone/>
            </a:pPr>
            <a:r>
              <a:t/>
            </a:r>
            <a:endParaRPr sz="3600"/>
          </a:p>
        </p:txBody>
      </p:sp>
      <p:sp>
        <p:nvSpPr>
          <p:cNvPr id="2317" name="Google Shape;2317;p64"/>
          <p:cNvSpPr/>
          <p:nvPr/>
        </p:nvSpPr>
        <p:spPr>
          <a:xfrm>
            <a:off x="2233650" y="1798816"/>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18" name="Google Shape;2318;p64"/>
          <p:cNvSpPr/>
          <p:nvPr/>
        </p:nvSpPr>
        <p:spPr>
          <a:xfrm>
            <a:off x="940788" y="1339920"/>
            <a:ext cx="607500" cy="20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319" name="Google Shape;2319;p64"/>
          <p:cNvSpPr/>
          <p:nvPr/>
        </p:nvSpPr>
        <p:spPr>
          <a:xfrm>
            <a:off x="2270949" y="1339925"/>
            <a:ext cx="1263000" cy="200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Description</a:t>
            </a:r>
            <a:endParaRPr sz="1200">
              <a:solidFill>
                <a:schemeClr val="dk1"/>
              </a:solidFill>
              <a:latin typeface="Lexend Light"/>
              <a:ea typeface="Lexend Light"/>
              <a:cs typeface="Lexend Light"/>
              <a:sym typeface="Lexend Light"/>
            </a:endParaRPr>
          </a:p>
        </p:txBody>
      </p:sp>
      <p:sp>
        <p:nvSpPr>
          <p:cNvPr id="2320" name="Google Shape;2320;p64"/>
          <p:cNvSpPr/>
          <p:nvPr/>
        </p:nvSpPr>
        <p:spPr>
          <a:xfrm>
            <a:off x="5587775" y="1339920"/>
            <a:ext cx="1092000" cy="200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Purpose</a:t>
            </a:r>
            <a:endParaRPr sz="1200">
              <a:solidFill>
                <a:schemeClr val="dk1"/>
              </a:solidFill>
              <a:latin typeface="Lexend Light"/>
              <a:ea typeface="Lexend Light"/>
              <a:cs typeface="Lexend Light"/>
              <a:sym typeface="Lexend Light"/>
            </a:endParaRPr>
          </a:p>
        </p:txBody>
      </p:sp>
      <p:sp>
        <p:nvSpPr>
          <p:cNvPr id="2321" name="Google Shape;2321;p64"/>
          <p:cNvSpPr/>
          <p:nvPr/>
        </p:nvSpPr>
        <p:spPr>
          <a:xfrm>
            <a:off x="5587764" y="1796511"/>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22" name="Google Shape;2322;p64"/>
          <p:cNvSpPr txBox="1"/>
          <p:nvPr/>
        </p:nvSpPr>
        <p:spPr>
          <a:xfrm>
            <a:off x="2270958" y="1784311"/>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Clean up data from 311 request database</a:t>
            </a:r>
            <a:endParaRPr sz="1100">
              <a:solidFill>
                <a:schemeClr val="dk1"/>
              </a:solidFill>
              <a:latin typeface="Lexend Light"/>
              <a:ea typeface="Lexend Light"/>
              <a:cs typeface="Lexend Light"/>
              <a:sym typeface="Lexend Light"/>
            </a:endParaRPr>
          </a:p>
        </p:txBody>
      </p:sp>
      <p:sp>
        <p:nvSpPr>
          <p:cNvPr id="2323" name="Google Shape;2323;p64"/>
          <p:cNvSpPr txBox="1"/>
          <p:nvPr/>
        </p:nvSpPr>
        <p:spPr>
          <a:xfrm>
            <a:off x="5587700" y="1784300"/>
            <a:ext cx="26688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Focus on service requests and remove information requests.</a:t>
            </a:r>
            <a:endParaRPr sz="1100">
              <a:solidFill>
                <a:schemeClr val="dk1"/>
              </a:solidFill>
              <a:latin typeface="Lexend Light"/>
              <a:ea typeface="Lexend Light"/>
              <a:cs typeface="Lexend Light"/>
              <a:sym typeface="Lexend Light"/>
            </a:endParaRPr>
          </a:p>
          <a:p>
            <a:pPr indent="0" lvl="0" marL="45720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324" name="Google Shape;2324;p64"/>
          <p:cNvSpPr/>
          <p:nvPr/>
        </p:nvSpPr>
        <p:spPr>
          <a:xfrm>
            <a:off x="2233650" y="2566659"/>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25" name="Google Shape;2325;p64"/>
          <p:cNvSpPr/>
          <p:nvPr/>
        </p:nvSpPr>
        <p:spPr>
          <a:xfrm>
            <a:off x="5587775" y="2564350"/>
            <a:ext cx="2668800" cy="6927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26" name="Google Shape;2326;p64"/>
          <p:cNvSpPr txBox="1"/>
          <p:nvPr/>
        </p:nvSpPr>
        <p:spPr>
          <a:xfrm>
            <a:off x="2270958" y="2552154"/>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Detrend/Smoothen the data using seasonal decomposition.</a:t>
            </a:r>
            <a:endParaRPr sz="1100">
              <a:solidFill>
                <a:schemeClr val="dk1"/>
              </a:solidFill>
              <a:latin typeface="Lexend Light"/>
              <a:ea typeface="Lexend Light"/>
              <a:cs typeface="Lexend Light"/>
              <a:sym typeface="Lexend Light"/>
            </a:endParaRPr>
          </a:p>
        </p:txBody>
      </p:sp>
      <p:sp>
        <p:nvSpPr>
          <p:cNvPr id="2327" name="Google Shape;2327;p64"/>
          <p:cNvSpPr txBox="1"/>
          <p:nvPr/>
        </p:nvSpPr>
        <p:spPr>
          <a:xfrm>
            <a:off x="5587700" y="2552150"/>
            <a:ext cx="26688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To understand the data underlying with the time series datastream </a:t>
            </a:r>
            <a:endParaRPr sz="1100">
              <a:solidFill>
                <a:schemeClr val="dk1"/>
              </a:solidFill>
              <a:latin typeface="Lexend Light"/>
              <a:ea typeface="Lexend Light"/>
              <a:cs typeface="Lexend Light"/>
              <a:sym typeface="Lexend Light"/>
            </a:endParaRPr>
          </a:p>
        </p:txBody>
      </p:sp>
      <p:sp>
        <p:nvSpPr>
          <p:cNvPr id="2328" name="Google Shape;2328;p64"/>
          <p:cNvSpPr/>
          <p:nvPr/>
        </p:nvSpPr>
        <p:spPr>
          <a:xfrm>
            <a:off x="2233650" y="3342732"/>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29" name="Google Shape;2329;p64"/>
          <p:cNvSpPr/>
          <p:nvPr/>
        </p:nvSpPr>
        <p:spPr>
          <a:xfrm>
            <a:off x="5587689" y="3368977"/>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30" name="Google Shape;2330;p64"/>
          <p:cNvSpPr txBox="1"/>
          <p:nvPr/>
        </p:nvSpPr>
        <p:spPr>
          <a:xfrm>
            <a:off x="2270958" y="3328227"/>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Analysis of anomaly with statistic approach–Duration of a Case</a:t>
            </a:r>
            <a:r>
              <a:rPr lang="en" sz="1100">
                <a:solidFill>
                  <a:schemeClr val="dk1"/>
                </a:solidFill>
                <a:latin typeface="Lexend Light"/>
                <a:ea typeface="Lexend Light"/>
                <a:cs typeface="Lexend Light"/>
                <a:sym typeface="Lexend Light"/>
              </a:rPr>
              <a:t>.</a:t>
            </a:r>
            <a:endParaRPr sz="1100">
              <a:solidFill>
                <a:schemeClr val="dk1"/>
              </a:solidFill>
              <a:latin typeface="Lexend Light"/>
              <a:ea typeface="Lexend Light"/>
              <a:cs typeface="Lexend Light"/>
              <a:sym typeface="Lexend Light"/>
            </a:endParaRPr>
          </a:p>
        </p:txBody>
      </p:sp>
      <p:sp>
        <p:nvSpPr>
          <p:cNvPr id="2331" name="Google Shape;2331;p64"/>
          <p:cNvSpPr txBox="1"/>
          <p:nvPr/>
        </p:nvSpPr>
        <p:spPr>
          <a:xfrm>
            <a:off x="5587700" y="3328225"/>
            <a:ext cx="26688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To find out the outliers </a:t>
            </a:r>
            <a:endParaRPr sz="11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332" name="Google Shape;2332;p64"/>
          <p:cNvSpPr/>
          <p:nvPr/>
        </p:nvSpPr>
        <p:spPr>
          <a:xfrm>
            <a:off x="2233650" y="4112697"/>
            <a:ext cx="2668800" cy="8496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33" name="Google Shape;2333;p64"/>
          <p:cNvSpPr/>
          <p:nvPr/>
        </p:nvSpPr>
        <p:spPr>
          <a:xfrm>
            <a:off x="5587764" y="4110404"/>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334" name="Google Shape;2334;p64"/>
          <p:cNvSpPr txBox="1"/>
          <p:nvPr/>
        </p:nvSpPr>
        <p:spPr>
          <a:xfrm>
            <a:off x="2270958" y="4098204"/>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Run repeatedly with additional features -Type</a:t>
            </a:r>
            <a:endParaRPr sz="1100">
              <a:solidFill>
                <a:schemeClr val="dk1"/>
              </a:solidFill>
              <a:latin typeface="Lexend Light"/>
              <a:ea typeface="Lexend Light"/>
              <a:cs typeface="Lexend Light"/>
              <a:sym typeface="Lexend Light"/>
            </a:endParaRPr>
          </a:p>
        </p:txBody>
      </p:sp>
      <p:sp>
        <p:nvSpPr>
          <p:cNvPr id="2335" name="Google Shape;2335;p64"/>
          <p:cNvSpPr txBox="1"/>
          <p:nvPr/>
        </p:nvSpPr>
        <p:spPr>
          <a:xfrm>
            <a:off x="5587775" y="4098200"/>
            <a:ext cx="26688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To look for any additional informations</a:t>
            </a:r>
            <a:endParaRPr sz="1100">
              <a:solidFill>
                <a:schemeClr val="dk1"/>
              </a:solidFill>
              <a:latin typeface="Lexend Light"/>
              <a:ea typeface="Lexend Light"/>
              <a:cs typeface="Lexend Light"/>
              <a:sym typeface="Lexend Light"/>
            </a:endParaRPr>
          </a:p>
        </p:txBody>
      </p:sp>
      <p:grpSp>
        <p:nvGrpSpPr>
          <p:cNvPr id="2336" name="Google Shape;2336;p64"/>
          <p:cNvGrpSpPr/>
          <p:nvPr/>
        </p:nvGrpSpPr>
        <p:grpSpPr>
          <a:xfrm>
            <a:off x="940776" y="2571758"/>
            <a:ext cx="607629" cy="677904"/>
            <a:chOff x="951676" y="1799058"/>
            <a:chExt cx="607629" cy="677904"/>
          </a:xfrm>
        </p:grpSpPr>
        <p:sp>
          <p:nvSpPr>
            <p:cNvPr id="2337" name="Google Shape;2337;p64"/>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338" name="Google Shape;2338;p64"/>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339" name="Google Shape;2339;p64"/>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340" name="Google Shape;2340;p64"/>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2</a:t>
              </a:r>
              <a:endParaRPr>
                <a:solidFill>
                  <a:schemeClr val="dk1"/>
                </a:solidFill>
                <a:latin typeface="Lexend Medium"/>
                <a:ea typeface="Lexend Medium"/>
                <a:cs typeface="Lexend Medium"/>
                <a:sym typeface="Lexend Medium"/>
              </a:endParaRPr>
            </a:p>
          </p:txBody>
        </p:sp>
      </p:grpSp>
      <p:grpSp>
        <p:nvGrpSpPr>
          <p:cNvPr id="2341" name="Google Shape;2341;p64"/>
          <p:cNvGrpSpPr/>
          <p:nvPr/>
        </p:nvGrpSpPr>
        <p:grpSpPr>
          <a:xfrm>
            <a:off x="940776" y="3344458"/>
            <a:ext cx="607629" cy="677904"/>
            <a:chOff x="951676" y="1799058"/>
            <a:chExt cx="607629" cy="677904"/>
          </a:xfrm>
        </p:grpSpPr>
        <p:sp>
          <p:nvSpPr>
            <p:cNvPr id="2342" name="Google Shape;2342;p64"/>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343" name="Google Shape;2343;p64"/>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344" name="Google Shape;2344;p64"/>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345" name="Google Shape;2345;p64"/>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3</a:t>
              </a:r>
              <a:endParaRPr>
                <a:solidFill>
                  <a:schemeClr val="dk1"/>
                </a:solidFill>
                <a:latin typeface="Lexend Medium"/>
                <a:ea typeface="Lexend Medium"/>
                <a:cs typeface="Lexend Medium"/>
                <a:sym typeface="Lexend Medium"/>
              </a:endParaRPr>
            </a:p>
          </p:txBody>
        </p:sp>
      </p:grpSp>
      <p:grpSp>
        <p:nvGrpSpPr>
          <p:cNvPr id="2346" name="Google Shape;2346;p64"/>
          <p:cNvGrpSpPr/>
          <p:nvPr/>
        </p:nvGrpSpPr>
        <p:grpSpPr>
          <a:xfrm>
            <a:off x="940776" y="4117158"/>
            <a:ext cx="607629" cy="677904"/>
            <a:chOff x="951676" y="1799058"/>
            <a:chExt cx="607629" cy="677904"/>
          </a:xfrm>
        </p:grpSpPr>
        <p:sp>
          <p:nvSpPr>
            <p:cNvPr id="2347" name="Google Shape;2347;p64"/>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348" name="Google Shape;2348;p64"/>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349" name="Google Shape;2349;p64"/>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350" name="Google Shape;2350;p64"/>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4</a:t>
              </a:r>
              <a:endParaRPr>
                <a:solidFill>
                  <a:schemeClr val="dk1"/>
                </a:solidFill>
                <a:latin typeface="Lexend Medium"/>
                <a:ea typeface="Lexend Medium"/>
                <a:cs typeface="Lexend Medium"/>
                <a:sym typeface="Lexend Medium"/>
              </a:endParaRPr>
            </a:p>
          </p:txBody>
        </p:sp>
      </p:grpSp>
      <p:grpSp>
        <p:nvGrpSpPr>
          <p:cNvPr id="2351" name="Google Shape;2351;p64"/>
          <p:cNvGrpSpPr/>
          <p:nvPr/>
        </p:nvGrpSpPr>
        <p:grpSpPr>
          <a:xfrm>
            <a:off x="940776" y="1799058"/>
            <a:ext cx="607629" cy="677904"/>
            <a:chOff x="951676" y="1799058"/>
            <a:chExt cx="607629" cy="677904"/>
          </a:xfrm>
        </p:grpSpPr>
        <p:sp>
          <p:nvSpPr>
            <p:cNvPr id="2352" name="Google Shape;2352;p64"/>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353" name="Google Shape;2353;p64"/>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354" name="Google Shape;2354;p64"/>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1</a:t>
              </a:r>
              <a:endParaRPr>
                <a:solidFill>
                  <a:schemeClr val="dk1"/>
                </a:solidFill>
                <a:latin typeface="Lexend Medium"/>
                <a:ea typeface="Lexend Medium"/>
                <a:cs typeface="Lexend Medium"/>
                <a:sym typeface="Lexend Medium"/>
              </a:endParaRPr>
            </a:p>
          </p:txBody>
        </p:sp>
        <p:sp>
          <p:nvSpPr>
            <p:cNvPr id="2355" name="Google Shape;2355;p64"/>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65"/>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361" name="Google Shape;2361;p65"/>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2" name="Google Shape;2362;p65"/>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3" name="Google Shape;2363;p65"/>
          <p:cNvSpPr txBox="1"/>
          <p:nvPr>
            <p:ph idx="4" type="subTitle"/>
          </p:nvPr>
        </p:nvSpPr>
        <p:spPr>
          <a:xfrm>
            <a:off x="516425" y="2548200"/>
            <a:ext cx="37362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4" name="Google Shape;2364;p65"/>
          <p:cNvSpPr txBox="1"/>
          <p:nvPr>
            <p:ph idx="5" type="subTitle"/>
          </p:nvPr>
        </p:nvSpPr>
        <p:spPr>
          <a:xfrm>
            <a:off x="5055750" y="2548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65" name="Google Shape;2365;p65"/>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Data Cleaning</a:t>
            </a:r>
            <a:endParaRPr/>
          </a:p>
        </p:txBody>
      </p:sp>
      <p:sp>
        <p:nvSpPr>
          <p:cNvPr id="2366" name="Google Shape;2366;p65"/>
          <p:cNvSpPr/>
          <p:nvPr/>
        </p:nvSpPr>
        <p:spPr>
          <a:xfrm>
            <a:off x="326225" y="1485900"/>
            <a:ext cx="4116600" cy="2159400"/>
          </a:xfrm>
          <a:prstGeom prst="roundRect">
            <a:avLst>
              <a:gd fmla="val 4803" name="adj"/>
            </a:avLst>
          </a:prstGeom>
          <a:solidFill>
            <a:schemeClr val="lt2"/>
          </a:solidFill>
          <a:ln>
            <a:noFill/>
          </a:ln>
          <a:effectLst>
            <a:outerShdw blurRad="57150" rotWithShape="0" algn="bl" dir="5400000" dist="19050">
              <a:srgbClr val="000000">
                <a:alpha val="12000"/>
              </a:srgbClr>
            </a:outerShdw>
          </a:effectLst>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b="1" lang="en"/>
              <a:t>Clean data to the target feature</a:t>
            </a:r>
            <a:endParaRPr b="1"/>
          </a:p>
          <a:p>
            <a:pPr indent="0" lvl="0" marL="457200" rtl="0" algn="l">
              <a:lnSpc>
                <a:spcPct val="115000"/>
              </a:lnSpc>
              <a:spcBef>
                <a:spcPts val="0"/>
              </a:spcBef>
              <a:spcAft>
                <a:spcPts val="0"/>
              </a:spcAft>
              <a:buNone/>
            </a:pPr>
            <a:r>
              <a:rPr b="1" lang="en"/>
              <a:t>Subject : [Service Request]</a:t>
            </a:r>
            <a:endParaRPr b="1"/>
          </a:p>
          <a:p>
            <a:pPr indent="0" lvl="0" marL="457200" rtl="0" algn="l">
              <a:lnSpc>
                <a:spcPct val="115000"/>
              </a:lnSpc>
              <a:spcBef>
                <a:spcPts val="0"/>
              </a:spcBef>
              <a:spcAft>
                <a:spcPts val="0"/>
              </a:spcAft>
              <a:buNone/>
            </a:pPr>
            <a:r>
              <a:rPr b="1" lang="en"/>
              <a:t>Duration : [Close Date] - </a:t>
            </a:r>
            <a:r>
              <a:rPr b="1" lang="en">
                <a:solidFill>
                  <a:schemeClr val="dk1"/>
                </a:solidFill>
              </a:rPr>
              <a:t>[Open Date]</a:t>
            </a:r>
            <a:endParaRPr b="1">
              <a:solidFill>
                <a:schemeClr val="dk1"/>
              </a:solidFill>
            </a:endParaRPr>
          </a:p>
          <a:p>
            <a:pPr indent="0" lvl="0" marL="457200" rtl="0" algn="l">
              <a:lnSpc>
                <a:spcPct val="115000"/>
              </a:lnSpc>
              <a:spcBef>
                <a:spcPts val="0"/>
              </a:spcBef>
              <a:spcAft>
                <a:spcPts val="0"/>
              </a:spcAft>
              <a:buNone/>
            </a:pPr>
            <a:r>
              <a:rPr b="1" lang="en">
                <a:solidFill>
                  <a:schemeClr val="dk1"/>
                </a:solidFill>
              </a:rPr>
              <a:t>Groupby : ‘Type’ </a:t>
            </a:r>
            <a:endParaRPr b="1"/>
          </a:p>
        </p:txBody>
      </p:sp>
      <p:sp>
        <p:nvSpPr>
          <p:cNvPr id="2367" name="Google Shape;2367;p65"/>
          <p:cNvSpPr/>
          <p:nvPr/>
        </p:nvSpPr>
        <p:spPr>
          <a:xfrm>
            <a:off x="849425" y="1577174"/>
            <a:ext cx="130500" cy="1347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8" name="Google Shape;2368;p65"/>
          <p:cNvSpPr/>
          <p:nvPr/>
        </p:nvSpPr>
        <p:spPr>
          <a:xfrm>
            <a:off x="630352" y="1585427"/>
            <a:ext cx="135000" cy="1347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9" name="Google Shape;2369;p65"/>
          <p:cNvSpPr/>
          <p:nvPr/>
        </p:nvSpPr>
        <p:spPr>
          <a:xfrm>
            <a:off x="411280" y="1585427"/>
            <a:ext cx="135000" cy="1347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0" name="Google Shape;2370;p65"/>
          <p:cNvSpPr/>
          <p:nvPr/>
        </p:nvSpPr>
        <p:spPr>
          <a:xfrm>
            <a:off x="4929600" y="1312850"/>
            <a:ext cx="4116600" cy="34500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exend Light"/>
                <a:ea typeface="Lexend Light"/>
                <a:cs typeface="Lexend Light"/>
                <a:sym typeface="Lexend Light"/>
              </a:rPr>
              <a:t>Example Data Entries after cleaning:</a:t>
            </a:r>
            <a:endParaRPr>
              <a:latin typeface="Lexend Light"/>
              <a:ea typeface="Lexend Light"/>
              <a:cs typeface="Lexend Light"/>
              <a:sym typeface="Lexend Light"/>
            </a:endParaRPr>
          </a:p>
        </p:txBody>
      </p:sp>
      <p:graphicFrame>
        <p:nvGraphicFramePr>
          <p:cNvPr id="2371" name="Google Shape;2371;p65"/>
          <p:cNvGraphicFramePr/>
          <p:nvPr/>
        </p:nvGraphicFramePr>
        <p:xfrm>
          <a:off x="5175300" y="1981950"/>
          <a:ext cx="3000000" cy="3000000"/>
        </p:xfrm>
        <a:graphic>
          <a:graphicData uri="http://schemas.openxmlformats.org/drawingml/2006/table">
            <a:tbl>
              <a:tblPr>
                <a:noFill/>
                <a:tableStyleId>{1F47F351-F548-407A-8A83-DBCEAE009732}</a:tableStyleId>
              </a:tblPr>
              <a:tblGrid>
                <a:gridCol w="919875"/>
                <a:gridCol w="919875"/>
                <a:gridCol w="919875"/>
                <a:gridCol w="919875"/>
              </a:tblGrid>
              <a:tr h="322400">
                <a:tc>
                  <a:txBody>
                    <a:bodyPr/>
                    <a:lstStyle/>
                    <a:p>
                      <a:pPr indent="0" lvl="0" marL="0" rtl="0" algn="l">
                        <a:spcBef>
                          <a:spcPts val="0"/>
                        </a:spcBef>
                        <a:spcAft>
                          <a:spcPts val="0"/>
                        </a:spcAft>
                        <a:buNone/>
                      </a:pPr>
                      <a:r>
                        <a:rPr lang="en"/>
                        <a:t>Type</a:t>
                      </a:r>
                      <a:endParaRPr/>
                    </a:p>
                  </a:txBody>
                  <a:tcPr marT="91425" marB="91425" marR="91425" marL="91425"/>
                </a:tc>
                <a:tc>
                  <a:txBody>
                    <a:bodyPr/>
                    <a:lstStyle/>
                    <a:p>
                      <a:pPr indent="0" lvl="0" marL="0" rtl="0" algn="l">
                        <a:spcBef>
                          <a:spcPts val="0"/>
                        </a:spcBef>
                        <a:spcAft>
                          <a:spcPts val="0"/>
                        </a:spcAft>
                        <a:buNone/>
                      </a:pPr>
                      <a:r>
                        <a:rPr lang="en"/>
                        <a:t>Open Date</a:t>
                      </a:r>
                      <a:endParaRPr/>
                    </a:p>
                  </a:txBody>
                  <a:tcPr marT="91425" marB="91425" marR="91425" marL="91425"/>
                </a:tc>
                <a:tc>
                  <a:txBody>
                    <a:bodyPr/>
                    <a:lstStyle/>
                    <a:p>
                      <a:pPr indent="0" lvl="0" marL="0" rtl="0" algn="l">
                        <a:spcBef>
                          <a:spcPts val="0"/>
                        </a:spcBef>
                        <a:spcAft>
                          <a:spcPts val="0"/>
                        </a:spcAft>
                        <a:buNone/>
                      </a:pPr>
                      <a:r>
                        <a:rPr lang="en"/>
                        <a:t>Close Date</a:t>
                      </a:r>
                      <a:endParaRPr/>
                    </a:p>
                  </a:txBody>
                  <a:tcPr marT="91425" marB="91425" marR="91425" marL="91425"/>
                </a:tc>
                <a:tc>
                  <a:txBody>
                    <a:bodyPr/>
                    <a:lstStyle/>
                    <a:p>
                      <a:pPr indent="0" lvl="0" marL="0" rtl="0" algn="l">
                        <a:spcBef>
                          <a:spcPts val="0"/>
                        </a:spcBef>
                        <a:spcAft>
                          <a:spcPts val="0"/>
                        </a:spcAft>
                        <a:buNone/>
                      </a:pPr>
                      <a:r>
                        <a:rPr lang="en"/>
                        <a:t>Duration(Hours)</a:t>
                      </a:r>
                      <a:endParaRPr/>
                    </a:p>
                  </a:txBody>
                  <a:tcPr marT="91425" marB="91425" marR="91425" marL="91425"/>
                </a:tc>
              </a:tr>
              <a:tr h="340600">
                <a:tc>
                  <a:txBody>
                    <a:bodyPr/>
                    <a:lstStyle/>
                    <a:p>
                      <a:pPr indent="0" lvl="0" marL="0" rtl="0" algn="l">
                        <a:spcBef>
                          <a:spcPts val="0"/>
                        </a:spcBef>
                        <a:spcAft>
                          <a:spcPts val="0"/>
                        </a:spcAft>
                        <a:buClr>
                          <a:schemeClr val="dk1"/>
                        </a:buClr>
                        <a:buSzPts val="1100"/>
                        <a:buFont typeface="Arial"/>
                        <a:buNone/>
                      </a:pPr>
                      <a:r>
                        <a:rPr lang="en">
                          <a:solidFill>
                            <a:schemeClr val="dk1"/>
                          </a:solidFill>
                        </a:rPr>
                        <a:t>Poor Pressure</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2016-01-04</a:t>
                      </a:r>
                      <a:endParaRPr/>
                    </a:p>
                  </a:txBody>
                  <a:tcPr marT="91425" marB="91425" marR="91425" marL="91425"/>
                </a:tc>
                <a:tc>
                  <a:txBody>
                    <a:bodyPr/>
                    <a:lstStyle/>
                    <a:p>
                      <a:pPr indent="0" lvl="0" marL="0" rtl="0" algn="l">
                        <a:spcBef>
                          <a:spcPts val="0"/>
                        </a:spcBef>
                        <a:spcAft>
                          <a:spcPts val="0"/>
                        </a:spcAft>
                        <a:buNone/>
                      </a:pPr>
                      <a:r>
                        <a:rPr lang="en"/>
                        <a:t>2016-01-05</a:t>
                      </a:r>
                      <a:endParaRPr/>
                    </a:p>
                  </a:txBody>
                  <a:tcPr marT="91425" marB="91425" marR="91425" marL="91425"/>
                </a:tc>
                <a:tc>
                  <a:txBody>
                    <a:bodyPr/>
                    <a:lstStyle/>
                    <a:p>
                      <a:pPr indent="0" lvl="0" marL="0" rtl="0" algn="l">
                        <a:spcBef>
                          <a:spcPts val="0"/>
                        </a:spcBef>
                        <a:spcAft>
                          <a:spcPts val="0"/>
                        </a:spcAft>
                        <a:buNone/>
                      </a:pPr>
                      <a:r>
                        <a:rPr lang="en"/>
                        <a:t>17.05</a:t>
                      </a:r>
                      <a:endParaRPr/>
                    </a:p>
                  </a:txBody>
                  <a:tcPr marT="91425" marB="91425" marR="91425" marL="91425"/>
                </a:tc>
              </a:tr>
              <a:tr h="340600">
                <a:tc>
                  <a:txBody>
                    <a:bodyPr/>
                    <a:lstStyle/>
                    <a:p>
                      <a:pPr indent="0" lvl="0" marL="0" rtl="0" algn="l">
                        <a:spcBef>
                          <a:spcPts val="0"/>
                        </a:spcBef>
                        <a:spcAft>
                          <a:spcPts val="0"/>
                        </a:spcAft>
                        <a:buNone/>
                      </a:pPr>
                      <a:r>
                        <a:rPr lang="en"/>
                        <a:t>Flex/Payment Down</a:t>
                      </a:r>
                      <a:endParaRPr/>
                    </a:p>
                  </a:txBody>
                  <a:tcPr marT="91425" marB="91425" marR="91425" marL="91425"/>
                </a:tc>
                <a:tc>
                  <a:txBody>
                    <a:bodyPr/>
                    <a:lstStyle/>
                    <a:p>
                      <a:pPr indent="0" lvl="0" marL="0" rtl="0" algn="l">
                        <a:spcBef>
                          <a:spcPts val="0"/>
                        </a:spcBef>
                        <a:spcAft>
                          <a:spcPts val="0"/>
                        </a:spcAft>
                        <a:buNone/>
                      </a:pPr>
                      <a:r>
                        <a:rPr lang="en"/>
                        <a:t>2014-05-26</a:t>
                      </a:r>
                      <a:endParaRPr/>
                    </a:p>
                  </a:txBody>
                  <a:tcPr marT="91425" marB="91425" marR="91425" marL="91425"/>
                </a:tc>
                <a:tc>
                  <a:txBody>
                    <a:bodyPr/>
                    <a:lstStyle/>
                    <a:p>
                      <a:pPr indent="0" lvl="0" marL="0" rtl="0" algn="l">
                        <a:spcBef>
                          <a:spcPts val="0"/>
                        </a:spcBef>
                        <a:spcAft>
                          <a:spcPts val="0"/>
                        </a:spcAft>
                        <a:buNone/>
                      </a:pPr>
                      <a:r>
                        <a:rPr lang="en"/>
                        <a:t>2014-05-26</a:t>
                      </a:r>
                      <a:endParaRPr/>
                    </a:p>
                  </a:txBody>
                  <a:tcPr marT="91425" marB="91425" marR="91425" marL="91425"/>
                </a:tc>
                <a:tc>
                  <a:txBody>
                    <a:bodyPr/>
                    <a:lstStyle/>
                    <a:p>
                      <a:pPr indent="0" lvl="0" marL="0" rtl="0" algn="l">
                        <a:spcBef>
                          <a:spcPts val="0"/>
                        </a:spcBef>
                        <a:spcAft>
                          <a:spcPts val="0"/>
                        </a:spcAft>
                        <a:buNone/>
                      </a:pPr>
                      <a:r>
                        <a:rPr lang="en"/>
                        <a:t>0.0</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sp>
        <p:nvSpPr>
          <p:cNvPr id="2376" name="Google Shape;2376;p66"/>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377" name="Google Shape;2377;p66"/>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78" name="Google Shape;2378;p66"/>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79" name="Google Shape;2379;p66"/>
          <p:cNvSpPr txBox="1"/>
          <p:nvPr>
            <p:ph idx="4" type="subTitle"/>
          </p:nvPr>
        </p:nvSpPr>
        <p:spPr>
          <a:xfrm>
            <a:off x="5238750" y="1983275"/>
            <a:ext cx="3736200" cy="1477500"/>
          </a:xfrm>
          <a:prstGeom prst="rect">
            <a:avLst/>
          </a:prstGeom>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Arial"/>
              <a:buAutoNum type="arabicPeriod"/>
            </a:pPr>
            <a:r>
              <a:rPr lang="en" sz="1500"/>
              <a:t>detrend the data/ smoothen the data</a:t>
            </a:r>
            <a:endParaRPr sz="1500"/>
          </a:p>
          <a:p>
            <a:pPr indent="-317500" lvl="0" marL="457200" rtl="0" algn="l">
              <a:lnSpc>
                <a:spcPct val="115000"/>
              </a:lnSpc>
              <a:spcBef>
                <a:spcPts val="0"/>
              </a:spcBef>
              <a:spcAft>
                <a:spcPts val="0"/>
              </a:spcAft>
              <a:buSzPts val="1400"/>
              <a:buFont typeface="Arial"/>
              <a:buAutoNum type="arabicPeriod"/>
            </a:pPr>
            <a:r>
              <a:rPr lang="en" sz="1500">
                <a:latin typeface="Arial"/>
                <a:ea typeface="Arial"/>
                <a:cs typeface="Arial"/>
                <a:sym typeface="Arial"/>
              </a:rPr>
              <a:t>residual = original data - trend - seasonal</a:t>
            </a:r>
            <a:endParaRPr sz="1500">
              <a:latin typeface="Arial"/>
              <a:ea typeface="Arial"/>
              <a:cs typeface="Arial"/>
              <a:sym typeface="Arial"/>
            </a:endParaRPr>
          </a:p>
          <a:p>
            <a:pPr indent="-323850" lvl="0" marL="457200" rtl="0" algn="l">
              <a:lnSpc>
                <a:spcPct val="115000"/>
              </a:lnSpc>
              <a:spcBef>
                <a:spcPts val="0"/>
              </a:spcBef>
              <a:spcAft>
                <a:spcPts val="0"/>
              </a:spcAft>
              <a:buSzPts val="1500"/>
              <a:buFont typeface="Arial"/>
              <a:buAutoNum type="arabicPeriod"/>
            </a:pPr>
            <a:r>
              <a:rPr lang="en" sz="1500">
                <a:latin typeface="Arial"/>
                <a:ea typeface="Arial"/>
                <a:cs typeface="Arial"/>
                <a:sym typeface="Arial"/>
              </a:rPr>
              <a:t>Residual is the detrended data</a:t>
            </a:r>
            <a:r>
              <a:rPr b="1" lang="en" sz="1500">
                <a:latin typeface="Arial"/>
                <a:ea typeface="Arial"/>
                <a:cs typeface="Arial"/>
                <a:sym typeface="Arial"/>
              </a:rPr>
              <a:t> </a:t>
            </a:r>
            <a:endParaRPr b="1" sz="1500">
              <a:latin typeface="Arial"/>
              <a:ea typeface="Arial"/>
              <a:cs typeface="Arial"/>
              <a:sym typeface="Arial"/>
            </a:endParaRPr>
          </a:p>
        </p:txBody>
      </p:sp>
      <p:sp>
        <p:nvSpPr>
          <p:cNvPr id="2380" name="Google Shape;2380;p66"/>
          <p:cNvSpPr txBox="1"/>
          <p:nvPr>
            <p:ph idx="5" type="subTitle"/>
          </p:nvPr>
        </p:nvSpPr>
        <p:spPr>
          <a:xfrm>
            <a:off x="5267100" y="3738875"/>
            <a:ext cx="3679500" cy="615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1400"/>
              <a:t>Then apply </a:t>
            </a:r>
            <a:r>
              <a:rPr lang="en" sz="1400">
                <a:latin typeface="Arial"/>
                <a:ea typeface="Arial"/>
                <a:cs typeface="Arial"/>
                <a:sym typeface="Arial"/>
              </a:rPr>
              <a:t>S</a:t>
            </a:r>
            <a:r>
              <a:rPr lang="en" sz="1400">
                <a:latin typeface="Arial"/>
                <a:ea typeface="Arial"/>
                <a:cs typeface="Arial"/>
                <a:sym typeface="Arial"/>
              </a:rPr>
              <a:t>tandardized residual analysis</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Repeat the same analysis for each Type</a:t>
            </a:r>
            <a:endParaRPr sz="1400">
              <a:latin typeface="Arial"/>
              <a:ea typeface="Arial"/>
              <a:cs typeface="Arial"/>
              <a:sym typeface="Arial"/>
            </a:endParaRPr>
          </a:p>
        </p:txBody>
      </p:sp>
      <p:sp>
        <p:nvSpPr>
          <p:cNvPr id="2381" name="Google Shape;2381;p66"/>
          <p:cNvSpPr txBox="1"/>
          <p:nvPr>
            <p:ph type="title"/>
          </p:nvPr>
        </p:nvSpPr>
        <p:spPr>
          <a:xfrm>
            <a:off x="209775" y="468575"/>
            <a:ext cx="60489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Seasonal Decomposition</a:t>
            </a:r>
            <a:endParaRPr/>
          </a:p>
        </p:txBody>
      </p:sp>
      <p:pic>
        <p:nvPicPr>
          <p:cNvPr id="2382" name="Google Shape;2382;p66"/>
          <p:cNvPicPr preferRelativeResize="0"/>
          <p:nvPr/>
        </p:nvPicPr>
        <p:blipFill>
          <a:blip r:embed="rId3">
            <a:alphaModFix/>
          </a:blip>
          <a:stretch>
            <a:fillRect/>
          </a:stretch>
        </p:blipFill>
        <p:spPr>
          <a:xfrm>
            <a:off x="311700" y="2060000"/>
            <a:ext cx="4603050" cy="281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0"/>
                                        </p:tgtEl>
                                        <p:attrNameLst>
                                          <p:attrName>style.visibility</p:attrName>
                                        </p:attrNameLst>
                                      </p:cBhvr>
                                      <p:to>
                                        <p:strVal val="visible"/>
                                      </p:to>
                                    </p:set>
                                    <p:animEffect filter="fade" transition="in">
                                      <p:cBhvr>
                                        <p:cTn dur="1000"/>
                                        <p:tgtEl>
                                          <p:spTgt spid="2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6" name="Shape 2386"/>
        <p:cNvGrpSpPr/>
        <p:nvPr/>
      </p:nvGrpSpPr>
      <p:grpSpPr>
        <a:xfrm>
          <a:off x="0" y="0"/>
          <a:ext cx="0" cy="0"/>
          <a:chOff x="0" y="0"/>
          <a:chExt cx="0" cy="0"/>
        </a:xfrm>
      </p:grpSpPr>
      <p:pic>
        <p:nvPicPr>
          <p:cNvPr id="2387" name="Google Shape;2387;p67" title="Chart"/>
          <p:cNvPicPr preferRelativeResize="0"/>
          <p:nvPr/>
        </p:nvPicPr>
        <p:blipFill>
          <a:blip r:embed="rId3">
            <a:alphaModFix/>
          </a:blip>
          <a:stretch>
            <a:fillRect/>
          </a:stretch>
        </p:blipFill>
        <p:spPr>
          <a:xfrm>
            <a:off x="230800" y="281450"/>
            <a:ext cx="7678275" cy="47477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1" name="Shape 2391"/>
        <p:cNvGrpSpPr/>
        <p:nvPr/>
      </p:nvGrpSpPr>
      <p:grpSpPr>
        <a:xfrm>
          <a:off x="0" y="0"/>
          <a:ext cx="0" cy="0"/>
          <a:chOff x="0" y="0"/>
          <a:chExt cx="0" cy="0"/>
        </a:xfrm>
      </p:grpSpPr>
      <p:pic>
        <p:nvPicPr>
          <p:cNvPr id="2392" name="Google Shape;2392;p68" title="Chart"/>
          <p:cNvPicPr preferRelativeResize="0"/>
          <p:nvPr/>
        </p:nvPicPr>
        <p:blipFill>
          <a:blip r:embed="rId3">
            <a:alphaModFix/>
          </a:blip>
          <a:stretch>
            <a:fillRect/>
          </a:stretch>
        </p:blipFill>
        <p:spPr>
          <a:xfrm>
            <a:off x="199450" y="304800"/>
            <a:ext cx="7825389" cy="48386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6" name="Shape 2396"/>
        <p:cNvGrpSpPr/>
        <p:nvPr/>
      </p:nvGrpSpPr>
      <p:grpSpPr>
        <a:xfrm>
          <a:off x="0" y="0"/>
          <a:ext cx="0" cy="0"/>
          <a:chOff x="0" y="0"/>
          <a:chExt cx="0" cy="0"/>
        </a:xfrm>
      </p:grpSpPr>
      <p:sp>
        <p:nvSpPr>
          <p:cNvPr id="2397" name="Google Shape;2397;p69"/>
          <p:cNvSpPr/>
          <p:nvPr/>
        </p:nvSpPr>
        <p:spPr>
          <a:xfrm>
            <a:off x="745925" y="1638525"/>
            <a:ext cx="7258800" cy="32874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8" name="Google Shape;2398;p69"/>
          <p:cNvSpPr/>
          <p:nvPr/>
        </p:nvSpPr>
        <p:spPr>
          <a:xfrm>
            <a:off x="4911598" y="1781850"/>
            <a:ext cx="2248500" cy="2861700"/>
          </a:xfrm>
          <a:prstGeom prst="roundRect">
            <a:avLst>
              <a:gd fmla="val 4721"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9" name="Google Shape;2399;p69"/>
          <p:cNvSpPr/>
          <p:nvPr/>
        </p:nvSpPr>
        <p:spPr>
          <a:xfrm>
            <a:off x="1461150" y="1781850"/>
            <a:ext cx="2248500" cy="2861700"/>
          </a:xfrm>
          <a:prstGeom prst="roundRect">
            <a:avLst>
              <a:gd fmla="val 4721" name="adj"/>
            </a:avLst>
          </a:prstGeom>
          <a:solidFill>
            <a:srgbClr val="D0E0E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0" name="Google Shape;2400;p69"/>
          <p:cNvSpPr txBox="1"/>
          <p:nvPr>
            <p:ph type="title"/>
          </p:nvPr>
        </p:nvSpPr>
        <p:spPr>
          <a:xfrm>
            <a:off x="311700" y="198750"/>
            <a:ext cx="88323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t>Challenges</a:t>
            </a:r>
            <a:endParaRPr/>
          </a:p>
          <a:p>
            <a:pPr indent="0" lvl="0" marL="0" rtl="0" algn="l">
              <a:lnSpc>
                <a:spcPct val="90000"/>
              </a:lnSpc>
              <a:spcBef>
                <a:spcPts val="0"/>
              </a:spcBef>
              <a:spcAft>
                <a:spcPts val="0"/>
              </a:spcAft>
              <a:buNone/>
            </a:pPr>
            <a:r>
              <a:t/>
            </a:r>
            <a:endParaRPr/>
          </a:p>
        </p:txBody>
      </p:sp>
      <p:sp>
        <p:nvSpPr>
          <p:cNvPr id="2401" name="Google Shape;2401;p69"/>
          <p:cNvSpPr txBox="1"/>
          <p:nvPr/>
        </p:nvSpPr>
        <p:spPr>
          <a:xfrm>
            <a:off x="960550" y="3541625"/>
            <a:ext cx="2248500" cy="461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800">
              <a:solidFill>
                <a:schemeClr val="dk1"/>
              </a:solidFill>
              <a:latin typeface="Lexend Medium"/>
              <a:ea typeface="Lexend Medium"/>
              <a:cs typeface="Lexend Medium"/>
              <a:sym typeface="Lexend Medium"/>
            </a:endParaRPr>
          </a:p>
        </p:txBody>
      </p:sp>
      <p:sp>
        <p:nvSpPr>
          <p:cNvPr id="2402" name="Google Shape;2402;p69"/>
          <p:cNvSpPr txBox="1"/>
          <p:nvPr/>
        </p:nvSpPr>
        <p:spPr>
          <a:xfrm>
            <a:off x="4954525" y="1832850"/>
            <a:ext cx="22485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Choosing an appropriate Minimum support:</a:t>
            </a:r>
            <a:endParaRPr sz="1800">
              <a:solidFill>
                <a:schemeClr val="dk1"/>
              </a:solidFill>
              <a:latin typeface="Lexend Medium"/>
              <a:ea typeface="Lexend Medium"/>
              <a:cs typeface="Lexend Medium"/>
              <a:sym typeface="Lexend Medium"/>
            </a:endParaRPr>
          </a:p>
        </p:txBody>
      </p:sp>
      <p:grpSp>
        <p:nvGrpSpPr>
          <p:cNvPr id="2403" name="Google Shape;2403;p69"/>
          <p:cNvGrpSpPr/>
          <p:nvPr/>
        </p:nvGrpSpPr>
        <p:grpSpPr>
          <a:xfrm>
            <a:off x="887596" y="1713450"/>
            <a:ext cx="263451" cy="68400"/>
            <a:chOff x="520925" y="1460325"/>
            <a:chExt cx="277873" cy="68400"/>
          </a:xfrm>
        </p:grpSpPr>
        <p:sp>
          <p:nvSpPr>
            <p:cNvPr id="2404" name="Google Shape;2404;p69"/>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5" name="Google Shape;2405;p69"/>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6" name="Google Shape;2406;p69"/>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07" name="Google Shape;2407;p69"/>
          <p:cNvSpPr txBox="1"/>
          <p:nvPr/>
        </p:nvSpPr>
        <p:spPr>
          <a:xfrm>
            <a:off x="1461150" y="1832850"/>
            <a:ext cx="2248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latin typeface="Lexend Medium"/>
                <a:ea typeface="Lexend Medium"/>
                <a:cs typeface="Lexend Medium"/>
                <a:sym typeface="Lexend Medium"/>
              </a:rPr>
              <a:t>Data formatting challenges</a:t>
            </a:r>
            <a:endParaRPr sz="1800">
              <a:solidFill>
                <a:schemeClr val="dk1"/>
              </a:solidFill>
              <a:latin typeface="Lexend Medium"/>
              <a:ea typeface="Lexend Medium"/>
              <a:cs typeface="Lexend Medium"/>
              <a:sym typeface="Lexend Medium"/>
            </a:endParaRPr>
          </a:p>
        </p:txBody>
      </p:sp>
      <p:pic>
        <p:nvPicPr>
          <p:cNvPr id="2408" name="Google Shape;2408;p69"/>
          <p:cNvPicPr preferRelativeResize="0"/>
          <p:nvPr/>
        </p:nvPicPr>
        <p:blipFill>
          <a:blip r:embed="rId4">
            <a:alphaModFix/>
          </a:blip>
          <a:stretch>
            <a:fillRect/>
          </a:stretch>
        </p:blipFill>
        <p:spPr>
          <a:xfrm>
            <a:off x="1518600" y="2937613"/>
            <a:ext cx="2133600" cy="238125"/>
          </a:xfrm>
          <a:prstGeom prst="rect">
            <a:avLst/>
          </a:prstGeom>
          <a:solidFill>
            <a:srgbClr val="D0E0E3"/>
          </a:solidFill>
          <a:ln>
            <a:noFill/>
          </a:ln>
        </p:spPr>
      </p:pic>
      <p:pic>
        <p:nvPicPr>
          <p:cNvPr id="2409" name="Google Shape;2409;p69"/>
          <p:cNvPicPr preferRelativeResize="0"/>
          <p:nvPr/>
        </p:nvPicPr>
        <p:blipFill>
          <a:blip r:embed="rId5">
            <a:alphaModFix/>
          </a:blip>
          <a:stretch>
            <a:fillRect/>
          </a:stretch>
        </p:blipFill>
        <p:spPr>
          <a:xfrm>
            <a:off x="1594800" y="3529313"/>
            <a:ext cx="1981200" cy="238125"/>
          </a:xfrm>
          <a:prstGeom prst="rect">
            <a:avLst/>
          </a:prstGeom>
          <a:noFill/>
          <a:ln>
            <a:noFill/>
          </a:ln>
        </p:spPr>
      </p:pic>
      <p:grpSp>
        <p:nvGrpSpPr>
          <p:cNvPr id="2410" name="Google Shape;2410;p69"/>
          <p:cNvGrpSpPr/>
          <p:nvPr/>
        </p:nvGrpSpPr>
        <p:grpSpPr>
          <a:xfrm>
            <a:off x="5765575" y="3175739"/>
            <a:ext cx="626402" cy="626402"/>
            <a:chOff x="4079493" y="5306949"/>
            <a:chExt cx="842391" cy="842391"/>
          </a:xfrm>
        </p:grpSpPr>
        <p:sp>
          <p:nvSpPr>
            <p:cNvPr id="2411" name="Google Shape;2411;p69"/>
            <p:cNvSpPr/>
            <p:nvPr/>
          </p:nvSpPr>
          <p:spPr>
            <a:xfrm>
              <a:off x="4079493" y="5306949"/>
              <a:ext cx="842391" cy="842391"/>
            </a:xfrm>
            <a:custGeom>
              <a:rect b="b" l="l" r="r" t="t"/>
              <a:pathLst>
                <a:path extrusionOk="0" h="842391" w="842391">
                  <a:moveTo>
                    <a:pt x="842391" y="421196"/>
                  </a:moveTo>
                  <a:cubicBezTo>
                    <a:pt x="842391" y="653815"/>
                    <a:pt x="653815" y="842391"/>
                    <a:pt x="421195" y="842391"/>
                  </a:cubicBezTo>
                  <a:cubicBezTo>
                    <a:pt x="188575" y="842391"/>
                    <a:pt x="0" y="653815"/>
                    <a:pt x="0" y="421196"/>
                  </a:cubicBezTo>
                  <a:cubicBezTo>
                    <a:pt x="0" y="188576"/>
                    <a:pt x="188575" y="0"/>
                    <a:pt x="421195" y="0"/>
                  </a:cubicBezTo>
                  <a:cubicBezTo>
                    <a:pt x="653815" y="0"/>
                    <a:pt x="842391" y="188576"/>
                    <a:pt x="842391" y="421196"/>
                  </a:cubicBez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2412" name="Google Shape;2412;p69"/>
            <p:cNvGrpSpPr/>
            <p:nvPr/>
          </p:nvGrpSpPr>
          <p:grpSpPr>
            <a:xfrm>
              <a:off x="4340923" y="5568315"/>
              <a:ext cx="319595" cy="319595"/>
              <a:chOff x="4340923" y="5568315"/>
              <a:chExt cx="319595" cy="319595"/>
            </a:xfrm>
          </p:grpSpPr>
          <p:sp>
            <p:nvSpPr>
              <p:cNvPr id="2413" name="Google Shape;2413;p69"/>
              <p:cNvSpPr/>
              <p:nvPr/>
            </p:nvSpPr>
            <p:spPr>
              <a:xfrm>
                <a:off x="4340923" y="5728144"/>
                <a:ext cx="319595" cy="6350"/>
              </a:xfrm>
              <a:custGeom>
                <a:rect b="b" l="l" r="r" t="t"/>
                <a:pathLst>
                  <a:path extrusionOk="0" h="6350" w="319595">
                    <a:moveTo>
                      <a:pt x="0" y="0"/>
                    </a:moveTo>
                    <a:lnTo>
                      <a:pt x="319596" y="0"/>
                    </a:lnTo>
                  </a:path>
                </a:pathLst>
              </a:custGeom>
              <a:solidFill>
                <a:schemeClr val="accent4"/>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14" name="Google Shape;2414;p69"/>
              <p:cNvSpPr/>
              <p:nvPr/>
            </p:nvSpPr>
            <p:spPr>
              <a:xfrm>
                <a:off x="4500689" y="5568315"/>
                <a:ext cx="6350" cy="319595"/>
              </a:xfrm>
              <a:custGeom>
                <a:rect b="b" l="l" r="r" t="t"/>
                <a:pathLst>
                  <a:path extrusionOk="0" h="319595" w="6350">
                    <a:moveTo>
                      <a:pt x="0" y="319595"/>
                    </a:moveTo>
                    <a:lnTo>
                      <a:pt x="0" y="0"/>
                    </a:lnTo>
                  </a:path>
                </a:pathLst>
              </a:custGeom>
              <a:solidFill>
                <a:schemeClr val="accent4"/>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8" name="Shape 2418"/>
        <p:cNvGrpSpPr/>
        <p:nvPr/>
      </p:nvGrpSpPr>
      <p:grpSpPr>
        <a:xfrm>
          <a:off x="0" y="0"/>
          <a:ext cx="0" cy="0"/>
          <a:chOff x="0" y="0"/>
          <a:chExt cx="0" cy="0"/>
        </a:xfrm>
      </p:grpSpPr>
      <p:sp>
        <p:nvSpPr>
          <p:cNvPr id="2419" name="Google Shape;2419;p70"/>
          <p:cNvSpPr txBox="1"/>
          <p:nvPr>
            <p:ph type="title"/>
          </p:nvPr>
        </p:nvSpPr>
        <p:spPr>
          <a:xfrm>
            <a:off x="209775" y="468575"/>
            <a:ext cx="81843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Limitations &amp; Future Work</a:t>
            </a:r>
            <a:endParaRPr/>
          </a:p>
        </p:txBody>
      </p:sp>
      <p:sp>
        <p:nvSpPr>
          <p:cNvPr id="2420" name="Google Shape;2420;p70"/>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421" name="Google Shape;2421;p70"/>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22" name="Google Shape;2422;p70"/>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2423" name="Google Shape;2423;p70"/>
          <p:cNvGrpSpPr/>
          <p:nvPr/>
        </p:nvGrpSpPr>
        <p:grpSpPr>
          <a:xfrm>
            <a:off x="5016508" y="1485912"/>
            <a:ext cx="3377688" cy="3079540"/>
            <a:chOff x="2998000" y="2242475"/>
            <a:chExt cx="1258500" cy="902350"/>
          </a:xfrm>
        </p:grpSpPr>
        <p:sp>
          <p:nvSpPr>
            <p:cNvPr id="2424" name="Google Shape;2424;p70"/>
            <p:cNvSpPr/>
            <p:nvPr/>
          </p:nvSpPr>
          <p:spPr>
            <a:xfrm>
              <a:off x="3019050" y="2242475"/>
              <a:ext cx="411300" cy="81600"/>
            </a:xfrm>
            <a:prstGeom prst="round2SameRect">
              <a:avLst>
                <a:gd fmla="val 50000" name="adj1"/>
                <a:gd fmla="val 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5" name="Google Shape;2425;p70"/>
            <p:cNvSpPr/>
            <p:nvPr/>
          </p:nvSpPr>
          <p:spPr>
            <a:xfrm>
              <a:off x="2998000" y="2318025"/>
              <a:ext cx="1258500" cy="826800"/>
            </a:xfrm>
            <a:prstGeom prst="roundRect">
              <a:avLst>
                <a:gd fmla="val 5261"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26" name="Google Shape;2426;p70"/>
            <p:cNvCxnSpPr/>
            <p:nvPr/>
          </p:nvCxnSpPr>
          <p:spPr>
            <a:xfrm>
              <a:off x="2998840" y="3091250"/>
              <a:ext cx="1256700" cy="0"/>
            </a:xfrm>
            <a:prstGeom prst="straightConnector1">
              <a:avLst/>
            </a:prstGeom>
            <a:noFill/>
            <a:ln cap="flat" cmpd="sng" w="9525">
              <a:solidFill>
                <a:schemeClr val="accent2"/>
              </a:solidFill>
              <a:prstDash val="solid"/>
              <a:round/>
              <a:headEnd len="med" w="med" type="none"/>
              <a:tailEnd len="med" w="med" type="none"/>
            </a:ln>
            <a:effectLst>
              <a:outerShdw blurRad="57150" rotWithShape="0" algn="bl" dir="5400000" dist="19050">
                <a:srgbClr val="000000">
                  <a:alpha val="30000"/>
                </a:srgbClr>
              </a:outerShdw>
            </a:effectLst>
          </p:spPr>
        </p:cxnSp>
      </p:grpSp>
      <p:grpSp>
        <p:nvGrpSpPr>
          <p:cNvPr id="2427" name="Google Shape;2427;p70"/>
          <p:cNvGrpSpPr/>
          <p:nvPr/>
        </p:nvGrpSpPr>
        <p:grpSpPr>
          <a:xfrm>
            <a:off x="644903" y="1485912"/>
            <a:ext cx="3377688" cy="3079540"/>
            <a:chOff x="4786850" y="2242475"/>
            <a:chExt cx="1258500" cy="902350"/>
          </a:xfrm>
        </p:grpSpPr>
        <p:sp>
          <p:nvSpPr>
            <p:cNvPr id="2428" name="Google Shape;2428;p70"/>
            <p:cNvSpPr/>
            <p:nvPr/>
          </p:nvSpPr>
          <p:spPr>
            <a:xfrm>
              <a:off x="4807900" y="2242475"/>
              <a:ext cx="411300" cy="81600"/>
            </a:xfrm>
            <a:prstGeom prst="round2SameRect">
              <a:avLst>
                <a:gd fmla="val 50000" name="adj1"/>
                <a:gd fmla="val 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9" name="Google Shape;2429;p70"/>
            <p:cNvSpPr/>
            <p:nvPr/>
          </p:nvSpPr>
          <p:spPr>
            <a:xfrm>
              <a:off x="4786850" y="2318025"/>
              <a:ext cx="1258500" cy="826800"/>
            </a:xfrm>
            <a:prstGeom prst="roundRect">
              <a:avLst>
                <a:gd fmla="val 5261"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30" name="Google Shape;2430;p70"/>
            <p:cNvCxnSpPr/>
            <p:nvPr/>
          </p:nvCxnSpPr>
          <p:spPr>
            <a:xfrm>
              <a:off x="4787690" y="3091250"/>
              <a:ext cx="1256700" cy="0"/>
            </a:xfrm>
            <a:prstGeom prst="straightConnector1">
              <a:avLst/>
            </a:prstGeom>
            <a:noFill/>
            <a:ln cap="flat" cmpd="sng" w="9525">
              <a:solidFill>
                <a:schemeClr val="accent3"/>
              </a:solidFill>
              <a:prstDash val="solid"/>
              <a:round/>
              <a:headEnd len="med" w="med" type="none"/>
              <a:tailEnd len="med" w="med" type="none"/>
            </a:ln>
            <a:effectLst>
              <a:outerShdw blurRad="57150" rotWithShape="0" algn="bl" dir="5400000" dist="19050">
                <a:srgbClr val="000000">
                  <a:alpha val="30000"/>
                </a:srgbClr>
              </a:outerShdw>
            </a:effectLst>
          </p:spPr>
        </p:cxnSp>
      </p:grpSp>
      <p:sp>
        <p:nvSpPr>
          <p:cNvPr id="2431" name="Google Shape;2431;p70"/>
          <p:cNvSpPr/>
          <p:nvPr/>
        </p:nvSpPr>
        <p:spPr>
          <a:xfrm>
            <a:off x="769077" y="2627398"/>
            <a:ext cx="3129359" cy="1647653"/>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b="1" sz="1800"/>
          </a:p>
        </p:txBody>
      </p:sp>
      <p:sp>
        <p:nvSpPr>
          <p:cNvPr id="2432" name="Google Shape;2432;p70"/>
          <p:cNvSpPr txBox="1"/>
          <p:nvPr/>
        </p:nvSpPr>
        <p:spPr>
          <a:xfrm>
            <a:off x="1224650" y="2928000"/>
            <a:ext cx="2226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 sz="1800">
                <a:solidFill>
                  <a:schemeClr val="dk1"/>
                </a:solidFill>
              </a:rPr>
              <a:t>   </a:t>
            </a:r>
            <a:r>
              <a:rPr b="1" lang="en" sz="1800">
                <a:solidFill>
                  <a:schemeClr val="dk1"/>
                </a:solidFill>
              </a:rPr>
              <a:t>Current trends</a:t>
            </a:r>
            <a:endParaRPr b="1" sz="1800">
              <a:solidFill>
                <a:schemeClr val="dk1"/>
              </a:solidFill>
            </a:endParaRPr>
          </a:p>
          <a:p>
            <a:pPr indent="0" lvl="0" marL="0" rtl="0" algn="l">
              <a:spcBef>
                <a:spcPts val="0"/>
              </a:spcBef>
              <a:spcAft>
                <a:spcPts val="0"/>
              </a:spcAft>
              <a:buNone/>
            </a:pPr>
            <a:r>
              <a:t/>
            </a:r>
            <a:endParaRPr sz="800">
              <a:solidFill>
                <a:schemeClr val="dk1"/>
              </a:solidFill>
              <a:latin typeface="Lexend Light"/>
              <a:ea typeface="Lexend Light"/>
              <a:cs typeface="Lexend Light"/>
              <a:sym typeface="Lexend Light"/>
            </a:endParaRPr>
          </a:p>
        </p:txBody>
      </p:sp>
      <p:sp>
        <p:nvSpPr>
          <p:cNvPr id="2433" name="Google Shape;2433;p70"/>
          <p:cNvSpPr/>
          <p:nvPr/>
        </p:nvSpPr>
        <p:spPr>
          <a:xfrm>
            <a:off x="5140675" y="2627400"/>
            <a:ext cx="3031706" cy="1692762"/>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2" y="672465"/>
                </a:lnTo>
                <a:cubicBezTo>
                  <a:pt x="1243330" y="724091"/>
                  <a:pt x="1406017" y="956183"/>
                  <a:pt x="1544827" y="949516"/>
                </a:cubicBezTo>
                <a:lnTo>
                  <a:pt x="1545018" y="949516"/>
                </a:lnTo>
                <a:cubicBezTo>
                  <a:pt x="1551939" y="949516"/>
                  <a:pt x="1555750" y="941515"/>
                  <a:pt x="1551305" y="936181"/>
                </a:cubicBezTo>
                <a:cubicBezTo>
                  <a:pt x="1540700" y="923481"/>
                  <a:pt x="1529143" y="904431"/>
                  <a:pt x="1523364" y="893763"/>
                </a:cubicBezTo>
                <a:cubicBezTo>
                  <a:pt x="1516825" y="881761"/>
                  <a:pt x="1463992" y="766191"/>
                  <a:pt x="1473073" y="670751"/>
                </a:cubicBezTo>
                <a:cubicBezTo>
                  <a:pt x="1642300" y="653669"/>
                  <a:pt x="1775523" y="509778"/>
                  <a:pt x="1775523" y="336233"/>
                </a:cubicBezTo>
                <a:lnTo>
                  <a:pt x="1775523" y="336233"/>
                </a:lnTo>
                <a:cubicBezTo>
                  <a:pt x="1775523" y="151321"/>
                  <a:pt x="1624202" y="0"/>
                  <a:pt x="1439291" y="0"/>
                </a:cubicBez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434" name="Google Shape;2434;p70"/>
          <p:cNvSpPr txBox="1"/>
          <p:nvPr/>
        </p:nvSpPr>
        <p:spPr>
          <a:xfrm>
            <a:off x="5543225" y="2928000"/>
            <a:ext cx="2226600" cy="6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Time decay model</a:t>
            </a:r>
            <a:endParaRPr b="1" sz="1800">
              <a:solidFill>
                <a:schemeClr val="dk1"/>
              </a:solidFill>
            </a:endParaRPr>
          </a:p>
          <a:p>
            <a:pPr indent="0" lvl="0" marL="0" rtl="0" algn="l">
              <a:spcBef>
                <a:spcPts val="0"/>
              </a:spcBef>
              <a:spcAft>
                <a:spcPts val="0"/>
              </a:spcAft>
              <a:buNone/>
            </a:pPr>
            <a:r>
              <a:t/>
            </a:r>
            <a:endParaRPr b="1" sz="800">
              <a:solidFill>
                <a:schemeClr val="dk1"/>
              </a:solidFill>
              <a:latin typeface="Lexend"/>
              <a:ea typeface="Lexend"/>
              <a:cs typeface="Lexend"/>
              <a:sym typeface="Lexend"/>
            </a:endParaRPr>
          </a:p>
        </p:txBody>
      </p:sp>
      <p:sp>
        <p:nvSpPr>
          <p:cNvPr id="2435" name="Google Shape;2435;p70"/>
          <p:cNvSpPr/>
          <p:nvPr/>
        </p:nvSpPr>
        <p:spPr>
          <a:xfrm>
            <a:off x="4207850" y="2894550"/>
            <a:ext cx="623400" cy="668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9" name="Shape 2439"/>
        <p:cNvGrpSpPr/>
        <p:nvPr/>
      </p:nvGrpSpPr>
      <p:grpSpPr>
        <a:xfrm>
          <a:off x="0" y="0"/>
          <a:ext cx="0" cy="0"/>
          <a:chOff x="0" y="0"/>
          <a:chExt cx="0" cy="0"/>
        </a:xfrm>
      </p:grpSpPr>
      <p:sp>
        <p:nvSpPr>
          <p:cNvPr id="2440" name="Google Shape;2440;p71"/>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441" name="Google Shape;2441;p71"/>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2" name="Google Shape;2442;p71"/>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43" name="Google Shape;2443;p71"/>
          <p:cNvSpPr txBox="1"/>
          <p:nvPr>
            <p:ph idx="4" type="subTitle"/>
          </p:nvPr>
        </p:nvSpPr>
        <p:spPr>
          <a:xfrm>
            <a:off x="311700" y="4211200"/>
            <a:ext cx="37362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Isolation Forest</a:t>
            </a:r>
            <a:endParaRPr/>
          </a:p>
        </p:txBody>
      </p:sp>
      <p:sp>
        <p:nvSpPr>
          <p:cNvPr id="2444" name="Google Shape;2444;p71"/>
          <p:cNvSpPr txBox="1"/>
          <p:nvPr>
            <p:ph idx="5" type="subTitle"/>
          </p:nvPr>
        </p:nvSpPr>
        <p:spPr>
          <a:xfrm>
            <a:off x="4572000" y="4211200"/>
            <a:ext cx="3679500" cy="369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DBSCAN</a:t>
            </a:r>
            <a:endParaRPr/>
          </a:p>
        </p:txBody>
      </p:sp>
      <p:sp>
        <p:nvSpPr>
          <p:cNvPr id="2445" name="Google Shape;2445;p71"/>
          <p:cNvSpPr txBox="1"/>
          <p:nvPr>
            <p:ph type="title"/>
          </p:nvPr>
        </p:nvSpPr>
        <p:spPr>
          <a:xfrm>
            <a:off x="209775" y="468575"/>
            <a:ext cx="7608600" cy="1514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Limitation </a:t>
            </a:r>
            <a:r>
              <a:rPr lang="en"/>
              <a:t>&amp; Future</a:t>
            </a:r>
            <a:r>
              <a:rPr lang="en"/>
              <a:t> Work</a:t>
            </a:r>
            <a:endParaRPr/>
          </a:p>
        </p:txBody>
      </p:sp>
      <p:pic>
        <p:nvPicPr>
          <p:cNvPr id="2446" name="Google Shape;2446;p71"/>
          <p:cNvPicPr preferRelativeResize="0"/>
          <p:nvPr/>
        </p:nvPicPr>
        <p:blipFill>
          <a:blip r:embed="rId3">
            <a:alphaModFix/>
          </a:blip>
          <a:stretch>
            <a:fillRect/>
          </a:stretch>
        </p:blipFill>
        <p:spPr>
          <a:xfrm>
            <a:off x="469550" y="1903375"/>
            <a:ext cx="3203049" cy="2201350"/>
          </a:xfrm>
          <a:prstGeom prst="rect">
            <a:avLst/>
          </a:prstGeom>
          <a:noFill/>
          <a:ln>
            <a:noFill/>
          </a:ln>
        </p:spPr>
      </p:pic>
      <p:pic>
        <p:nvPicPr>
          <p:cNvPr id="2447" name="Google Shape;2447;p71"/>
          <p:cNvPicPr preferRelativeResize="0"/>
          <p:nvPr/>
        </p:nvPicPr>
        <p:blipFill>
          <a:blip r:embed="rId4">
            <a:alphaModFix/>
          </a:blip>
          <a:stretch>
            <a:fillRect/>
          </a:stretch>
        </p:blipFill>
        <p:spPr>
          <a:xfrm>
            <a:off x="4652600" y="1925975"/>
            <a:ext cx="3352074" cy="2156150"/>
          </a:xfrm>
          <a:prstGeom prst="rect">
            <a:avLst/>
          </a:prstGeom>
          <a:noFill/>
          <a:ln>
            <a:noFill/>
          </a:ln>
        </p:spPr>
      </p:pic>
      <p:sp>
        <p:nvSpPr>
          <p:cNvPr id="2448" name="Google Shape;2448;p71"/>
          <p:cNvSpPr txBox="1"/>
          <p:nvPr/>
        </p:nvSpPr>
        <p:spPr>
          <a:xfrm>
            <a:off x="369525" y="4464925"/>
            <a:ext cx="1410300" cy="1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Total Case count</a:t>
            </a:r>
            <a:endParaRPr sz="800">
              <a:solidFill>
                <a:schemeClr val="dk1"/>
              </a:solidFill>
              <a:latin typeface="Lexend Light"/>
              <a:ea typeface="Lexend Light"/>
              <a:cs typeface="Lexend Light"/>
              <a:sym typeface="Lexend Light"/>
            </a:endParaRPr>
          </a:p>
        </p:txBody>
      </p:sp>
      <p:sp>
        <p:nvSpPr>
          <p:cNvPr id="2449" name="Google Shape;2449;p71"/>
          <p:cNvSpPr txBox="1"/>
          <p:nvPr/>
        </p:nvSpPr>
        <p:spPr>
          <a:xfrm>
            <a:off x="4652600" y="4418425"/>
            <a:ext cx="10452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latin typeface="Lexend Light"/>
                <a:ea typeface="Lexend Light"/>
                <a:cs typeface="Lexend Light"/>
                <a:sym typeface="Lexend Light"/>
              </a:rPr>
              <a:t>2020 Public Work</a:t>
            </a:r>
            <a:endParaRPr sz="800">
              <a:solidFill>
                <a:schemeClr val="dk1"/>
              </a:solidFill>
              <a:latin typeface="Lexend Light"/>
              <a:ea typeface="Lexend Light"/>
              <a:cs typeface="Lexend Light"/>
              <a:sym typeface="Lexend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3" name="Shape 2453"/>
        <p:cNvGrpSpPr/>
        <p:nvPr/>
      </p:nvGrpSpPr>
      <p:grpSpPr>
        <a:xfrm>
          <a:off x="0" y="0"/>
          <a:ext cx="0" cy="0"/>
          <a:chOff x="0" y="0"/>
          <a:chExt cx="0" cy="0"/>
        </a:xfrm>
      </p:grpSpPr>
      <p:sp>
        <p:nvSpPr>
          <p:cNvPr id="2454" name="Google Shape;2454;p72"/>
          <p:cNvSpPr txBox="1"/>
          <p:nvPr>
            <p:ph type="title"/>
          </p:nvPr>
        </p:nvSpPr>
        <p:spPr>
          <a:xfrm>
            <a:off x="209775" y="468575"/>
            <a:ext cx="50160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References</a:t>
            </a:r>
            <a:endParaRPr/>
          </a:p>
        </p:txBody>
      </p:sp>
      <p:sp>
        <p:nvSpPr>
          <p:cNvPr id="2455" name="Google Shape;2455;p72"/>
          <p:cNvSpPr txBox="1"/>
          <p:nvPr/>
        </p:nvSpPr>
        <p:spPr>
          <a:xfrm>
            <a:off x="429050" y="1359900"/>
            <a:ext cx="8154300" cy="3465600"/>
          </a:xfrm>
          <a:prstGeom prst="rect">
            <a:avLst/>
          </a:prstGeom>
          <a:noFill/>
          <a:ln>
            <a:noFill/>
          </a:ln>
        </p:spPr>
        <p:txBody>
          <a:bodyPr anchorCtr="0" anchor="t" bIns="91425" lIns="91425" spcFirstLastPara="1" rIns="91425" wrap="square" tIns="91425">
            <a:noAutofit/>
          </a:bodyPr>
          <a:lstStyle/>
          <a:p>
            <a:pPr indent="-12700" lvl="0" marL="355600" rtl="0" algn="l">
              <a:lnSpc>
                <a:spcPct val="115000"/>
              </a:lnSpc>
              <a:spcBef>
                <a:spcPts val="1200"/>
              </a:spcBef>
              <a:spcAft>
                <a:spcPts val="0"/>
              </a:spcAft>
              <a:buClr>
                <a:schemeClr val="dk1"/>
              </a:buClr>
              <a:buSzPts val="1100"/>
              <a:buFont typeface="Arial"/>
              <a:buNone/>
            </a:pPr>
            <a:r>
              <a:rPr lang="en" sz="1000">
                <a:solidFill>
                  <a:schemeClr val="dk1"/>
                </a:solidFill>
                <a:latin typeface="Lexend Light"/>
                <a:ea typeface="Lexend Light"/>
                <a:cs typeface="Lexend Light"/>
                <a:sym typeface="Lexend Light"/>
              </a:rPr>
              <a:t>[1] “About 311,” City of Winnipeg, https://www.winnipeg.ca/311-city-services/about-311#:~:text=311%20is%20your%20resource%20to,your%20questions%20and%20provide%20assistance. (accessed Nov. 23, 2024). </a:t>
            </a:r>
            <a:endParaRPr sz="1000">
              <a:solidFill>
                <a:schemeClr val="dk1"/>
              </a:solidFill>
              <a:latin typeface="Lexend Light"/>
              <a:ea typeface="Lexend Light"/>
              <a:cs typeface="Lexend Light"/>
              <a:sym typeface="Lexend Light"/>
            </a:endParaRPr>
          </a:p>
          <a:p>
            <a:pPr indent="-12700" lvl="0" marL="355600" rtl="0" algn="l">
              <a:lnSpc>
                <a:spcPct val="115000"/>
              </a:lnSpc>
              <a:spcBef>
                <a:spcPts val="1200"/>
              </a:spcBef>
              <a:spcAft>
                <a:spcPts val="0"/>
              </a:spcAft>
              <a:buClr>
                <a:schemeClr val="dk1"/>
              </a:buClr>
              <a:buSzPts val="1100"/>
              <a:buFont typeface="Arial"/>
              <a:buNone/>
            </a:pPr>
            <a:r>
              <a:rPr lang="en" sz="1000">
                <a:solidFill>
                  <a:schemeClr val="dk1"/>
                </a:solidFill>
                <a:latin typeface="Lexend Light"/>
                <a:ea typeface="Lexend Light"/>
                <a:cs typeface="Lexend Light"/>
                <a:sym typeface="Lexend Light"/>
              </a:rPr>
              <a:t>[2] T. Wang </a:t>
            </a:r>
            <a:r>
              <a:rPr i="1" lang="en" sz="1000">
                <a:solidFill>
                  <a:schemeClr val="dk1"/>
                </a:solidFill>
                <a:latin typeface="Lexend Light"/>
                <a:ea typeface="Lexend Light"/>
                <a:cs typeface="Lexend Light"/>
                <a:sym typeface="Lexend Light"/>
              </a:rPr>
              <a:t>et al.</a:t>
            </a:r>
            <a:r>
              <a:rPr lang="en" sz="1000">
                <a:solidFill>
                  <a:schemeClr val="dk1"/>
                </a:solidFill>
                <a:latin typeface="Lexend Light"/>
                <a:ea typeface="Lexend Light"/>
                <a:cs typeface="Lexend Light"/>
                <a:sym typeface="Lexend Light"/>
              </a:rPr>
              <a:t>, “Distributed Big Data Computing for supporting predictive analytics of service requests,” </a:t>
            </a:r>
            <a:r>
              <a:rPr i="1" lang="en" sz="1000">
                <a:solidFill>
                  <a:schemeClr val="dk1"/>
                </a:solidFill>
                <a:latin typeface="Lexend Light"/>
                <a:ea typeface="Lexend Light"/>
                <a:cs typeface="Lexend Light"/>
                <a:sym typeface="Lexend Light"/>
              </a:rPr>
              <a:t>2021 IEEE 45th Annual Computers, Software, and Applications Conference (COMPSAC)</a:t>
            </a:r>
            <a:r>
              <a:rPr lang="en" sz="1000">
                <a:solidFill>
                  <a:schemeClr val="dk1"/>
                </a:solidFill>
                <a:latin typeface="Lexend Light"/>
                <a:ea typeface="Lexend Light"/>
                <a:cs typeface="Lexend Light"/>
                <a:sym typeface="Lexend Light"/>
              </a:rPr>
              <a:t>, pp. 1723–1728, Jul. 2021. doi:10.1109/compsac51774.2021.00257 </a:t>
            </a:r>
            <a:endParaRPr sz="1000">
              <a:solidFill>
                <a:schemeClr val="dk1"/>
              </a:solidFill>
              <a:latin typeface="Lexend Light"/>
              <a:ea typeface="Lexend Light"/>
              <a:cs typeface="Lexend Light"/>
              <a:sym typeface="Lexend Light"/>
            </a:endParaRPr>
          </a:p>
          <a:p>
            <a:pPr indent="-12700" lvl="0" marL="355600" rtl="0" algn="l">
              <a:lnSpc>
                <a:spcPct val="115000"/>
              </a:lnSpc>
              <a:spcBef>
                <a:spcPts val="1200"/>
              </a:spcBef>
              <a:spcAft>
                <a:spcPts val="0"/>
              </a:spcAft>
              <a:buClr>
                <a:schemeClr val="dk1"/>
              </a:buClr>
              <a:buSzPts val="1100"/>
              <a:buFont typeface="Arial"/>
              <a:buNone/>
            </a:pPr>
            <a:r>
              <a:rPr lang="en" sz="1000">
                <a:solidFill>
                  <a:schemeClr val="dk1"/>
                </a:solidFill>
                <a:latin typeface="Lexend Light"/>
                <a:ea typeface="Lexend Light"/>
                <a:cs typeface="Lexend Light"/>
                <a:sym typeface="Lexend Light"/>
              </a:rPr>
              <a:t>[3] “311 requests: Open data: City of winnipeg,” 311 Requests | Open Data | City of Winnipeg, https://data.winnipeg.ca/Contact-Centre-311/311-Requests/u7f6-5326/about_data (accessed Nov. 12, 2024). </a:t>
            </a:r>
            <a:endParaRPr sz="1000">
              <a:solidFill>
                <a:schemeClr val="dk1"/>
              </a:solidFill>
              <a:latin typeface="Lexend Light"/>
              <a:ea typeface="Lexend Light"/>
              <a:cs typeface="Lexend Light"/>
              <a:sym typeface="Lexend Light"/>
            </a:endParaRPr>
          </a:p>
          <a:p>
            <a:pPr indent="-12700" lvl="0" marL="355600" rtl="0" algn="l">
              <a:lnSpc>
                <a:spcPct val="115000"/>
              </a:lnSpc>
              <a:spcBef>
                <a:spcPts val="1200"/>
              </a:spcBef>
              <a:spcAft>
                <a:spcPts val="0"/>
              </a:spcAft>
              <a:buClr>
                <a:schemeClr val="dk1"/>
              </a:buClr>
              <a:buSzPts val="1100"/>
              <a:buFont typeface="Arial"/>
              <a:buNone/>
            </a:pPr>
            <a:r>
              <a:t/>
            </a:r>
            <a:endParaRPr sz="1000">
              <a:solidFill>
                <a:schemeClr val="dk1"/>
              </a:solidFill>
              <a:latin typeface="Lexend Light"/>
              <a:ea typeface="Lexend Light"/>
              <a:cs typeface="Lexend Light"/>
              <a:sym typeface="Lexend Light"/>
            </a:endParaRPr>
          </a:p>
          <a:p>
            <a:pPr indent="0" lvl="0" marL="0" rtl="0" algn="l">
              <a:spcBef>
                <a:spcPts val="1200"/>
              </a:spcBef>
              <a:spcAft>
                <a:spcPts val="0"/>
              </a:spcAft>
              <a:buNone/>
            </a:pPr>
            <a:r>
              <a:t/>
            </a:r>
            <a:endParaRPr sz="800">
              <a:solidFill>
                <a:schemeClr val="dk1"/>
              </a:solidFill>
              <a:latin typeface="Lexend Light"/>
              <a:ea typeface="Lexend Light"/>
              <a:cs typeface="Lexend Light"/>
              <a:sym typeface="Lexen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47"/>
          <p:cNvSpPr/>
          <p:nvPr/>
        </p:nvSpPr>
        <p:spPr>
          <a:xfrm>
            <a:off x="1165350" y="491225"/>
            <a:ext cx="6813300" cy="892500"/>
          </a:xfrm>
          <a:prstGeom prst="roundRect">
            <a:avLst>
              <a:gd fmla="val 50000" name="adj"/>
            </a:avLst>
          </a:prstGeom>
          <a:solidFill>
            <a:schemeClr val="lt2"/>
          </a:solidFill>
          <a:ln>
            <a:noFill/>
          </a:ln>
          <a:effectLst>
            <a:outerShdw blurRad="57150" rotWithShape="0" algn="bl" dir="5400000"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42" name="Google Shape;2042;p47"/>
          <p:cNvGrpSpPr/>
          <p:nvPr/>
        </p:nvGrpSpPr>
        <p:grpSpPr>
          <a:xfrm>
            <a:off x="7317975" y="721788"/>
            <a:ext cx="429650" cy="431375"/>
            <a:chOff x="6684050" y="721788"/>
            <a:chExt cx="429650" cy="431375"/>
          </a:xfrm>
        </p:grpSpPr>
        <p:sp>
          <p:nvSpPr>
            <p:cNvPr id="2043" name="Google Shape;2043;p47"/>
            <p:cNvSpPr/>
            <p:nvPr/>
          </p:nvSpPr>
          <p:spPr>
            <a:xfrm>
              <a:off x="6684050" y="721788"/>
              <a:ext cx="342900" cy="3429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44" name="Google Shape;2044;p47"/>
            <p:cNvCxnSpPr/>
            <p:nvPr/>
          </p:nvCxnSpPr>
          <p:spPr>
            <a:xfrm>
              <a:off x="6973000" y="1012463"/>
              <a:ext cx="140700" cy="140700"/>
            </a:xfrm>
            <a:prstGeom prst="straightConnector1">
              <a:avLst/>
            </a:prstGeom>
            <a:noFill/>
            <a:ln cap="flat" cmpd="sng" w="28575">
              <a:solidFill>
                <a:schemeClr val="lt1"/>
              </a:solidFill>
              <a:prstDash val="solid"/>
              <a:round/>
              <a:headEnd len="med" w="med" type="none"/>
              <a:tailEnd len="med" w="med" type="none"/>
            </a:ln>
          </p:spPr>
        </p:cxnSp>
      </p:grpSp>
      <p:sp>
        <p:nvSpPr>
          <p:cNvPr id="2045" name="Google Shape;2045;p47"/>
          <p:cNvSpPr/>
          <p:nvPr/>
        </p:nvSpPr>
        <p:spPr>
          <a:xfrm>
            <a:off x="1170750" y="3332875"/>
            <a:ext cx="3407400" cy="15000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6" name="Google Shape;2046;p47"/>
          <p:cNvSpPr/>
          <p:nvPr/>
        </p:nvSpPr>
        <p:spPr>
          <a:xfrm>
            <a:off x="1170750" y="1518600"/>
            <a:ext cx="1689300" cy="1679400"/>
          </a:xfrm>
          <a:prstGeom prst="roundRect">
            <a:avLst>
              <a:gd fmla="val 4803"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47" name="Google Shape;2047;p47"/>
          <p:cNvGrpSpPr/>
          <p:nvPr/>
        </p:nvGrpSpPr>
        <p:grpSpPr>
          <a:xfrm>
            <a:off x="1240925" y="1619925"/>
            <a:ext cx="277873" cy="68400"/>
            <a:chOff x="1240925" y="1619925"/>
            <a:chExt cx="277873" cy="68400"/>
          </a:xfrm>
        </p:grpSpPr>
        <p:sp>
          <p:nvSpPr>
            <p:cNvPr id="2048" name="Google Shape;2048;p47"/>
            <p:cNvSpPr/>
            <p:nvPr/>
          </p:nvSpPr>
          <p:spPr>
            <a:xfrm>
              <a:off x="1240925" y="16199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9" name="Google Shape;2049;p47"/>
            <p:cNvSpPr/>
            <p:nvPr/>
          </p:nvSpPr>
          <p:spPr>
            <a:xfrm>
              <a:off x="1345661" y="16199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0" name="Google Shape;2050;p47"/>
            <p:cNvSpPr/>
            <p:nvPr/>
          </p:nvSpPr>
          <p:spPr>
            <a:xfrm>
              <a:off x="1450398" y="16199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051" name="Google Shape;2051;p47"/>
          <p:cNvGrpSpPr/>
          <p:nvPr/>
        </p:nvGrpSpPr>
        <p:grpSpPr>
          <a:xfrm>
            <a:off x="1240925" y="3434200"/>
            <a:ext cx="277873" cy="68400"/>
            <a:chOff x="1240925" y="3434200"/>
            <a:chExt cx="277873" cy="68400"/>
          </a:xfrm>
        </p:grpSpPr>
        <p:sp>
          <p:nvSpPr>
            <p:cNvPr id="2052" name="Google Shape;2052;p47"/>
            <p:cNvSpPr/>
            <p:nvPr/>
          </p:nvSpPr>
          <p:spPr>
            <a:xfrm>
              <a:off x="1240925" y="3434200"/>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3" name="Google Shape;2053;p47"/>
            <p:cNvSpPr/>
            <p:nvPr/>
          </p:nvSpPr>
          <p:spPr>
            <a:xfrm>
              <a:off x="1345661" y="3434200"/>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4" name="Google Shape;2054;p47"/>
            <p:cNvSpPr/>
            <p:nvPr/>
          </p:nvSpPr>
          <p:spPr>
            <a:xfrm>
              <a:off x="1450398" y="3434200"/>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55" name="Google Shape;2055;p47"/>
          <p:cNvSpPr/>
          <p:nvPr/>
        </p:nvSpPr>
        <p:spPr>
          <a:xfrm flipH="1">
            <a:off x="316342" y="3738950"/>
            <a:ext cx="1917565" cy="1025628"/>
          </a:xfrm>
          <a:custGeom>
            <a:rect b="b" l="l" r="r" t="t"/>
            <a:pathLst>
              <a:path extrusionOk="0" h="949656" w="1775523">
                <a:moveTo>
                  <a:pt x="1439418" y="0"/>
                </a:moveTo>
                <a:lnTo>
                  <a:pt x="336232" y="0"/>
                </a:lnTo>
                <a:cubicBezTo>
                  <a:pt x="151320" y="0"/>
                  <a:pt x="0" y="151321"/>
                  <a:pt x="0" y="336233"/>
                </a:cubicBezTo>
                <a:lnTo>
                  <a:pt x="0" y="336233"/>
                </a:lnTo>
                <a:cubicBezTo>
                  <a:pt x="0" y="521145"/>
                  <a:pt x="151320" y="672465"/>
                  <a:pt x="336232" y="672465"/>
                </a:cubicBezTo>
                <a:lnTo>
                  <a:pt x="1208913" y="672465"/>
                </a:lnTo>
                <a:cubicBezTo>
                  <a:pt x="1243330" y="724091"/>
                  <a:pt x="1406017" y="956183"/>
                  <a:pt x="1544828" y="949516"/>
                </a:cubicBezTo>
                <a:lnTo>
                  <a:pt x="1545018" y="949516"/>
                </a:lnTo>
                <a:cubicBezTo>
                  <a:pt x="1551940" y="949516"/>
                  <a:pt x="1555750" y="941515"/>
                  <a:pt x="1551305" y="936181"/>
                </a:cubicBezTo>
                <a:cubicBezTo>
                  <a:pt x="1540700" y="923481"/>
                  <a:pt x="1529143" y="904431"/>
                  <a:pt x="1523365" y="893763"/>
                </a:cubicBezTo>
                <a:cubicBezTo>
                  <a:pt x="1516825" y="881761"/>
                  <a:pt x="1463993" y="766191"/>
                  <a:pt x="1473073" y="670751"/>
                </a:cubicBezTo>
                <a:cubicBezTo>
                  <a:pt x="1642300" y="653669"/>
                  <a:pt x="1775524" y="509778"/>
                  <a:pt x="1775524" y="336233"/>
                </a:cubicBezTo>
                <a:lnTo>
                  <a:pt x="1775524" y="336233"/>
                </a:lnTo>
                <a:cubicBezTo>
                  <a:pt x="1775524" y="151321"/>
                  <a:pt x="1624203" y="0"/>
                  <a:pt x="1439291" y="0"/>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56" name="Google Shape;2056;p47"/>
          <p:cNvSpPr/>
          <p:nvPr/>
        </p:nvSpPr>
        <p:spPr>
          <a:xfrm>
            <a:off x="4875000" y="1575475"/>
            <a:ext cx="3103500" cy="32574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cxnSp>
        <p:nvCxnSpPr>
          <p:cNvPr id="2057" name="Google Shape;2057;p47"/>
          <p:cNvCxnSpPr/>
          <p:nvPr/>
        </p:nvCxnSpPr>
        <p:spPr>
          <a:xfrm rot="10800000">
            <a:off x="4643725" y="563700"/>
            <a:ext cx="0" cy="718800"/>
          </a:xfrm>
          <a:prstGeom prst="straightConnector1">
            <a:avLst/>
          </a:prstGeom>
          <a:noFill/>
          <a:ln cap="flat" cmpd="sng" w="9525">
            <a:solidFill>
              <a:schemeClr val="lt1"/>
            </a:solidFill>
            <a:prstDash val="solid"/>
            <a:round/>
            <a:headEnd len="med" w="med" type="none"/>
            <a:tailEnd len="med" w="med" type="none"/>
          </a:ln>
        </p:spPr>
      </p:cxnSp>
      <p:sp>
        <p:nvSpPr>
          <p:cNvPr id="2058" name="Google Shape;2058;p47"/>
          <p:cNvSpPr txBox="1"/>
          <p:nvPr/>
        </p:nvSpPr>
        <p:spPr>
          <a:xfrm>
            <a:off x="552875" y="3833500"/>
            <a:ext cx="14445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Lexend"/>
                <a:ea typeface="Lexend"/>
                <a:cs typeface="Lexend"/>
                <a:sym typeface="Lexend"/>
              </a:rPr>
              <a:t>Usages</a:t>
            </a:r>
            <a:endParaRPr sz="2400">
              <a:solidFill>
                <a:schemeClr val="dk1"/>
              </a:solidFill>
              <a:latin typeface="Lexend"/>
              <a:ea typeface="Lexend"/>
              <a:cs typeface="Lexend"/>
              <a:sym typeface="Lexend"/>
            </a:endParaRPr>
          </a:p>
        </p:txBody>
      </p:sp>
      <p:sp>
        <p:nvSpPr>
          <p:cNvPr id="2059" name="Google Shape;2059;p47"/>
          <p:cNvSpPr txBox="1"/>
          <p:nvPr/>
        </p:nvSpPr>
        <p:spPr>
          <a:xfrm>
            <a:off x="2574725" y="3502600"/>
            <a:ext cx="1917600" cy="12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exend Light"/>
                <a:ea typeface="Lexend Light"/>
                <a:cs typeface="Lexend Light"/>
                <a:sym typeface="Lexend Light"/>
              </a:rPr>
              <a:t>311 requests are used to get information about services and programs from the local government or to make a request for service.[1]</a:t>
            </a:r>
            <a:endParaRPr sz="12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200">
              <a:solidFill>
                <a:schemeClr val="dk1"/>
              </a:solidFill>
              <a:latin typeface="Lexend Light"/>
              <a:ea typeface="Lexend Light"/>
              <a:cs typeface="Lexend Light"/>
              <a:sym typeface="Lexend Light"/>
            </a:endParaRPr>
          </a:p>
        </p:txBody>
      </p:sp>
      <p:grpSp>
        <p:nvGrpSpPr>
          <p:cNvPr id="2060" name="Google Shape;2060;p47"/>
          <p:cNvGrpSpPr/>
          <p:nvPr/>
        </p:nvGrpSpPr>
        <p:grpSpPr>
          <a:xfrm>
            <a:off x="3047921" y="1918650"/>
            <a:ext cx="1642980" cy="1139694"/>
            <a:chOff x="-1501353" y="1025810"/>
            <a:chExt cx="1717700" cy="1191525"/>
          </a:xfrm>
        </p:grpSpPr>
        <p:sp>
          <p:nvSpPr>
            <p:cNvPr id="2061" name="Google Shape;2061;p47"/>
            <p:cNvSpPr/>
            <p:nvPr/>
          </p:nvSpPr>
          <p:spPr>
            <a:xfrm>
              <a:off x="-1501353" y="1890733"/>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2" name="Google Shape;2062;p47"/>
            <p:cNvSpPr/>
            <p:nvPr/>
          </p:nvSpPr>
          <p:spPr>
            <a:xfrm>
              <a:off x="-1501353" y="1674482"/>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3" name="Google Shape;2063;p47"/>
            <p:cNvSpPr/>
            <p:nvPr/>
          </p:nvSpPr>
          <p:spPr>
            <a:xfrm>
              <a:off x="-1501353" y="1458272"/>
              <a:ext cx="1717700" cy="326602"/>
            </a:xfrm>
            <a:custGeom>
              <a:rect b="b" l="l" r="r" t="t"/>
              <a:pathLst>
                <a:path extrusionOk="0" h="326602" w="1717700">
                  <a:moveTo>
                    <a:pt x="0" y="0"/>
                  </a:moveTo>
                  <a:lnTo>
                    <a:pt x="1285361" y="0"/>
                  </a:lnTo>
                  <a:lnTo>
                    <a:pt x="1717700" y="326603"/>
                  </a:lnTo>
                  <a:lnTo>
                    <a:pt x="432340" y="326603"/>
                  </a:lnTo>
                  <a:lnTo>
                    <a:pt x="0" y="0"/>
                  </a:lnTo>
                  <a:close/>
                </a:path>
              </a:pathLst>
            </a:custGeom>
            <a:noFill/>
            <a:ln cap="flat" cmpd="sng" w="9525">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4" name="Google Shape;2064;p47"/>
            <p:cNvSpPr/>
            <p:nvPr/>
          </p:nvSpPr>
          <p:spPr>
            <a:xfrm>
              <a:off x="-1501353" y="1242021"/>
              <a:ext cx="1717700" cy="326643"/>
            </a:xfrm>
            <a:custGeom>
              <a:rect b="b" l="l" r="r" t="t"/>
              <a:pathLst>
                <a:path extrusionOk="0" h="326643" w="1717700">
                  <a:moveTo>
                    <a:pt x="0" y="0"/>
                  </a:moveTo>
                  <a:lnTo>
                    <a:pt x="1285361" y="0"/>
                  </a:lnTo>
                  <a:lnTo>
                    <a:pt x="1717700" y="326643"/>
                  </a:lnTo>
                  <a:lnTo>
                    <a:pt x="432340" y="326643"/>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65" name="Google Shape;2065;p47"/>
            <p:cNvSpPr/>
            <p:nvPr/>
          </p:nvSpPr>
          <p:spPr>
            <a:xfrm>
              <a:off x="-1501353" y="1025810"/>
              <a:ext cx="1717700" cy="326602"/>
            </a:xfrm>
            <a:custGeom>
              <a:rect b="b" l="l" r="r" t="t"/>
              <a:pathLst>
                <a:path extrusionOk="0" h="326602" w="1717700">
                  <a:moveTo>
                    <a:pt x="0" y="0"/>
                  </a:moveTo>
                  <a:lnTo>
                    <a:pt x="1285361" y="0"/>
                  </a:lnTo>
                  <a:lnTo>
                    <a:pt x="1717700" y="326603"/>
                  </a:lnTo>
                  <a:lnTo>
                    <a:pt x="432340" y="326603"/>
                  </a:lnTo>
                  <a:lnTo>
                    <a:pt x="0" y="0"/>
                  </a:ln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66" name="Google Shape;2066;p47"/>
          <p:cNvSpPr txBox="1"/>
          <p:nvPr>
            <p:ph type="title"/>
          </p:nvPr>
        </p:nvSpPr>
        <p:spPr>
          <a:xfrm>
            <a:off x="1579100" y="491225"/>
            <a:ext cx="4966200" cy="8496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1"/>
              </a:buClr>
              <a:buSzPts val="1100"/>
              <a:buFont typeface="Arial"/>
              <a:buNone/>
            </a:pPr>
            <a:r>
              <a:rPr lang="en"/>
              <a:t>About 311</a:t>
            </a:r>
            <a:endParaRPr/>
          </a:p>
        </p:txBody>
      </p:sp>
      <p:pic>
        <p:nvPicPr>
          <p:cNvPr id="2067" name="Google Shape;2067;p47"/>
          <p:cNvPicPr preferRelativeResize="0"/>
          <p:nvPr/>
        </p:nvPicPr>
        <p:blipFill>
          <a:blip r:embed="rId3">
            <a:alphaModFix/>
          </a:blip>
          <a:stretch>
            <a:fillRect/>
          </a:stretch>
        </p:blipFill>
        <p:spPr>
          <a:xfrm>
            <a:off x="1337025" y="1741499"/>
            <a:ext cx="1389725" cy="1389725"/>
          </a:xfrm>
          <a:prstGeom prst="rect">
            <a:avLst/>
          </a:prstGeom>
          <a:noFill/>
          <a:ln>
            <a:noFill/>
          </a:ln>
          <a:effectLst>
            <a:outerShdw blurRad="57150" rotWithShape="0" algn="bl" dist="19050">
              <a:srgbClr val="000000">
                <a:alpha val="11000"/>
              </a:srgbClr>
            </a:outerShdw>
          </a:effectLst>
        </p:spPr>
      </p:pic>
      <p:pic>
        <p:nvPicPr>
          <p:cNvPr descr="File:Orange question mark.svg - Wikipedia" id="2068" name="Google Shape;2068;p47"/>
          <p:cNvPicPr preferRelativeResize="0"/>
          <p:nvPr/>
        </p:nvPicPr>
        <p:blipFill>
          <a:blip r:embed="rId4">
            <a:alphaModFix/>
          </a:blip>
          <a:stretch>
            <a:fillRect/>
          </a:stretch>
        </p:blipFill>
        <p:spPr>
          <a:xfrm>
            <a:off x="5012075" y="1619925"/>
            <a:ext cx="2966574" cy="29665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2" name="Shape 2072"/>
        <p:cNvGrpSpPr/>
        <p:nvPr/>
      </p:nvGrpSpPr>
      <p:grpSpPr>
        <a:xfrm>
          <a:off x="0" y="0"/>
          <a:ext cx="0" cy="0"/>
          <a:chOff x="0" y="0"/>
          <a:chExt cx="0" cy="0"/>
        </a:xfrm>
      </p:grpSpPr>
      <p:sp>
        <p:nvSpPr>
          <p:cNvPr id="2073" name="Google Shape;2073;p48"/>
          <p:cNvSpPr txBox="1"/>
          <p:nvPr>
            <p:ph type="title"/>
          </p:nvPr>
        </p:nvSpPr>
        <p:spPr>
          <a:xfrm>
            <a:off x="1151825" y="114300"/>
            <a:ext cx="4966200" cy="2179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Motivation and Real Life Applications</a:t>
            </a:r>
            <a:endParaRPr/>
          </a:p>
        </p:txBody>
      </p:sp>
      <p:sp>
        <p:nvSpPr>
          <p:cNvPr id="2074" name="Google Shape;2074;p48"/>
          <p:cNvSpPr/>
          <p:nvPr/>
        </p:nvSpPr>
        <p:spPr>
          <a:xfrm>
            <a:off x="711300" y="2293788"/>
            <a:ext cx="2442312" cy="109771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Light"/>
                <a:ea typeface="Lexend Light"/>
                <a:cs typeface="Lexend Light"/>
                <a:sym typeface="Lexend Light"/>
              </a:rPr>
              <a:t>Government </a:t>
            </a:r>
            <a:r>
              <a:rPr b="1" lang="en">
                <a:latin typeface="Lexend"/>
                <a:ea typeface="Lexend"/>
                <a:cs typeface="Lexend"/>
                <a:sym typeface="Lexend"/>
              </a:rPr>
              <a:t>Resource Allocation</a:t>
            </a:r>
            <a:endParaRPr b="1">
              <a:latin typeface="Lexend"/>
              <a:ea typeface="Lexend"/>
              <a:cs typeface="Lexend"/>
              <a:sym typeface="Lexend"/>
            </a:endParaRPr>
          </a:p>
        </p:txBody>
      </p:sp>
      <p:sp>
        <p:nvSpPr>
          <p:cNvPr id="2075" name="Google Shape;2075;p48"/>
          <p:cNvSpPr/>
          <p:nvPr/>
        </p:nvSpPr>
        <p:spPr>
          <a:xfrm>
            <a:off x="5668270" y="2313533"/>
            <a:ext cx="2352240" cy="12074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Improve</a:t>
            </a:r>
            <a:r>
              <a:rPr lang="en">
                <a:latin typeface="Lexend Light"/>
                <a:ea typeface="Lexend Light"/>
                <a:cs typeface="Lexend Light"/>
                <a:sym typeface="Lexend Light"/>
              </a:rPr>
              <a:t> Service Quality</a:t>
            </a:r>
            <a:endParaRPr>
              <a:latin typeface="Lexend Light"/>
              <a:ea typeface="Lexend Light"/>
              <a:cs typeface="Lexend Light"/>
              <a:sym typeface="Lexend Light"/>
            </a:endParaRPr>
          </a:p>
        </p:txBody>
      </p:sp>
      <p:sp>
        <p:nvSpPr>
          <p:cNvPr id="2076" name="Google Shape;2076;p48"/>
          <p:cNvSpPr/>
          <p:nvPr/>
        </p:nvSpPr>
        <p:spPr>
          <a:xfrm>
            <a:off x="3153609" y="3273933"/>
            <a:ext cx="2352240" cy="1207440"/>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exend"/>
                <a:ea typeface="Lexend"/>
                <a:cs typeface="Lexend"/>
                <a:sym typeface="Lexend"/>
              </a:rPr>
              <a:t>Identify</a:t>
            </a:r>
            <a:r>
              <a:rPr lang="en">
                <a:latin typeface="Lexend Light"/>
                <a:ea typeface="Lexend Light"/>
                <a:cs typeface="Lexend Light"/>
                <a:sym typeface="Lexend Light"/>
              </a:rPr>
              <a:t> major community concerns</a:t>
            </a:r>
            <a:endParaRPr>
              <a:latin typeface="Lexend Light"/>
              <a:ea typeface="Lexend Light"/>
              <a:cs typeface="Lexend Light"/>
              <a:sym typeface="Lexend Light"/>
            </a:endParaRPr>
          </a:p>
        </p:txBody>
      </p:sp>
      <p:sp>
        <p:nvSpPr>
          <p:cNvPr id="2077" name="Google Shape;2077;p48"/>
          <p:cNvSpPr/>
          <p:nvPr/>
        </p:nvSpPr>
        <p:spPr>
          <a:xfrm>
            <a:off x="7048075" y="767850"/>
            <a:ext cx="1238700" cy="1207500"/>
          </a:xfrm>
          <a:prstGeom prst="sun">
            <a:avLst>
              <a:gd fmla="val 25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1" name="Shape 2081"/>
        <p:cNvGrpSpPr/>
        <p:nvPr/>
      </p:nvGrpSpPr>
      <p:grpSpPr>
        <a:xfrm>
          <a:off x="0" y="0"/>
          <a:ext cx="0" cy="0"/>
          <a:chOff x="0" y="0"/>
          <a:chExt cx="0" cy="0"/>
        </a:xfrm>
      </p:grpSpPr>
      <p:sp>
        <p:nvSpPr>
          <p:cNvPr id="2082" name="Google Shape;2082;p49"/>
          <p:cNvSpPr txBox="1"/>
          <p:nvPr>
            <p:ph type="title"/>
          </p:nvPr>
        </p:nvSpPr>
        <p:spPr>
          <a:xfrm>
            <a:off x="1615800" y="522000"/>
            <a:ext cx="59124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Our Contributions</a:t>
            </a:r>
            <a:endParaRPr/>
          </a:p>
        </p:txBody>
      </p:sp>
      <p:sp>
        <p:nvSpPr>
          <p:cNvPr id="2083" name="Google Shape;2083;p49"/>
          <p:cNvSpPr/>
          <p:nvPr/>
        </p:nvSpPr>
        <p:spPr>
          <a:xfrm>
            <a:off x="553000" y="2228940"/>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Using FP-Growth Algorithm to identify frequent patterns in Winnipeg’s 311 request database.</a:t>
            </a:r>
            <a:endParaRPr/>
          </a:p>
        </p:txBody>
      </p:sp>
      <p:sp>
        <p:nvSpPr>
          <p:cNvPr id="2084" name="Google Shape;2084;p49"/>
          <p:cNvSpPr/>
          <p:nvPr/>
        </p:nvSpPr>
        <p:spPr>
          <a:xfrm>
            <a:off x="4969825" y="2228940"/>
            <a:ext cx="3873000" cy="2458200"/>
          </a:xfrm>
          <a:prstGeom prst="roundRect">
            <a:avLst>
              <a:gd fmla="val 4803" name="adj"/>
            </a:avLst>
          </a:prstGeom>
          <a:solidFill>
            <a:schemeClr val="lt2"/>
          </a:solidFill>
          <a:ln>
            <a:noFill/>
          </a:ln>
          <a:effectLst>
            <a:outerShdw blurRad="57150" rotWithShape="0" algn="bl" dist="19050">
              <a:srgbClr val="000000">
                <a:alpha val="10000"/>
              </a:srgbClr>
            </a:outerShdw>
          </a:effectLst>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Use seasonal decomposition and </a:t>
            </a:r>
            <a:r>
              <a:rPr lang="en">
                <a:solidFill>
                  <a:schemeClr val="dk1"/>
                </a:solidFill>
              </a:rPr>
              <a:t>standardized residual analysis</a:t>
            </a:r>
            <a:r>
              <a:rPr lang="en">
                <a:solidFill>
                  <a:schemeClr val="dk1"/>
                </a:solidFill>
              </a:rPr>
              <a:t> to detect </a:t>
            </a:r>
            <a:r>
              <a:rPr lang="en">
                <a:solidFill>
                  <a:schemeClr val="dk1"/>
                </a:solidFill>
              </a:rPr>
              <a:t>unusual patterns or outliers</a:t>
            </a:r>
            <a:endParaRPr sz="1600"/>
          </a:p>
        </p:txBody>
      </p:sp>
      <p:sp>
        <p:nvSpPr>
          <p:cNvPr id="2085" name="Google Shape;2085;p49"/>
          <p:cNvSpPr/>
          <p:nvPr/>
        </p:nvSpPr>
        <p:spPr>
          <a:xfrm>
            <a:off x="1512700" y="1485127"/>
            <a:ext cx="1953600" cy="6303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a:ea typeface="Lexend"/>
                <a:cs typeface="Lexend"/>
                <a:sym typeface="Lexend"/>
              </a:rPr>
              <a:t>Discover Frequent Patterns</a:t>
            </a:r>
            <a:endParaRPr>
              <a:solidFill>
                <a:schemeClr val="dk1"/>
              </a:solidFill>
              <a:latin typeface="Lexend"/>
              <a:ea typeface="Lexend"/>
              <a:cs typeface="Lexend"/>
              <a:sym typeface="Lexend"/>
            </a:endParaRPr>
          </a:p>
        </p:txBody>
      </p:sp>
      <p:sp>
        <p:nvSpPr>
          <p:cNvPr id="2086" name="Google Shape;2086;p49"/>
          <p:cNvSpPr/>
          <p:nvPr/>
        </p:nvSpPr>
        <p:spPr>
          <a:xfrm>
            <a:off x="5929525" y="1485127"/>
            <a:ext cx="1953600" cy="6303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Lexend"/>
                <a:ea typeface="Lexend"/>
                <a:cs typeface="Lexend"/>
                <a:sym typeface="Lexend"/>
              </a:rPr>
              <a:t>Identify Anomalies</a:t>
            </a:r>
            <a:endParaRPr>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0" name="Shape 2090"/>
        <p:cNvGrpSpPr/>
        <p:nvPr/>
      </p:nvGrpSpPr>
      <p:grpSpPr>
        <a:xfrm>
          <a:off x="0" y="0"/>
          <a:ext cx="0" cy="0"/>
          <a:chOff x="0" y="0"/>
          <a:chExt cx="0" cy="0"/>
        </a:xfrm>
      </p:grpSpPr>
      <p:sp>
        <p:nvSpPr>
          <p:cNvPr id="2091" name="Google Shape;2091;p50"/>
          <p:cNvSpPr txBox="1"/>
          <p:nvPr>
            <p:ph type="title"/>
          </p:nvPr>
        </p:nvSpPr>
        <p:spPr>
          <a:xfrm>
            <a:off x="989350" y="452250"/>
            <a:ext cx="49662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Related Works</a:t>
            </a:r>
            <a:endParaRPr/>
          </a:p>
        </p:txBody>
      </p:sp>
      <p:grpSp>
        <p:nvGrpSpPr>
          <p:cNvPr id="2092" name="Google Shape;2092;p50"/>
          <p:cNvGrpSpPr/>
          <p:nvPr/>
        </p:nvGrpSpPr>
        <p:grpSpPr>
          <a:xfrm>
            <a:off x="989351" y="1485912"/>
            <a:ext cx="3713137" cy="1929603"/>
            <a:chOff x="4223410" y="2582328"/>
            <a:chExt cx="1916359" cy="898033"/>
          </a:xfrm>
        </p:grpSpPr>
        <p:grpSp>
          <p:nvGrpSpPr>
            <p:cNvPr id="2093" name="Google Shape;2093;p50"/>
            <p:cNvGrpSpPr/>
            <p:nvPr/>
          </p:nvGrpSpPr>
          <p:grpSpPr>
            <a:xfrm>
              <a:off x="4223410" y="2582328"/>
              <a:ext cx="1864298" cy="842496"/>
              <a:chOff x="5351018" y="4955476"/>
              <a:chExt cx="3054223" cy="1380236"/>
            </a:xfrm>
          </p:grpSpPr>
          <p:sp>
            <p:nvSpPr>
              <p:cNvPr id="2094" name="Google Shape;2094;p50"/>
              <p:cNvSpPr/>
              <p:nvPr/>
            </p:nvSpPr>
            <p:spPr>
              <a:xfrm>
                <a:off x="5411978" y="5018976"/>
                <a:ext cx="2932239" cy="1253236"/>
              </a:xfrm>
              <a:custGeom>
                <a:rect b="b" l="l" r="r" t="t"/>
                <a:pathLst>
                  <a:path extrusionOk="0" h="1253236" w="2932239">
                    <a:moveTo>
                      <a:pt x="0" y="0"/>
                    </a:moveTo>
                    <a:lnTo>
                      <a:pt x="2932240" y="0"/>
                    </a:lnTo>
                    <a:lnTo>
                      <a:pt x="2932240" y="1253236"/>
                    </a:lnTo>
                    <a:lnTo>
                      <a:pt x="0" y="1253236"/>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None/>
                </a:pPr>
                <a:r>
                  <a:rPr lang="en" sz="1800" u="sng">
                    <a:solidFill>
                      <a:schemeClr val="accent2"/>
                    </a:solidFill>
                    <a:hlinkClick r:id="rId3">
                      <a:extLst>
                        <a:ext uri="{A12FA001-AC4F-418D-AE19-62706E023703}">
                          <ahyp:hlinkClr val="tx"/>
                        </a:ext>
                      </a:extLst>
                    </a:hlinkClick>
                  </a:rPr>
                  <a:t>Distributed Big Data Computing for Supporting Predictive Analytics of Service Requests</a:t>
                </a:r>
                <a:endParaRPr sz="1800">
                  <a:solidFill>
                    <a:schemeClr val="accent2"/>
                  </a:solidFill>
                </a:endParaRPr>
              </a:p>
            </p:txBody>
          </p:sp>
          <p:sp>
            <p:nvSpPr>
              <p:cNvPr id="2095" name="Google Shape;2095;p50"/>
              <p:cNvSpPr/>
              <p:nvPr/>
            </p:nvSpPr>
            <p:spPr>
              <a:xfrm>
                <a:off x="5351018" y="4955476"/>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6" name="Google Shape;2096;p50"/>
              <p:cNvSpPr/>
              <p:nvPr/>
            </p:nvSpPr>
            <p:spPr>
              <a:xfrm>
                <a:off x="5351018" y="6208712"/>
                <a:ext cx="121920" cy="127000"/>
              </a:xfrm>
              <a:custGeom>
                <a:rect b="b" l="l" r="r" t="t"/>
                <a:pathLst>
                  <a:path extrusionOk="0" h="127000" w="121920">
                    <a:moveTo>
                      <a:pt x="0" y="0"/>
                    </a:moveTo>
                    <a:lnTo>
                      <a:pt x="121920" y="0"/>
                    </a:lnTo>
                    <a:lnTo>
                      <a:pt x="121920"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7" name="Google Shape;2097;p50"/>
              <p:cNvSpPr/>
              <p:nvPr/>
            </p:nvSpPr>
            <p:spPr>
              <a:xfrm>
                <a:off x="8283321" y="4955476"/>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098" name="Google Shape;2098;p50"/>
              <p:cNvSpPr/>
              <p:nvPr/>
            </p:nvSpPr>
            <p:spPr>
              <a:xfrm>
                <a:off x="8283321" y="6208712"/>
                <a:ext cx="121920" cy="127000"/>
              </a:xfrm>
              <a:custGeom>
                <a:rect b="b" l="l" r="r" t="t"/>
                <a:pathLst>
                  <a:path extrusionOk="0" h="127000" w="121920">
                    <a:moveTo>
                      <a:pt x="0" y="0"/>
                    </a:moveTo>
                    <a:lnTo>
                      <a:pt x="121919" y="0"/>
                    </a:lnTo>
                    <a:lnTo>
                      <a:pt x="121919" y="127000"/>
                    </a:lnTo>
                    <a:lnTo>
                      <a:pt x="0" y="127000"/>
                    </a:lnTo>
                    <a:close/>
                  </a:path>
                </a:pathLst>
              </a:custGeom>
              <a:solidFill>
                <a:schemeClr val="lt2"/>
              </a:solidFill>
              <a:ln cap="flat" cmpd="sng" w="9525">
                <a:solidFill>
                  <a:schemeClr val="accent4"/>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sp>
          <p:nvSpPr>
            <p:cNvPr id="2099" name="Google Shape;2099;p50"/>
            <p:cNvSpPr/>
            <p:nvPr/>
          </p:nvSpPr>
          <p:spPr>
            <a:xfrm rot="-2281281">
              <a:off x="5841778" y="3172268"/>
              <a:ext cx="243521" cy="260763"/>
            </a:xfrm>
            <a:custGeom>
              <a:rect b="b" l="l" r="r" t="t"/>
              <a:pathLst>
                <a:path extrusionOk="0" h="5504" w="5206">
                  <a:moveTo>
                    <a:pt x="2726" y="0"/>
                  </a:moveTo>
                  <a:lnTo>
                    <a:pt x="0" y="5493"/>
                  </a:lnTo>
                  <a:lnTo>
                    <a:pt x="2591" y="4653"/>
                  </a:lnTo>
                  <a:lnTo>
                    <a:pt x="5206" y="5504"/>
                  </a:lnTo>
                  <a:close/>
                </a:path>
              </a:pathLst>
            </a:custGeom>
            <a:solidFill>
              <a:schemeClr val="lt2"/>
            </a:solidFill>
            <a:ln cap="flat" cmpd="sng" w="9525">
              <a:solidFill>
                <a:schemeClr val="accent4"/>
              </a:solidFill>
              <a:prstDash val="solid"/>
              <a:round/>
              <a:headEnd len="med" w="med" type="none"/>
              <a:tailEnd len="med" w="med" type="none"/>
            </a:ln>
          </p:spPr>
        </p:sp>
      </p:grpSp>
      <p:grpSp>
        <p:nvGrpSpPr>
          <p:cNvPr id="2100" name="Google Shape;2100;p50"/>
          <p:cNvGrpSpPr/>
          <p:nvPr/>
        </p:nvGrpSpPr>
        <p:grpSpPr>
          <a:xfrm>
            <a:off x="4961816" y="2015289"/>
            <a:ext cx="626401" cy="626402"/>
            <a:chOff x="1823849" y="5306949"/>
            <a:chExt cx="842390" cy="842391"/>
          </a:xfrm>
        </p:grpSpPr>
        <p:sp>
          <p:nvSpPr>
            <p:cNvPr id="2101" name="Google Shape;2101;p50"/>
            <p:cNvSpPr/>
            <p:nvPr/>
          </p:nvSpPr>
          <p:spPr>
            <a:xfrm>
              <a:off x="1823849" y="5306949"/>
              <a:ext cx="842390" cy="842391"/>
            </a:xfrm>
            <a:custGeom>
              <a:rect b="b" l="l" r="r" t="t"/>
              <a:pathLst>
                <a:path extrusionOk="0" h="842391" w="842390">
                  <a:moveTo>
                    <a:pt x="842391" y="421196"/>
                  </a:moveTo>
                  <a:cubicBezTo>
                    <a:pt x="842391" y="653815"/>
                    <a:pt x="653815" y="842391"/>
                    <a:pt x="421196" y="842391"/>
                  </a:cubicBezTo>
                  <a:cubicBezTo>
                    <a:pt x="188576" y="842391"/>
                    <a:pt x="0" y="653815"/>
                    <a:pt x="0" y="421196"/>
                  </a:cubicBezTo>
                  <a:cubicBezTo>
                    <a:pt x="0" y="188576"/>
                    <a:pt x="188576" y="0"/>
                    <a:pt x="421196" y="0"/>
                  </a:cubicBezTo>
                  <a:cubicBezTo>
                    <a:pt x="653816" y="0"/>
                    <a:pt x="842391" y="188576"/>
                    <a:pt x="842391" y="421196"/>
                  </a:cubicBezTo>
                  <a:close/>
                </a:path>
              </a:pathLst>
            </a:custGeom>
            <a:solidFill>
              <a:schemeClr val="accent5"/>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nvGrpSpPr>
            <p:cNvPr id="2102" name="Google Shape;2102;p50"/>
            <p:cNvGrpSpPr/>
            <p:nvPr/>
          </p:nvGrpSpPr>
          <p:grpSpPr>
            <a:xfrm>
              <a:off x="2085215" y="5568315"/>
              <a:ext cx="319595" cy="319595"/>
              <a:chOff x="2085215" y="5568315"/>
              <a:chExt cx="319595" cy="319595"/>
            </a:xfrm>
          </p:grpSpPr>
          <p:sp>
            <p:nvSpPr>
              <p:cNvPr id="2103" name="Google Shape;2103;p50"/>
              <p:cNvSpPr/>
              <p:nvPr/>
            </p:nvSpPr>
            <p:spPr>
              <a:xfrm>
                <a:off x="2085215" y="5728144"/>
                <a:ext cx="319595" cy="6350"/>
              </a:xfrm>
              <a:custGeom>
                <a:rect b="b" l="l" r="r" t="t"/>
                <a:pathLst>
                  <a:path extrusionOk="0" h="6350" w="319595">
                    <a:moveTo>
                      <a:pt x="0" y="0"/>
                    </a:moveTo>
                    <a:lnTo>
                      <a:pt x="319595"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2104" name="Google Shape;2104;p50"/>
              <p:cNvSpPr/>
              <p:nvPr/>
            </p:nvSpPr>
            <p:spPr>
              <a:xfrm>
                <a:off x="2245045" y="5568315"/>
                <a:ext cx="6350" cy="319595"/>
              </a:xfrm>
              <a:custGeom>
                <a:rect b="b" l="l" r="r" t="t"/>
                <a:pathLst>
                  <a:path extrusionOk="0" h="319595" w="6350">
                    <a:moveTo>
                      <a:pt x="0" y="319595"/>
                    </a:moveTo>
                    <a:lnTo>
                      <a:pt x="0" y="0"/>
                    </a:lnTo>
                  </a:path>
                </a:pathLst>
              </a:custGeom>
              <a:solidFill>
                <a:schemeClr val="accent5"/>
              </a:solidFill>
              <a:ln cap="flat" cmpd="sng" w="12700">
                <a:solidFill>
                  <a:schemeClr val="lt2"/>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grpSp>
      </p:grpSp>
      <p:sp>
        <p:nvSpPr>
          <p:cNvPr id="2105" name="Google Shape;2105;p50"/>
          <p:cNvSpPr/>
          <p:nvPr/>
        </p:nvSpPr>
        <p:spPr>
          <a:xfrm>
            <a:off x="5847550" y="1625850"/>
            <a:ext cx="2807100" cy="24462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exend Light"/>
                <a:ea typeface="Lexend Light"/>
                <a:cs typeface="Lexend Light"/>
                <a:sym typeface="Lexend Light"/>
              </a:rPr>
              <a:t>Comparison with related works:</a:t>
            </a:r>
            <a:endParaRPr>
              <a:latin typeface="Lexend Light"/>
              <a:ea typeface="Lexend Light"/>
              <a:cs typeface="Lexend Light"/>
              <a:sym typeface="Lexend Light"/>
            </a:endParaRPr>
          </a:p>
          <a:p>
            <a:pPr indent="-317500" lvl="0" marL="457200" rtl="0" algn="l">
              <a:spcBef>
                <a:spcPts val="0"/>
              </a:spcBef>
              <a:spcAft>
                <a:spcPts val="0"/>
              </a:spcAft>
              <a:buSzPts val="1400"/>
              <a:buFont typeface="Lexend Light"/>
              <a:buChar char="-"/>
            </a:pPr>
            <a:r>
              <a:rPr lang="en">
                <a:latin typeface="Lexend Light"/>
                <a:ea typeface="Lexend Light"/>
                <a:cs typeface="Lexend Light"/>
                <a:sym typeface="Lexend Light"/>
              </a:rPr>
              <a:t>Focus more on frequent patterns and Anomaly detection.</a:t>
            </a:r>
            <a:endParaRPr>
              <a:latin typeface="Lexend Light"/>
              <a:ea typeface="Lexend Light"/>
              <a:cs typeface="Lexend Light"/>
              <a:sym typeface="Lexend Light"/>
            </a:endParaRPr>
          </a:p>
          <a:p>
            <a:pPr indent="-317500" lvl="0" marL="457200" rtl="0" algn="l">
              <a:spcBef>
                <a:spcPts val="0"/>
              </a:spcBef>
              <a:spcAft>
                <a:spcPts val="0"/>
              </a:spcAft>
              <a:buSzPts val="1400"/>
              <a:buFont typeface="Lexend Light"/>
              <a:buChar char="-"/>
            </a:pPr>
            <a:r>
              <a:rPr lang="en">
                <a:latin typeface="Lexend Light"/>
                <a:ea typeface="Lexend Light"/>
                <a:cs typeface="Lexend Light"/>
                <a:sym typeface="Lexend Light"/>
              </a:rPr>
              <a:t>Combination of the 2 techniques will give important insights about the 311 data.</a:t>
            </a:r>
            <a:endParaRPr>
              <a:latin typeface="Lexend Light"/>
              <a:ea typeface="Lexend Light"/>
              <a:cs typeface="Lexend Light"/>
              <a:sym typeface="Lexend Light"/>
            </a:endParaRPr>
          </a:p>
          <a:p>
            <a:pPr indent="0" lvl="0" marL="457200" rtl="0" algn="l">
              <a:spcBef>
                <a:spcPts val="0"/>
              </a:spcBef>
              <a:spcAft>
                <a:spcPts val="0"/>
              </a:spcAft>
              <a:buNone/>
            </a:pPr>
            <a:r>
              <a:t/>
            </a:r>
            <a:endParaRPr>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sp>
        <p:nvSpPr>
          <p:cNvPr id="2110" name="Google Shape;2110;p51"/>
          <p:cNvSpPr/>
          <p:nvPr/>
        </p:nvSpPr>
        <p:spPr>
          <a:xfrm>
            <a:off x="440822"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111" name="Google Shape;2111;p51"/>
          <p:cNvGrpSpPr/>
          <p:nvPr/>
        </p:nvGrpSpPr>
        <p:grpSpPr>
          <a:xfrm>
            <a:off x="510971" y="1467658"/>
            <a:ext cx="277873" cy="68400"/>
            <a:chOff x="520925" y="1460325"/>
            <a:chExt cx="277873" cy="68400"/>
          </a:xfrm>
        </p:grpSpPr>
        <p:sp>
          <p:nvSpPr>
            <p:cNvPr id="2112" name="Google Shape;2112;p51"/>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3" name="Google Shape;2113;p51"/>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4" name="Google Shape;2114;p51"/>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5" name="Google Shape;2115;p51"/>
          <p:cNvSpPr/>
          <p:nvPr/>
        </p:nvSpPr>
        <p:spPr>
          <a:xfrm>
            <a:off x="5123580" y="1372004"/>
            <a:ext cx="3579600" cy="3521100"/>
          </a:xfrm>
          <a:prstGeom prst="roundRect">
            <a:avLst>
              <a:gd fmla="val 1969" name="adj"/>
            </a:avLst>
          </a:prstGeom>
          <a:solidFill>
            <a:schemeClr val="lt2"/>
          </a:solidFill>
          <a:ln>
            <a:noFill/>
          </a:ln>
          <a:effectLst>
            <a:outerShdw blurRad="57150" rotWithShape="0" algn="bl" dist="19050">
              <a:srgbClr val="000000">
                <a:alpha val="11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Lexend Light"/>
                <a:ea typeface="Lexend Light"/>
                <a:cs typeface="Lexend Light"/>
                <a:sym typeface="Lexend Light"/>
              </a:rPr>
              <a:t>FP-Growth Algorithm</a:t>
            </a:r>
            <a:endParaRPr/>
          </a:p>
        </p:txBody>
      </p:sp>
      <p:grpSp>
        <p:nvGrpSpPr>
          <p:cNvPr id="2116" name="Google Shape;2116;p51"/>
          <p:cNvGrpSpPr/>
          <p:nvPr/>
        </p:nvGrpSpPr>
        <p:grpSpPr>
          <a:xfrm>
            <a:off x="5193729" y="1467658"/>
            <a:ext cx="277873" cy="68400"/>
            <a:chOff x="520925" y="1460325"/>
            <a:chExt cx="277873" cy="68400"/>
          </a:xfrm>
        </p:grpSpPr>
        <p:sp>
          <p:nvSpPr>
            <p:cNvPr id="2117" name="Google Shape;2117;p51"/>
            <p:cNvSpPr/>
            <p:nvPr/>
          </p:nvSpPr>
          <p:spPr>
            <a:xfrm>
              <a:off x="520925" y="1460325"/>
              <a:ext cx="68400" cy="68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8" name="Google Shape;2118;p51"/>
            <p:cNvSpPr/>
            <p:nvPr/>
          </p:nvSpPr>
          <p:spPr>
            <a:xfrm>
              <a:off x="625661" y="1460325"/>
              <a:ext cx="68400" cy="684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9" name="Google Shape;2119;p51"/>
            <p:cNvSpPr/>
            <p:nvPr/>
          </p:nvSpPr>
          <p:spPr>
            <a:xfrm>
              <a:off x="730398" y="1460325"/>
              <a:ext cx="68400" cy="6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20" name="Google Shape;2120;p51"/>
          <p:cNvSpPr/>
          <p:nvPr>
            <p:ph idx="2" type="pic"/>
          </p:nvPr>
        </p:nvSpPr>
        <p:spPr>
          <a:xfrm rot="10800000">
            <a:off x="5123579" y="1631604"/>
            <a:ext cx="3579600" cy="3261600"/>
          </a:xfrm>
          <a:prstGeom prst="round2SameRect">
            <a:avLst>
              <a:gd fmla="val 1981" name="adj1"/>
              <a:gd fmla="val 0" name="adj2"/>
            </a:avLst>
          </a:prstGeom>
          <a:noFill/>
          <a:ln>
            <a:noFill/>
          </a:ln>
        </p:spPr>
      </p:sp>
      <p:sp>
        <p:nvSpPr>
          <p:cNvPr id="2121" name="Google Shape;2121;p51"/>
          <p:cNvSpPr/>
          <p:nvPr>
            <p:ph idx="3" type="pic"/>
          </p:nvPr>
        </p:nvSpPr>
        <p:spPr>
          <a:xfrm rot="10800000">
            <a:off x="440821" y="1637304"/>
            <a:ext cx="3579600" cy="3255900"/>
          </a:xfrm>
          <a:prstGeom prst="round2SameRect">
            <a:avLst>
              <a:gd fmla="val 1981" name="adj1"/>
              <a:gd fmla="val 0" name="adj2"/>
            </a:avLst>
          </a:prstGeom>
          <a:noFill/>
          <a:ln>
            <a:noFill/>
          </a:ln>
        </p:spPr>
      </p:sp>
      <p:sp>
        <p:nvSpPr>
          <p:cNvPr id="2122" name="Google Shape;2122;p51"/>
          <p:cNvSpPr txBox="1"/>
          <p:nvPr>
            <p:ph type="title"/>
          </p:nvPr>
        </p:nvSpPr>
        <p:spPr>
          <a:xfrm>
            <a:off x="209775" y="468575"/>
            <a:ext cx="60489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Analysis Methods</a:t>
            </a:r>
            <a:endParaRPr/>
          </a:p>
        </p:txBody>
      </p:sp>
      <p:pic>
        <p:nvPicPr>
          <p:cNvPr id="2123" name="Google Shape;2123;p51"/>
          <p:cNvPicPr preferRelativeResize="0"/>
          <p:nvPr/>
        </p:nvPicPr>
        <p:blipFill>
          <a:blip r:embed="rId3">
            <a:alphaModFix/>
          </a:blip>
          <a:stretch>
            <a:fillRect/>
          </a:stretch>
        </p:blipFill>
        <p:spPr>
          <a:xfrm>
            <a:off x="440825" y="1631600"/>
            <a:ext cx="3579599" cy="3255900"/>
          </a:xfrm>
          <a:prstGeom prst="rect">
            <a:avLst/>
          </a:prstGeom>
          <a:noFill/>
          <a:ln>
            <a:noFill/>
          </a:ln>
        </p:spPr>
      </p:pic>
      <p:pic>
        <p:nvPicPr>
          <p:cNvPr id="2124" name="Google Shape;2124;p51"/>
          <p:cNvPicPr preferRelativeResize="0"/>
          <p:nvPr/>
        </p:nvPicPr>
        <p:blipFill>
          <a:blip r:embed="rId4">
            <a:alphaModFix/>
          </a:blip>
          <a:stretch>
            <a:fillRect/>
          </a:stretch>
        </p:blipFill>
        <p:spPr>
          <a:xfrm>
            <a:off x="5123575" y="1637300"/>
            <a:ext cx="3579600" cy="3255900"/>
          </a:xfrm>
          <a:prstGeom prst="rect">
            <a:avLst/>
          </a:prstGeom>
          <a:noFill/>
          <a:ln>
            <a:noFill/>
          </a:ln>
        </p:spPr>
      </p:pic>
      <p:sp>
        <p:nvSpPr>
          <p:cNvPr id="2125" name="Google Shape;2125;p51"/>
          <p:cNvSpPr txBox="1"/>
          <p:nvPr/>
        </p:nvSpPr>
        <p:spPr>
          <a:xfrm>
            <a:off x="1219175" y="1391250"/>
            <a:ext cx="2022900" cy="4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exend Light"/>
                <a:ea typeface="Lexend Light"/>
                <a:cs typeface="Lexend Light"/>
                <a:sym typeface="Lexend Light"/>
              </a:rPr>
              <a:t>FP-Growth Algorithm</a:t>
            </a:r>
            <a:endParaRPr>
              <a:solidFill>
                <a:schemeClr val="dk1"/>
              </a:solidFill>
              <a:latin typeface="Lexend Light"/>
              <a:ea typeface="Lexend Light"/>
              <a:cs typeface="Lexend Light"/>
              <a:sym typeface="Lexend Light"/>
            </a:endParaRPr>
          </a:p>
        </p:txBody>
      </p:sp>
      <p:sp>
        <p:nvSpPr>
          <p:cNvPr id="2126" name="Google Shape;2126;p51"/>
          <p:cNvSpPr txBox="1"/>
          <p:nvPr/>
        </p:nvSpPr>
        <p:spPr>
          <a:xfrm>
            <a:off x="5413375" y="14185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Light"/>
                <a:ea typeface="Lexend Light"/>
                <a:cs typeface="Lexend Light"/>
                <a:sym typeface="Lexend Light"/>
              </a:rPr>
              <a:t>Anomaly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0" name="Shape 2130"/>
        <p:cNvGrpSpPr/>
        <p:nvPr/>
      </p:nvGrpSpPr>
      <p:grpSpPr>
        <a:xfrm>
          <a:off x="0" y="0"/>
          <a:ext cx="0" cy="0"/>
          <a:chOff x="0" y="0"/>
          <a:chExt cx="0" cy="0"/>
        </a:xfrm>
      </p:grpSpPr>
      <p:sp>
        <p:nvSpPr>
          <p:cNvPr id="2131" name="Google Shape;2131;p52"/>
          <p:cNvSpPr txBox="1"/>
          <p:nvPr>
            <p:ph type="title"/>
          </p:nvPr>
        </p:nvSpPr>
        <p:spPr>
          <a:xfrm>
            <a:off x="167325" y="275000"/>
            <a:ext cx="8593200" cy="1085100"/>
          </a:xfrm>
          <a:prstGeom prst="rect">
            <a:avLst/>
          </a:prstGeom>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4000"/>
              <a:t>Step by Step Procedure - </a:t>
            </a:r>
            <a:r>
              <a:rPr lang="en" sz="2500"/>
              <a:t>Frequent Pattern Mining</a:t>
            </a:r>
            <a:endParaRPr sz="2500"/>
          </a:p>
        </p:txBody>
      </p:sp>
      <p:sp>
        <p:nvSpPr>
          <p:cNvPr id="2132" name="Google Shape;2132;p52"/>
          <p:cNvSpPr/>
          <p:nvPr/>
        </p:nvSpPr>
        <p:spPr>
          <a:xfrm>
            <a:off x="2233650" y="1798824"/>
            <a:ext cx="2668800" cy="5232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33" name="Google Shape;2133;p52"/>
          <p:cNvSpPr/>
          <p:nvPr/>
        </p:nvSpPr>
        <p:spPr>
          <a:xfrm>
            <a:off x="940788" y="1339920"/>
            <a:ext cx="607500" cy="2004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134" name="Google Shape;2134;p52"/>
          <p:cNvSpPr/>
          <p:nvPr/>
        </p:nvSpPr>
        <p:spPr>
          <a:xfrm>
            <a:off x="2270949" y="1339925"/>
            <a:ext cx="1263000" cy="200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Description</a:t>
            </a:r>
            <a:endParaRPr sz="1200">
              <a:solidFill>
                <a:schemeClr val="dk1"/>
              </a:solidFill>
              <a:latin typeface="Lexend Light"/>
              <a:ea typeface="Lexend Light"/>
              <a:cs typeface="Lexend Light"/>
              <a:sym typeface="Lexend Light"/>
            </a:endParaRPr>
          </a:p>
        </p:txBody>
      </p:sp>
      <p:sp>
        <p:nvSpPr>
          <p:cNvPr id="2135" name="Google Shape;2135;p52"/>
          <p:cNvSpPr/>
          <p:nvPr/>
        </p:nvSpPr>
        <p:spPr>
          <a:xfrm>
            <a:off x="5587775" y="1339920"/>
            <a:ext cx="1092000" cy="2004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Purpose</a:t>
            </a:r>
            <a:endParaRPr sz="1200">
              <a:solidFill>
                <a:schemeClr val="dk1"/>
              </a:solidFill>
              <a:latin typeface="Lexend Light"/>
              <a:ea typeface="Lexend Light"/>
              <a:cs typeface="Lexend Light"/>
              <a:sym typeface="Lexend Light"/>
            </a:endParaRPr>
          </a:p>
        </p:txBody>
      </p:sp>
      <p:sp>
        <p:nvSpPr>
          <p:cNvPr id="2136" name="Google Shape;2136;p52"/>
          <p:cNvSpPr/>
          <p:nvPr/>
        </p:nvSpPr>
        <p:spPr>
          <a:xfrm>
            <a:off x="5587764" y="1796511"/>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37" name="Google Shape;2137;p52"/>
          <p:cNvSpPr txBox="1"/>
          <p:nvPr/>
        </p:nvSpPr>
        <p:spPr>
          <a:xfrm>
            <a:off x="2270958" y="1784311"/>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Clean up data from 311 request database.</a:t>
            </a:r>
            <a:endParaRPr sz="1100">
              <a:solidFill>
                <a:schemeClr val="dk1"/>
              </a:solidFill>
              <a:latin typeface="Lexend Light"/>
              <a:ea typeface="Lexend Light"/>
              <a:cs typeface="Lexend Light"/>
              <a:sym typeface="Lexend Light"/>
            </a:endParaRPr>
          </a:p>
        </p:txBody>
      </p:sp>
      <p:sp>
        <p:nvSpPr>
          <p:cNvPr id="2138" name="Google Shape;2138;p52"/>
          <p:cNvSpPr txBox="1"/>
          <p:nvPr/>
        </p:nvSpPr>
        <p:spPr>
          <a:xfrm>
            <a:off x="5587700" y="1784300"/>
            <a:ext cx="26688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Focus on service requests and remove information requests.</a:t>
            </a:r>
            <a:endParaRPr sz="1100">
              <a:solidFill>
                <a:schemeClr val="dk1"/>
              </a:solidFill>
              <a:latin typeface="Lexend Light"/>
              <a:ea typeface="Lexend Light"/>
              <a:cs typeface="Lexend Light"/>
              <a:sym typeface="Lexend Light"/>
            </a:endParaRPr>
          </a:p>
          <a:p>
            <a:pPr indent="0" lvl="0" marL="45720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139" name="Google Shape;2139;p52"/>
          <p:cNvSpPr/>
          <p:nvPr/>
        </p:nvSpPr>
        <p:spPr>
          <a:xfrm>
            <a:off x="2233650" y="2566654"/>
            <a:ext cx="2668800" cy="3540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0" name="Google Shape;2140;p52"/>
          <p:cNvSpPr/>
          <p:nvPr/>
        </p:nvSpPr>
        <p:spPr>
          <a:xfrm>
            <a:off x="5587775" y="2564350"/>
            <a:ext cx="2668800" cy="6927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1" name="Google Shape;2141;p52"/>
          <p:cNvSpPr txBox="1"/>
          <p:nvPr/>
        </p:nvSpPr>
        <p:spPr>
          <a:xfrm>
            <a:off x="2270958" y="2552154"/>
            <a:ext cx="2542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Format the data.</a:t>
            </a:r>
            <a:endParaRPr sz="1100">
              <a:solidFill>
                <a:schemeClr val="dk1"/>
              </a:solidFill>
              <a:latin typeface="Lexend Light"/>
              <a:ea typeface="Lexend Light"/>
              <a:cs typeface="Lexend Light"/>
              <a:sym typeface="Lexend Light"/>
            </a:endParaRPr>
          </a:p>
        </p:txBody>
      </p:sp>
      <p:sp>
        <p:nvSpPr>
          <p:cNvPr id="2142" name="Google Shape;2142;p52"/>
          <p:cNvSpPr txBox="1"/>
          <p:nvPr/>
        </p:nvSpPr>
        <p:spPr>
          <a:xfrm>
            <a:off x="5587700" y="2552150"/>
            <a:ext cx="2668800" cy="6927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Make sure the data following the format for acceptable input for the SPMF library.</a:t>
            </a:r>
            <a:endParaRPr sz="1100">
              <a:solidFill>
                <a:schemeClr val="dk1"/>
              </a:solidFill>
              <a:latin typeface="Lexend Light"/>
              <a:ea typeface="Lexend Light"/>
              <a:cs typeface="Lexend Light"/>
              <a:sym typeface="Lexend Light"/>
            </a:endParaRPr>
          </a:p>
        </p:txBody>
      </p:sp>
      <p:sp>
        <p:nvSpPr>
          <p:cNvPr id="2143" name="Google Shape;2143;p52"/>
          <p:cNvSpPr/>
          <p:nvPr/>
        </p:nvSpPr>
        <p:spPr>
          <a:xfrm>
            <a:off x="2233650" y="3342732"/>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4" name="Google Shape;2144;p52"/>
          <p:cNvSpPr/>
          <p:nvPr/>
        </p:nvSpPr>
        <p:spPr>
          <a:xfrm>
            <a:off x="5587689" y="3368977"/>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5" name="Google Shape;2145;p52"/>
          <p:cNvSpPr txBox="1"/>
          <p:nvPr/>
        </p:nvSpPr>
        <p:spPr>
          <a:xfrm>
            <a:off x="2270958" y="3328227"/>
            <a:ext cx="25422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Choose an appropriate Minimum support using trial and error.</a:t>
            </a:r>
            <a:endParaRPr sz="1100">
              <a:solidFill>
                <a:schemeClr val="dk1"/>
              </a:solidFill>
              <a:latin typeface="Lexend Light"/>
              <a:ea typeface="Lexend Light"/>
              <a:cs typeface="Lexend Light"/>
              <a:sym typeface="Lexend Light"/>
            </a:endParaRPr>
          </a:p>
        </p:txBody>
      </p:sp>
      <p:sp>
        <p:nvSpPr>
          <p:cNvPr id="2146" name="Google Shape;2146;p52"/>
          <p:cNvSpPr txBox="1"/>
          <p:nvPr/>
        </p:nvSpPr>
        <p:spPr>
          <a:xfrm>
            <a:off x="5587700" y="3328225"/>
            <a:ext cx="2668800" cy="8619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Make sure </a:t>
            </a:r>
            <a:r>
              <a:rPr lang="en" sz="1100">
                <a:solidFill>
                  <a:schemeClr val="dk1"/>
                </a:solidFill>
                <a:latin typeface="Lexend Light"/>
                <a:ea typeface="Lexend Light"/>
                <a:cs typeface="Lexend Light"/>
                <a:sym typeface="Lexend Light"/>
              </a:rPr>
              <a:t>enough</a:t>
            </a:r>
            <a:r>
              <a:rPr lang="en" sz="1100">
                <a:solidFill>
                  <a:schemeClr val="dk1"/>
                </a:solidFill>
                <a:latin typeface="Lexend Light"/>
                <a:ea typeface="Lexend Light"/>
                <a:cs typeface="Lexend Light"/>
                <a:sym typeface="Lexend Light"/>
              </a:rPr>
              <a:t> Frequent patterns are generated for each cardinality.</a:t>
            </a:r>
            <a:endParaRPr sz="1100">
              <a:solidFill>
                <a:schemeClr val="dk1"/>
              </a:solidFill>
              <a:latin typeface="Lexend Light"/>
              <a:ea typeface="Lexend Light"/>
              <a:cs typeface="Lexend Light"/>
              <a:sym typeface="Lexend Light"/>
            </a:endParaRPr>
          </a:p>
          <a:p>
            <a:pPr indent="0" lvl="0" marL="0" rtl="0" algn="l">
              <a:spcBef>
                <a:spcPts val="0"/>
              </a:spcBef>
              <a:spcAft>
                <a:spcPts val="0"/>
              </a:spcAft>
              <a:buNone/>
            </a:pPr>
            <a:r>
              <a:t/>
            </a:r>
            <a:endParaRPr sz="1100">
              <a:solidFill>
                <a:schemeClr val="dk1"/>
              </a:solidFill>
              <a:latin typeface="Lexend Light"/>
              <a:ea typeface="Lexend Light"/>
              <a:cs typeface="Lexend Light"/>
              <a:sym typeface="Lexend Light"/>
            </a:endParaRPr>
          </a:p>
        </p:txBody>
      </p:sp>
      <p:sp>
        <p:nvSpPr>
          <p:cNvPr id="2147" name="Google Shape;2147;p52"/>
          <p:cNvSpPr/>
          <p:nvPr/>
        </p:nvSpPr>
        <p:spPr>
          <a:xfrm>
            <a:off x="2233650" y="4112697"/>
            <a:ext cx="2668800" cy="8496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8" name="Google Shape;2148;p52"/>
          <p:cNvSpPr/>
          <p:nvPr/>
        </p:nvSpPr>
        <p:spPr>
          <a:xfrm>
            <a:off x="5587764" y="4110404"/>
            <a:ext cx="2668800" cy="605100"/>
          </a:xfrm>
          <a:prstGeom prst="roundRect">
            <a:avLst>
              <a:gd fmla="val 4934" name="adj"/>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a:t>  </a:t>
            </a:r>
            <a:endParaRPr/>
          </a:p>
        </p:txBody>
      </p:sp>
      <p:sp>
        <p:nvSpPr>
          <p:cNvPr id="2149" name="Google Shape;2149;p52"/>
          <p:cNvSpPr txBox="1"/>
          <p:nvPr/>
        </p:nvSpPr>
        <p:spPr>
          <a:xfrm>
            <a:off x="2270958" y="4098204"/>
            <a:ext cx="2542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latin typeface="Lexend Light"/>
                <a:ea typeface="Lexend Light"/>
                <a:cs typeface="Lexend Light"/>
                <a:sym typeface="Lexend Light"/>
              </a:rPr>
              <a:t>Run the FP-Growth Algorithm on the formatted data and obtain result, convert the result back to human readable form.</a:t>
            </a:r>
            <a:endParaRPr sz="1100">
              <a:solidFill>
                <a:schemeClr val="dk1"/>
              </a:solidFill>
              <a:latin typeface="Lexend Light"/>
              <a:ea typeface="Lexend Light"/>
              <a:cs typeface="Lexend Light"/>
              <a:sym typeface="Lexend Light"/>
            </a:endParaRPr>
          </a:p>
        </p:txBody>
      </p:sp>
      <p:sp>
        <p:nvSpPr>
          <p:cNvPr id="2150" name="Google Shape;2150;p52"/>
          <p:cNvSpPr txBox="1"/>
          <p:nvPr/>
        </p:nvSpPr>
        <p:spPr>
          <a:xfrm>
            <a:off x="5587775" y="4098200"/>
            <a:ext cx="2668800" cy="523200"/>
          </a:xfrm>
          <a:prstGeom prst="rect">
            <a:avLst/>
          </a:prstGeom>
          <a:no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Lexend Light"/>
              <a:buChar char="●"/>
            </a:pPr>
            <a:r>
              <a:rPr lang="en" sz="1100">
                <a:solidFill>
                  <a:schemeClr val="dk1"/>
                </a:solidFill>
                <a:latin typeface="Lexend Light"/>
                <a:ea typeface="Lexend Light"/>
                <a:cs typeface="Lexend Light"/>
                <a:sym typeface="Lexend Light"/>
              </a:rPr>
              <a:t>Easier Interpretation of results.</a:t>
            </a:r>
            <a:endParaRPr sz="1100">
              <a:solidFill>
                <a:schemeClr val="dk1"/>
              </a:solidFill>
              <a:latin typeface="Lexend Light"/>
              <a:ea typeface="Lexend Light"/>
              <a:cs typeface="Lexend Light"/>
              <a:sym typeface="Lexend Light"/>
            </a:endParaRPr>
          </a:p>
        </p:txBody>
      </p:sp>
      <p:grpSp>
        <p:nvGrpSpPr>
          <p:cNvPr id="2151" name="Google Shape;2151;p52"/>
          <p:cNvGrpSpPr/>
          <p:nvPr/>
        </p:nvGrpSpPr>
        <p:grpSpPr>
          <a:xfrm>
            <a:off x="940776" y="2571758"/>
            <a:ext cx="607629" cy="677904"/>
            <a:chOff x="951676" y="1799058"/>
            <a:chExt cx="607629" cy="677904"/>
          </a:xfrm>
        </p:grpSpPr>
        <p:sp>
          <p:nvSpPr>
            <p:cNvPr id="2152" name="Google Shape;2152;p52"/>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153" name="Google Shape;2153;p52"/>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154" name="Google Shape;2154;p52"/>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155" name="Google Shape;2155;p52"/>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2</a:t>
              </a:r>
              <a:endParaRPr>
                <a:solidFill>
                  <a:schemeClr val="dk1"/>
                </a:solidFill>
                <a:latin typeface="Lexend Medium"/>
                <a:ea typeface="Lexend Medium"/>
                <a:cs typeface="Lexend Medium"/>
                <a:sym typeface="Lexend Medium"/>
              </a:endParaRPr>
            </a:p>
          </p:txBody>
        </p:sp>
      </p:grpSp>
      <p:grpSp>
        <p:nvGrpSpPr>
          <p:cNvPr id="2156" name="Google Shape;2156;p52"/>
          <p:cNvGrpSpPr/>
          <p:nvPr/>
        </p:nvGrpSpPr>
        <p:grpSpPr>
          <a:xfrm>
            <a:off x="940776" y="3344458"/>
            <a:ext cx="607629" cy="677904"/>
            <a:chOff x="951676" y="1799058"/>
            <a:chExt cx="607629" cy="677904"/>
          </a:xfrm>
        </p:grpSpPr>
        <p:sp>
          <p:nvSpPr>
            <p:cNvPr id="2157" name="Google Shape;2157;p52"/>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158" name="Google Shape;2158;p52"/>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159" name="Google Shape;2159;p52"/>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160" name="Google Shape;2160;p52"/>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3</a:t>
              </a:r>
              <a:endParaRPr>
                <a:solidFill>
                  <a:schemeClr val="dk1"/>
                </a:solidFill>
                <a:latin typeface="Lexend Medium"/>
                <a:ea typeface="Lexend Medium"/>
                <a:cs typeface="Lexend Medium"/>
                <a:sym typeface="Lexend Medium"/>
              </a:endParaRPr>
            </a:p>
          </p:txBody>
        </p:sp>
      </p:grpSp>
      <p:grpSp>
        <p:nvGrpSpPr>
          <p:cNvPr id="2161" name="Google Shape;2161;p52"/>
          <p:cNvGrpSpPr/>
          <p:nvPr/>
        </p:nvGrpSpPr>
        <p:grpSpPr>
          <a:xfrm>
            <a:off x="940776" y="4117158"/>
            <a:ext cx="607629" cy="677904"/>
            <a:chOff x="951676" y="1799058"/>
            <a:chExt cx="607629" cy="677904"/>
          </a:xfrm>
        </p:grpSpPr>
        <p:sp>
          <p:nvSpPr>
            <p:cNvPr id="2162" name="Google Shape;2162;p52"/>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163" name="Google Shape;2163;p52"/>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164" name="Google Shape;2164;p52"/>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sp>
          <p:nvSpPr>
            <p:cNvPr id="2165" name="Google Shape;2165;p52"/>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4</a:t>
              </a:r>
              <a:endParaRPr>
                <a:solidFill>
                  <a:schemeClr val="dk1"/>
                </a:solidFill>
                <a:latin typeface="Lexend Medium"/>
                <a:ea typeface="Lexend Medium"/>
                <a:cs typeface="Lexend Medium"/>
                <a:sym typeface="Lexend Medium"/>
              </a:endParaRPr>
            </a:p>
          </p:txBody>
        </p:sp>
      </p:grpSp>
      <p:grpSp>
        <p:nvGrpSpPr>
          <p:cNvPr id="2166" name="Google Shape;2166;p52"/>
          <p:cNvGrpSpPr/>
          <p:nvPr/>
        </p:nvGrpSpPr>
        <p:grpSpPr>
          <a:xfrm>
            <a:off x="940776" y="1799058"/>
            <a:ext cx="607629" cy="677904"/>
            <a:chOff x="951676" y="1799058"/>
            <a:chExt cx="607629" cy="677904"/>
          </a:xfrm>
        </p:grpSpPr>
        <p:sp>
          <p:nvSpPr>
            <p:cNvPr id="2167" name="Google Shape;2167;p52"/>
            <p:cNvSpPr/>
            <p:nvPr/>
          </p:nvSpPr>
          <p:spPr>
            <a:xfrm rot="10800000">
              <a:off x="951676" y="1799058"/>
              <a:ext cx="607500" cy="607500"/>
            </a:xfrm>
            <a:prstGeom prst="round2SameRect">
              <a:avLst>
                <a:gd fmla="val 5280" name="adj1"/>
                <a:gd fmla="val 0" name="adj2"/>
              </a:avLst>
            </a:prstGeom>
            <a:solidFill>
              <a:schemeClr val="lt2"/>
            </a:solidFill>
            <a:ln>
              <a:noFill/>
            </a:ln>
            <a:effectLst>
              <a:outerShdw blurRad="57150" rotWithShape="0" algn="bl" dist="19050">
                <a:srgbClr val="000000">
                  <a:alpha val="12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latin typeface="Lexend"/>
                <a:ea typeface="Lexend"/>
                <a:cs typeface="Lexend"/>
                <a:sym typeface="Lexend"/>
              </a:endParaRPr>
            </a:p>
          </p:txBody>
        </p:sp>
        <p:sp>
          <p:nvSpPr>
            <p:cNvPr id="2168" name="Google Shape;2168;p52"/>
            <p:cNvSpPr/>
            <p:nvPr/>
          </p:nvSpPr>
          <p:spPr>
            <a:xfrm>
              <a:off x="951806" y="1799176"/>
              <a:ext cx="607500" cy="158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chemeClr val="lt2"/>
                </a:solidFill>
                <a:latin typeface="Lexend Light"/>
                <a:ea typeface="Lexend Light"/>
                <a:cs typeface="Lexend Light"/>
                <a:sym typeface="Lexend Light"/>
              </a:endParaRPr>
            </a:p>
          </p:txBody>
        </p:sp>
        <p:sp>
          <p:nvSpPr>
            <p:cNvPr id="2169" name="Google Shape;2169;p52"/>
            <p:cNvSpPr txBox="1"/>
            <p:nvPr/>
          </p:nvSpPr>
          <p:spPr>
            <a:xfrm>
              <a:off x="951706" y="2076762"/>
              <a:ext cx="60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Lexend Medium"/>
                  <a:ea typeface="Lexend Medium"/>
                  <a:cs typeface="Lexend Medium"/>
                  <a:sym typeface="Lexend Medium"/>
                </a:rPr>
                <a:t>1</a:t>
              </a:r>
              <a:endParaRPr>
                <a:solidFill>
                  <a:schemeClr val="dk1"/>
                </a:solidFill>
                <a:latin typeface="Lexend Medium"/>
                <a:ea typeface="Lexend Medium"/>
                <a:cs typeface="Lexend Medium"/>
                <a:sym typeface="Lexend Medium"/>
              </a:endParaRPr>
            </a:p>
          </p:txBody>
        </p:sp>
        <p:sp>
          <p:nvSpPr>
            <p:cNvPr id="2170" name="Google Shape;2170;p52"/>
            <p:cNvSpPr txBox="1"/>
            <p:nvPr/>
          </p:nvSpPr>
          <p:spPr>
            <a:xfrm>
              <a:off x="951738" y="1903972"/>
              <a:ext cx="60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Lexend Light"/>
                  <a:ea typeface="Lexend Light"/>
                  <a:cs typeface="Lexend Light"/>
                  <a:sym typeface="Lexend Light"/>
                </a:rPr>
                <a:t>STEP</a:t>
              </a:r>
              <a:endParaRPr sz="1200">
                <a:solidFill>
                  <a:schemeClr val="dk1"/>
                </a:solidFill>
                <a:latin typeface="Lexend Light"/>
                <a:ea typeface="Lexend Light"/>
                <a:cs typeface="Lexend Light"/>
                <a:sym typeface="Lexend Ligh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4" name="Shape 2174"/>
        <p:cNvGrpSpPr/>
        <p:nvPr/>
      </p:nvGrpSpPr>
      <p:grpSpPr>
        <a:xfrm>
          <a:off x="0" y="0"/>
          <a:ext cx="0" cy="0"/>
          <a:chOff x="0" y="0"/>
          <a:chExt cx="0" cy="0"/>
        </a:xfrm>
      </p:grpSpPr>
      <p:sp>
        <p:nvSpPr>
          <p:cNvPr id="2175" name="Google Shape;2175;p53"/>
          <p:cNvSpPr txBox="1"/>
          <p:nvPr>
            <p:ph idx="1" type="body"/>
          </p:nvPr>
        </p:nvSpPr>
        <p:spPr>
          <a:xfrm>
            <a:off x="7895425" y="-39600"/>
            <a:ext cx="1138500" cy="307800"/>
          </a:xfrm>
          <a:prstGeom prst="rect">
            <a:avLst/>
          </a:prstGeom>
        </p:spPr>
        <p:txBody>
          <a:bodyPr anchorCtr="0" anchor="t" bIns="91425" lIns="91425" spcFirstLastPara="1" rIns="91425" wrap="square" tIns="91425">
            <a:spAutoFit/>
          </a:bodyPr>
          <a:lstStyle/>
          <a:p>
            <a:pPr indent="0" lvl="0" marL="0" rtl="0" algn="r">
              <a:spcBef>
                <a:spcPts val="0"/>
              </a:spcBef>
              <a:spcAft>
                <a:spcPts val="0"/>
              </a:spcAft>
              <a:buNone/>
            </a:pPr>
            <a:r>
              <a:t/>
            </a:r>
            <a:endParaRPr/>
          </a:p>
        </p:txBody>
      </p:sp>
      <p:sp>
        <p:nvSpPr>
          <p:cNvPr id="2176" name="Google Shape;2176;p53"/>
          <p:cNvSpPr txBox="1"/>
          <p:nvPr>
            <p:ph idx="2" type="body"/>
          </p:nvPr>
        </p:nvSpPr>
        <p:spPr>
          <a:xfrm>
            <a:off x="167325" y="-39600"/>
            <a:ext cx="11697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77" name="Google Shape;2177;p53"/>
          <p:cNvSpPr txBox="1"/>
          <p:nvPr>
            <p:ph idx="3" type="body"/>
          </p:nvPr>
        </p:nvSpPr>
        <p:spPr>
          <a:xfrm>
            <a:off x="940775" y="-39600"/>
            <a:ext cx="3810300" cy="3078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178" name="Google Shape;2178;p53"/>
          <p:cNvSpPr txBox="1"/>
          <p:nvPr>
            <p:ph type="title"/>
          </p:nvPr>
        </p:nvSpPr>
        <p:spPr>
          <a:xfrm>
            <a:off x="272700" y="2340475"/>
            <a:ext cx="8598600" cy="849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Frequent Pattern 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t To Know Me">
  <a:themeElements>
    <a:clrScheme name="Simple Light">
      <a:dk1>
        <a:srgbClr val="000000"/>
      </a:dk1>
      <a:lt1>
        <a:srgbClr val="4F4F4F"/>
      </a:lt1>
      <a:dk2>
        <a:srgbClr val="E7E7E7"/>
      </a:dk2>
      <a:lt2>
        <a:srgbClr val="FFFFFF"/>
      </a:lt2>
      <a:accent1>
        <a:srgbClr val="F4F2F2"/>
      </a:accent1>
      <a:accent2>
        <a:srgbClr val="119BFE"/>
      </a:accent2>
      <a:accent3>
        <a:srgbClr val="FF6B4D"/>
      </a:accent3>
      <a:accent4>
        <a:srgbClr val="28C840"/>
      </a:accent4>
      <a:accent5>
        <a:srgbClr val="FFC600"/>
      </a:accent5>
      <a:accent6>
        <a:srgbClr val="CCCCCC"/>
      </a:accent6>
      <a:hlink>
        <a:srgbClr val="E2AFD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