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77" d="100"/>
          <a:sy n="77" d="100"/>
        </p:scale>
        <p:origin x="124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CBF1D-C6FE-0149-A8F8-FA0D4B54E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AE6D7-E21E-BA4D-997F-5FCAE254C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B6EAE-6207-F941-91CF-1FBF28DE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A8B-F061-CA4D-8952-0FE079E017C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D5E3B-F628-AF4A-BB92-BD7A712E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820F2-BA7E-DA44-A161-D0250F16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93DA-18F1-2649-B918-A78541C82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144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EF720-DFCF-A34A-9835-50D7AF9C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2DA01D-63D4-0649-9C37-BBED808A1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00A47-901C-8440-8223-33B70392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A8B-F061-CA4D-8952-0FE079E017C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98FEA-9173-564E-8A88-D20DB4BC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66FAF-D6F7-C743-864E-10F9AABF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93DA-18F1-2649-B918-A78541C82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698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2B3AAE-14D2-0D4B-9C6B-886BB0D68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2CD918-3498-1C4D-92F8-2AF3E42FF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23B23-D355-374D-B83F-25415610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A8B-F061-CA4D-8952-0FE079E017C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FA26A-7479-4C42-BD97-40326A2B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8A05B-1313-6249-9B29-B4BE0CA9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93DA-18F1-2649-B918-A78541C82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654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FF724-925A-EE48-9FE7-76519522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AFA7B-F4C9-0742-82CD-4E025C18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840F5-27D5-3541-ACFB-C40A8954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A8B-F061-CA4D-8952-0FE079E017C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2C169-844A-AE4B-96CF-F07B8734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B1417-CA69-9C4E-A050-EAD27CC0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93DA-18F1-2649-B918-A78541C82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22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0EF0F-789D-E74F-B624-6DA29036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3DD0F5-58BE-4E4C-BE28-E5CB7F132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8BCF1-AA84-6A4A-B56B-322AF3E2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A8B-F061-CA4D-8952-0FE079E017C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FC949-4908-0541-9B24-05B27A04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1C904-5A19-234B-99D0-5AA17AB3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93DA-18F1-2649-B918-A78541C82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415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1DDAE-E579-9844-8E0B-2FB534C0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9EC21-0C38-2F4C-8277-9A930AB66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91707E-ABF9-0842-A45D-68451C7AF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FC37A-3E1C-3847-A1A1-2BC3A20D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A8B-F061-CA4D-8952-0FE079E017C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EC3105-88B7-E84E-8049-71EF21D7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99155-771D-7F41-A769-E4DA657C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93DA-18F1-2649-B918-A78541C82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079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DDFEB-E766-1043-B774-A499655EC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D6304-9DDC-3148-9591-E34A9300B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2571D-7D0E-FB47-BFBE-5174E2A8B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CC61B0-13D1-9640-AF51-24C48D3C6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580ABE-C068-C04B-854D-835ECADAF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A3FAF-1737-3E4B-ACEA-BBF082FC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A8B-F061-CA4D-8952-0FE079E017C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9D2BA9-D6A4-8F4D-9290-D7BA2A88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878EA5-9ADA-4545-AB1D-FE149B1A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93DA-18F1-2649-B918-A78541C82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230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348BB-9385-3147-9C8E-888F71F1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277903-EE8D-7A4D-AD90-2625B455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A8B-F061-CA4D-8952-0FE079E017C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E110F-C270-F54F-AEFE-47207D03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E095A4-972A-EB44-A34C-4521E6C6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93DA-18F1-2649-B918-A78541C82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221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492492-334C-DC41-8795-3FA0CB98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A8B-F061-CA4D-8952-0FE079E017C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C6469B-5DAB-B141-BC74-1B17655A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CDF3E-432A-514D-815F-269CEC7B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93DA-18F1-2649-B918-A78541C82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021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2EC29-D9DC-F642-93FE-3A018D4D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EB0F5-ECE3-C949-AA74-90EE50A1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9E4E1-314E-8943-A641-5BAA88F18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8491F-5C25-BC47-97B9-D8EDDF19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A8B-F061-CA4D-8952-0FE079E017C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FB788A-504C-7441-AEA0-1DADAAEF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820458-A59C-7B4D-A808-68EE0BBB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93DA-18F1-2649-B918-A78541C82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120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7656-7E4B-7E4E-82B3-B3EA3FD2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37CD1B-1E4F-EF41-A776-B68700985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64004-26CD-084B-8E6B-3F83799C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2AEB93-B806-FB48-8718-AC61DB23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FA8B-F061-CA4D-8952-0FE079E017C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00D4BE-BEB5-024A-8F84-F9BA0E94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232D25-4DD1-694D-A48A-5C804D4D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93DA-18F1-2649-B918-A78541C82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778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7761B3-F093-5F4D-8557-2BE372BC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B3358-2E1D-2D49-8822-7D23EF858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7084D-D318-8F49-AE07-AAA92E2DA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3FA8B-F061-CA4D-8952-0FE079E017C2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CFDAA-48C4-D64D-961E-232F6E65D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E5085-7392-0041-9871-B69DB034D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93DA-18F1-2649-B918-A78541C829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545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79CC8F-34C5-4E49-ACA4-FC4C83029FF4}"/>
              </a:ext>
            </a:extLst>
          </p:cNvPr>
          <p:cNvSpPr/>
          <p:nvPr/>
        </p:nvSpPr>
        <p:spPr>
          <a:xfrm>
            <a:off x="327804" y="327804"/>
            <a:ext cx="11507638" cy="6193765"/>
          </a:xfrm>
          <a:prstGeom prst="rect">
            <a:avLst/>
          </a:prstGeom>
          <a:noFill/>
          <a:ln w="7397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331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Sana" pitchFamily="2" charset="-78"/>
              </a:rPr>
              <a:t>KiG0X</a:t>
            </a:r>
            <a:endParaRPr kumimoji="1" lang="ko-Kore-KR" altLang="en-US" sz="331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  <a:cs typeface="San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729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D2Coding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Aiden Kyung Keun</dc:creator>
  <cp:lastModifiedBy>Lee Aiden Kyung Keun</cp:lastModifiedBy>
  <cp:revision>4</cp:revision>
  <dcterms:created xsi:type="dcterms:W3CDTF">2020-04-29T15:32:30Z</dcterms:created>
  <dcterms:modified xsi:type="dcterms:W3CDTF">2020-04-29T16:05:00Z</dcterms:modified>
</cp:coreProperties>
</file>