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0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3B2C-B463-4557-A248-CE4C3318C078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DD3-FE76-B3BA-13C4-20CA89A7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Web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A3D3-57C9-A5C6-2221-A54FC042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10: A complete game</a:t>
            </a:r>
          </a:p>
        </p:txBody>
      </p:sp>
    </p:spTree>
    <p:extLst>
      <p:ext uri="{BB962C8B-B14F-4D97-AF65-F5344CB8AC3E}">
        <p14:creationId xmlns:p14="http://schemas.microsoft.com/office/powerpoint/2010/main" val="185874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125442" y="1982449"/>
            <a:ext cx="32369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&lt;div&gt;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&lt;/div&gt;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contents </a:t>
            </a:r>
            <a:r>
              <a:rPr lang="en-US" sz="2400" dirty="0"/>
              <a:t>– add HTML elements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A7132-1A70-85FA-A692-0D69E656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042" y="2126642"/>
            <a:ext cx="2715004" cy="2981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1A247-7BBB-E12A-958A-CEBA732805DB}"/>
              </a:ext>
            </a:extLst>
          </p:cNvPr>
          <p:cNvSpPr txBox="1"/>
          <p:nvPr/>
        </p:nvSpPr>
        <p:spPr>
          <a:xfrm>
            <a:off x="1038385" y="2126642"/>
            <a:ext cx="668751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The Most Fancy Game For Syosset Kids Ever!</a:t>
            </a: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of Player O: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of Player X: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xName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"Start Game"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idNote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"Note: 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43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483D-3FCF-A6DE-B561-AA0780E5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contents </a:t>
            </a:r>
            <a:r>
              <a:rPr lang="en-US" sz="2400" dirty="0"/>
              <a:t>– Style HTML elements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9654-752C-1D20-069A-9D0E6AFD8A53}"/>
              </a:ext>
            </a:extLst>
          </p:cNvPr>
          <p:cNvSpPr txBox="1"/>
          <p:nvPr/>
        </p:nvSpPr>
        <p:spPr>
          <a:xfrm>
            <a:off x="1323168" y="2215867"/>
            <a:ext cx="610245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yellowgreen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#idNote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27E06-AF4A-3B4E-5274-2F920576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3120"/>
            <a:ext cx="583964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F2049F-EF77-B6BC-CCA0-CFEBBCE8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77" y="2189664"/>
            <a:ext cx="11126753" cy="31436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915A3A-DF67-7C41-1925-451CC2C1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dirty="0"/>
              <a:t>Add more contents </a:t>
            </a:r>
            <a:r>
              <a:rPr lang="en-US" sz="2400" dirty="0"/>
              <a:t>– Add event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75D4-B803-280B-C5FE-9147BB96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-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onInputChanged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7BA76-C9D3-086B-3399-CC5D4BADC856}"/>
              </a:ext>
            </a:extLst>
          </p:cNvPr>
          <p:cNvSpPr txBox="1"/>
          <p:nvPr/>
        </p:nvSpPr>
        <p:spPr>
          <a:xfrm>
            <a:off x="1612099" y="2233463"/>
            <a:ext cx="89678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winner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isGameStarted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onInputChanged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startGame.disabled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oName.value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xName.value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updateNote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52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B3B4-7CBB-1C54-67EB-DD47E699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-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onstartgame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75DD3-051C-3DA3-24C6-BDC7E8DA6FC0}"/>
              </a:ext>
            </a:extLst>
          </p:cNvPr>
          <p:cNvSpPr txBox="1"/>
          <p:nvPr/>
        </p:nvSpPr>
        <p:spPr>
          <a:xfrm>
            <a:off x="1451579" y="2156830"/>
            <a:ext cx="900645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onStartGame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startGame.value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"Restart Game"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++j)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j;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isGameStarted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updateNote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133045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70C5-CD97-9568-EDBF-0899A2D7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-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updatenote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DF5DA-D8AB-A73C-E4AD-BEF31198CC6C}"/>
              </a:ext>
            </a:extLst>
          </p:cNvPr>
          <p:cNvSpPr txBox="1"/>
          <p:nvPr/>
        </p:nvSpPr>
        <p:spPr>
          <a:xfrm>
            <a:off x="1451579" y="1979850"/>
            <a:ext cx="86887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updateNote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note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idNote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oName.value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xName.value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note.style.backgroundColor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"aqua"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(winner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"Note: Game finished. Winner is: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winner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 Click 'Restart Game'!"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note.style.backgroundColor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startGame.disabled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"Note: Input your name"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startGame.value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 Game"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"Note: Click Start Game button"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note.value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"Note: Current player is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+ name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to play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422588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3BD5-F9B4-126D-EF6D-52B17791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 </a:t>
            </a:r>
            <a:r>
              <a:rPr lang="en-US" dirty="0" err="1"/>
              <a:t>onElementClicked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6C9CB-1694-8C6C-2C0F-45F4195216A6}"/>
              </a:ext>
            </a:extLst>
          </p:cNvPr>
          <p:cNvSpPr txBox="1"/>
          <p:nvPr/>
        </p:nvSpPr>
        <p:spPr>
          <a:xfrm>
            <a:off x="1451579" y="1832524"/>
            <a:ext cx="77854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when not ready or game finished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).disabled)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finish the game setup"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isGameStarted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clock 'Start Game' button to start the game"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 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(winner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"Game finished, Click 'Restart Game' button to start a new game"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event.target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C15F-3E6C-F906-8F1B-88D68162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004247"/>
            <a:ext cx="8793216" cy="10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42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502</TotalTime>
  <Words>773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Gallery</vt:lpstr>
      <vt:lpstr>Build Web Games</vt:lpstr>
      <vt:lpstr>HTML document structure</vt:lpstr>
      <vt:lpstr>Add more contents – add HTML elements</vt:lpstr>
      <vt:lpstr>Add more contents – Style HTML elements</vt:lpstr>
      <vt:lpstr>Add more contents – Add event handlers</vt:lpstr>
      <vt:lpstr>Event handler - onInputChanged</vt:lpstr>
      <vt:lpstr>Event handler - onstartgame</vt:lpstr>
      <vt:lpstr>Event handler - updatenote</vt:lpstr>
      <vt:lpstr>Enhance onElementClicked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dc:creator>Ren, Yongfu</dc:creator>
  <cp:lastModifiedBy>Ren, Yongfu</cp:lastModifiedBy>
  <cp:revision>16</cp:revision>
  <dcterms:created xsi:type="dcterms:W3CDTF">2023-07-22T14:50:04Z</dcterms:created>
  <dcterms:modified xsi:type="dcterms:W3CDTF">2023-10-14T19:36:36Z</dcterms:modified>
</cp:coreProperties>
</file>