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0" r:id="rId3"/>
    <p:sldId id="287" r:id="rId4"/>
    <p:sldId id="292" r:id="rId5"/>
    <p:sldId id="288" r:id="rId6"/>
    <p:sldId id="291" r:id="rId7"/>
    <p:sldId id="293" r:id="rId8"/>
    <p:sldId id="294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7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0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0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6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8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0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DDD3-FE76-B3BA-13C4-20CA89A72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Web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0A3D3-57C9-A5C6-2221-A54FC042C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9: Add more contents</a:t>
            </a:r>
          </a:p>
        </p:txBody>
      </p:sp>
    </p:spTree>
    <p:extLst>
      <p:ext uri="{BB962C8B-B14F-4D97-AF65-F5344CB8AC3E}">
        <p14:creationId xmlns:p14="http://schemas.microsoft.com/office/powerpoint/2010/main" val="185874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125442" y="1982449"/>
            <a:ext cx="32369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&lt;div&gt;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&lt;/div&gt;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&lt;script&gt;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6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an array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36F0B6-4194-D671-282D-CC726BAE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8940035" cy="1161421"/>
          </a:xfrm>
        </p:spPr>
        <p:txBody>
          <a:bodyPr/>
          <a:lstStyle/>
          <a:p>
            <a:r>
              <a:rPr lang="en-US" dirty="0"/>
              <a:t>Arrays are often used with loops to process each element one by one.</a:t>
            </a:r>
          </a:p>
          <a:p>
            <a:r>
              <a:rPr lang="en-US" dirty="0"/>
              <a:t>A common loop used with arrays is the for loop: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A32B1-F7DF-4DF0-FB13-C3E4614517E7}"/>
              </a:ext>
            </a:extLst>
          </p:cNvPr>
          <p:cNvSpPr txBox="1"/>
          <p:nvPr/>
        </p:nvSpPr>
        <p:spPr>
          <a:xfrm>
            <a:off x="937648" y="3096072"/>
            <a:ext cx="82373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names =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"Chloe"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"Arthur"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"Sophie"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"Aiden"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"Jerry"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“Marco"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"Henry"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names.length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"Name["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 =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names[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5A71B-85B8-3569-5166-AAD3D25C6D45}"/>
              </a:ext>
            </a:extLst>
          </p:cNvPr>
          <p:cNvSpPr txBox="1"/>
          <p:nvPr/>
        </p:nvSpPr>
        <p:spPr>
          <a:xfrm>
            <a:off x="6522849" y="3842070"/>
            <a:ext cx="336506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Name[ 0 ] =  Chole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Name[ 1 ] =  Arthur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Name[ 2 ] =  Sophie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Name[ 3 ] =  Aiden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Name[ 4 ] =  Jerry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Name[ 5 ] =  Marco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Name[ 6 ] =  Henry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- </a:t>
            </a:r>
            <a:r>
              <a:rPr lang="en-US" sz="3200" dirty="0"/>
              <a:t>an array of arrays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7FB59-1969-6DE9-E965-C600B2CE0140}"/>
              </a:ext>
            </a:extLst>
          </p:cNvPr>
          <p:cNvSpPr txBox="1"/>
          <p:nvPr/>
        </p:nvSpPr>
        <p:spPr>
          <a:xfrm>
            <a:off x="385522" y="1924239"/>
            <a:ext cx="61024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2D array (matrix)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elements in the 2D array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Element in 1</a:t>
            </a:r>
            <a:r>
              <a:rPr lang="en-US" sz="1200" b="0" baseline="30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row and 1</a:t>
            </a:r>
            <a:r>
              <a:rPr lang="en-US" sz="1200" b="0" baseline="30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colum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(1)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Element in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en-US" sz="1200" baseline="30000" dirty="0">
                <a:solidFill>
                  <a:srgbClr val="008000"/>
                </a:solidFill>
                <a:latin typeface="Consolas" panose="020B0609020204030204" pitchFamily="49" charset="0"/>
              </a:rPr>
              <a:t>nd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row and 3d column (6)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Find the number of rows and columns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 of rows (3)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 of columns (3)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9D373-944B-B0C1-F41D-EB05A76FE8C1}"/>
              </a:ext>
            </a:extLst>
          </p:cNvPr>
          <p:cNvSpPr txBox="1"/>
          <p:nvPr/>
        </p:nvSpPr>
        <p:spPr>
          <a:xfrm>
            <a:off x="6253216" y="2024978"/>
            <a:ext cx="56394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Modify elements in the 2D array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Change the value at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en-US" sz="1200" baseline="30000" dirty="0">
                <a:solidFill>
                  <a:srgbClr val="008000"/>
                </a:solidFill>
                <a:latin typeface="Consolas" panose="020B0609020204030204" pitchFamily="49" charset="0"/>
              </a:rPr>
              <a:t>nd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row and 2</a:t>
            </a:r>
            <a:r>
              <a:rPr lang="en-US" sz="1200" b="0" baseline="30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nd</a:t>
            </a: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Iterate through the 2D array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a new row to the 2D array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Remove a row from the 2D array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Remove the last row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3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content statically defined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78742-3510-E2D6-9B9D-0F65E98A22A9}"/>
              </a:ext>
            </a:extLst>
          </p:cNvPr>
          <p:cNvSpPr txBox="1"/>
          <p:nvPr/>
        </p:nvSpPr>
        <p:spPr>
          <a:xfrm>
            <a:off x="1299920" y="1963234"/>
            <a:ext cx="753411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tic tac toe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F831D-0720-0CD3-ED37-38BB90481101}"/>
              </a:ext>
            </a:extLst>
          </p:cNvPr>
          <p:cNvSpPr txBox="1"/>
          <p:nvPr/>
        </p:nvSpPr>
        <p:spPr>
          <a:xfrm>
            <a:off x="1" y="1948764"/>
            <a:ext cx="69516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numRows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numColums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ticTacToeRoot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ticTacToeRoot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numRows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&lt;div class="row"/&gt;</a:t>
            </a: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rowDiv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rowDiv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ticTacToeRoot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rowDiv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numColums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blockDiv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blockDiv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blockDiv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columnId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rowId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rowDiv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blockDiv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            </a:t>
            </a:r>
            <a:endParaRPr lang="en-US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0F28B-92BB-CD2F-B877-8AE9C2D34AEE}"/>
              </a:ext>
            </a:extLst>
          </p:cNvPr>
          <p:cNvSpPr txBox="1"/>
          <p:nvPr/>
        </p:nvSpPr>
        <p:spPr>
          <a:xfrm>
            <a:off x="6866396" y="2107938"/>
            <a:ext cx="5240364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2CFEC-AE7C-C939-804D-95EAD43F55FD}"/>
              </a:ext>
            </a:extLst>
          </p:cNvPr>
          <p:cNvCxnSpPr>
            <a:cxnSpLocks/>
          </p:cNvCxnSpPr>
          <p:nvPr/>
        </p:nvCxnSpPr>
        <p:spPr>
          <a:xfrm>
            <a:off x="5602637" y="2286000"/>
            <a:ext cx="15808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444991-79AC-8517-D789-8A3BEC4463E7}"/>
              </a:ext>
            </a:extLst>
          </p:cNvPr>
          <p:cNvCxnSpPr>
            <a:cxnSpLocks/>
          </p:cNvCxnSpPr>
          <p:nvPr/>
        </p:nvCxnSpPr>
        <p:spPr>
          <a:xfrm flipV="1">
            <a:off x="5160936" y="2445175"/>
            <a:ext cx="2409986" cy="56149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C2102F-8651-56CF-C105-CCF4753626A5}"/>
              </a:ext>
            </a:extLst>
          </p:cNvPr>
          <p:cNvCxnSpPr>
            <a:cxnSpLocks/>
          </p:cNvCxnSpPr>
          <p:nvPr/>
        </p:nvCxnSpPr>
        <p:spPr>
          <a:xfrm>
            <a:off x="5160936" y="3006671"/>
            <a:ext cx="2332495" cy="2541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96092D-69D4-E6E1-8CA9-5F5E8E21CB4D}"/>
              </a:ext>
            </a:extLst>
          </p:cNvPr>
          <p:cNvCxnSpPr>
            <a:cxnSpLocks/>
          </p:cNvCxnSpPr>
          <p:nvPr/>
        </p:nvCxnSpPr>
        <p:spPr>
          <a:xfrm>
            <a:off x="5160936" y="3006671"/>
            <a:ext cx="2332495" cy="109263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61138B-6A7A-2C59-BDE6-F425734335E2}"/>
              </a:ext>
            </a:extLst>
          </p:cNvPr>
          <p:cNvCxnSpPr>
            <a:cxnSpLocks/>
          </p:cNvCxnSpPr>
          <p:nvPr/>
        </p:nvCxnSpPr>
        <p:spPr>
          <a:xfrm flipV="1">
            <a:off x="5664631" y="2616776"/>
            <a:ext cx="2211091" cy="128960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FDB957-71EE-C0FB-D6AF-57A01A37A2FB}"/>
              </a:ext>
            </a:extLst>
          </p:cNvPr>
          <p:cNvCxnSpPr>
            <a:cxnSpLocks/>
          </p:cNvCxnSpPr>
          <p:nvPr/>
        </p:nvCxnSpPr>
        <p:spPr>
          <a:xfrm flipV="1">
            <a:off x="5664631" y="2749975"/>
            <a:ext cx="2211091" cy="115640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4FB815-B839-EDAF-9AD0-CD2D01212B8C}"/>
              </a:ext>
            </a:extLst>
          </p:cNvPr>
          <p:cNvCxnSpPr>
            <a:cxnSpLocks/>
          </p:cNvCxnSpPr>
          <p:nvPr/>
        </p:nvCxnSpPr>
        <p:spPr>
          <a:xfrm flipV="1">
            <a:off x="5664631" y="2903878"/>
            <a:ext cx="2211091" cy="103036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60BB62-3572-304A-357F-F0E6586790D1}"/>
              </a:ext>
            </a:extLst>
          </p:cNvPr>
          <p:cNvCxnSpPr>
            <a:cxnSpLocks/>
          </p:cNvCxnSpPr>
          <p:nvPr/>
        </p:nvCxnSpPr>
        <p:spPr>
          <a:xfrm flipV="1">
            <a:off x="5664631" y="3396566"/>
            <a:ext cx="2211091" cy="54727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698BF7-6037-0209-3757-47F5E65A50A6}"/>
              </a:ext>
            </a:extLst>
          </p:cNvPr>
          <p:cNvCxnSpPr>
            <a:cxnSpLocks/>
          </p:cNvCxnSpPr>
          <p:nvPr/>
        </p:nvCxnSpPr>
        <p:spPr>
          <a:xfrm flipV="1">
            <a:off x="5664631" y="3568167"/>
            <a:ext cx="2211091" cy="36607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DD3708-F2D3-D507-9978-67ECD3BB4E8F}"/>
              </a:ext>
            </a:extLst>
          </p:cNvPr>
          <p:cNvCxnSpPr>
            <a:cxnSpLocks/>
          </p:cNvCxnSpPr>
          <p:nvPr/>
        </p:nvCxnSpPr>
        <p:spPr>
          <a:xfrm flipV="1">
            <a:off x="5664631" y="3751204"/>
            <a:ext cx="2211091" cy="19263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7EE2D7-C76B-1D12-E208-493FCC81868F}"/>
              </a:ext>
            </a:extLst>
          </p:cNvPr>
          <p:cNvCxnSpPr>
            <a:cxnSpLocks/>
          </p:cNvCxnSpPr>
          <p:nvPr/>
        </p:nvCxnSpPr>
        <p:spPr>
          <a:xfrm>
            <a:off x="5718875" y="3905778"/>
            <a:ext cx="2156847" cy="36406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B31393-9DFB-2A85-9257-5966DC5EE2C1}"/>
              </a:ext>
            </a:extLst>
          </p:cNvPr>
          <p:cNvCxnSpPr>
            <a:cxnSpLocks/>
          </p:cNvCxnSpPr>
          <p:nvPr/>
        </p:nvCxnSpPr>
        <p:spPr>
          <a:xfrm>
            <a:off x="5664631" y="3943842"/>
            <a:ext cx="2211091" cy="4908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284775-B943-12D1-3E26-7C43005A6A96}"/>
              </a:ext>
            </a:extLst>
          </p:cNvPr>
          <p:cNvCxnSpPr>
            <a:cxnSpLocks/>
          </p:cNvCxnSpPr>
          <p:nvPr/>
        </p:nvCxnSpPr>
        <p:spPr>
          <a:xfrm>
            <a:off x="5718875" y="3939140"/>
            <a:ext cx="2156847" cy="65285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2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contents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2CB95-201A-40C6-5598-EE51C5D06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17" y="2219012"/>
            <a:ext cx="2124371" cy="2172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B7D3C-F67F-6CC2-681F-F93007E75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741" y="1928850"/>
            <a:ext cx="5801535" cy="359142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010F027-18E0-4741-DD68-FBB0B12495B0}"/>
              </a:ext>
            </a:extLst>
          </p:cNvPr>
          <p:cNvSpPr/>
          <p:nvPr/>
        </p:nvSpPr>
        <p:spPr>
          <a:xfrm>
            <a:off x="3906982" y="3121891"/>
            <a:ext cx="1376218" cy="30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contents </a:t>
            </a:r>
            <a:r>
              <a:rPr lang="en-US" sz="2400" dirty="0"/>
              <a:t>– add HTML elements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A7132-1A70-85FA-A692-0D69E656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042" y="2126642"/>
            <a:ext cx="2715004" cy="2981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1A247-7BBB-E12A-958A-CEBA732805DB}"/>
              </a:ext>
            </a:extLst>
          </p:cNvPr>
          <p:cNvSpPr txBox="1"/>
          <p:nvPr/>
        </p:nvSpPr>
        <p:spPr>
          <a:xfrm>
            <a:off x="1038385" y="2126642"/>
            <a:ext cx="668751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The Most Fancy Game For Syosset Kids Ever!</a:t>
            </a: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&lt;/header&gt;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oName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of Player O: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oName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xName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of Player X: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xName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"Start Game"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idNote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"Note: 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43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483D-3FCF-A6DE-B561-AA0780E5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contents </a:t>
            </a:r>
            <a:r>
              <a:rPr lang="en-US" sz="2400" dirty="0"/>
              <a:t>– Style HTML elements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99654-752C-1D20-069A-9D0E6AFD8A53}"/>
              </a:ext>
            </a:extLst>
          </p:cNvPr>
          <p:cNvSpPr txBox="1"/>
          <p:nvPr/>
        </p:nvSpPr>
        <p:spPr>
          <a:xfrm>
            <a:off x="1323168" y="2215867"/>
            <a:ext cx="610245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yellowgreen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underline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0.5em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0.2em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#idNote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27E06-AF4A-3B4E-5274-2F920576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3120"/>
            <a:ext cx="583964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41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510</TotalTime>
  <Words>1174</Words>
  <Application>Microsoft Office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Gill Sans MT</vt:lpstr>
      <vt:lpstr>Gallery</vt:lpstr>
      <vt:lpstr>Build Web Games</vt:lpstr>
      <vt:lpstr>HTML document structure</vt:lpstr>
      <vt:lpstr>Loop through an array</vt:lpstr>
      <vt:lpstr>2D array - an array of arrays</vt:lpstr>
      <vt:lpstr>HTML content statically defined</vt:lpstr>
      <vt:lpstr>Create tic tac toe contents</vt:lpstr>
      <vt:lpstr>Add more contents</vt:lpstr>
      <vt:lpstr>Add more contents – add HTML elements</vt:lpstr>
      <vt:lpstr>Add more contents – Style HTML elements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dc:creator>Ren, Yongfu</dc:creator>
  <cp:lastModifiedBy>Ren, Yongfu</cp:lastModifiedBy>
  <cp:revision>16</cp:revision>
  <dcterms:created xsi:type="dcterms:W3CDTF">2023-07-22T14:50:04Z</dcterms:created>
  <dcterms:modified xsi:type="dcterms:W3CDTF">2023-10-14T19:44:21Z</dcterms:modified>
</cp:coreProperties>
</file>