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dev\BuildingWebGames\Code\noughtsAndCrosses\noughts2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3: DIV &amp; CSS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No default texts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991851" y="1951843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1CE1A8-ED83-D8DA-CE96-46C5FCC84F48}"/>
              </a:ext>
            </a:extLst>
          </p:cNvPr>
          <p:cNvCxnSpPr>
            <a:cxnSpLocks/>
          </p:cNvCxnSpPr>
          <p:nvPr/>
        </p:nvCxnSpPr>
        <p:spPr>
          <a:xfrm>
            <a:off x="4287251" y="4314337"/>
            <a:ext cx="1054769" cy="1425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1141DC-7EBE-5AA2-5EC3-7927C1B0FBD0}"/>
              </a:ext>
            </a:extLst>
          </p:cNvPr>
          <p:cNvCxnSpPr>
            <a:cxnSpLocks/>
          </p:cNvCxnSpPr>
          <p:nvPr/>
        </p:nvCxnSpPr>
        <p:spPr>
          <a:xfrm flipV="1">
            <a:off x="4287251" y="2382253"/>
            <a:ext cx="1135296" cy="1841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B5CE89-BFAF-64CD-3327-32FD8849F1B1}"/>
              </a:ext>
            </a:extLst>
          </p:cNvPr>
          <p:cNvSpPr txBox="1"/>
          <p:nvPr/>
        </p:nvSpPr>
        <p:spPr>
          <a:xfrm>
            <a:off x="5422548" y="2323598"/>
            <a:ext cx="3168313" cy="3416320"/>
          </a:xfrm>
          <a:custGeom>
            <a:avLst/>
            <a:gdLst>
              <a:gd name="connsiteX0" fmla="*/ 0 w 3168313"/>
              <a:gd name="connsiteY0" fmla="*/ 0 h 3416320"/>
              <a:gd name="connsiteX1" fmla="*/ 528052 w 3168313"/>
              <a:gd name="connsiteY1" fmla="*/ 0 h 3416320"/>
              <a:gd name="connsiteX2" fmla="*/ 1119471 w 3168313"/>
              <a:gd name="connsiteY2" fmla="*/ 0 h 3416320"/>
              <a:gd name="connsiteX3" fmla="*/ 1552473 w 3168313"/>
              <a:gd name="connsiteY3" fmla="*/ 0 h 3416320"/>
              <a:gd name="connsiteX4" fmla="*/ 1985476 w 3168313"/>
              <a:gd name="connsiteY4" fmla="*/ 0 h 3416320"/>
              <a:gd name="connsiteX5" fmla="*/ 2481845 w 3168313"/>
              <a:gd name="connsiteY5" fmla="*/ 0 h 3416320"/>
              <a:gd name="connsiteX6" fmla="*/ 3168313 w 3168313"/>
              <a:gd name="connsiteY6" fmla="*/ 0 h 3416320"/>
              <a:gd name="connsiteX7" fmla="*/ 3168313 w 3168313"/>
              <a:gd name="connsiteY7" fmla="*/ 466897 h 3416320"/>
              <a:gd name="connsiteX8" fmla="*/ 3168313 w 3168313"/>
              <a:gd name="connsiteY8" fmla="*/ 1070447 h 3416320"/>
              <a:gd name="connsiteX9" fmla="*/ 3168313 w 3168313"/>
              <a:gd name="connsiteY9" fmla="*/ 1673997 h 3416320"/>
              <a:gd name="connsiteX10" fmla="*/ 3168313 w 3168313"/>
              <a:gd name="connsiteY10" fmla="*/ 2175057 h 3416320"/>
              <a:gd name="connsiteX11" fmla="*/ 3168313 w 3168313"/>
              <a:gd name="connsiteY11" fmla="*/ 2641954 h 3416320"/>
              <a:gd name="connsiteX12" fmla="*/ 3168313 w 3168313"/>
              <a:gd name="connsiteY12" fmla="*/ 3416320 h 3416320"/>
              <a:gd name="connsiteX13" fmla="*/ 2735310 w 3168313"/>
              <a:gd name="connsiteY13" fmla="*/ 3416320 h 3416320"/>
              <a:gd name="connsiteX14" fmla="*/ 2143892 w 3168313"/>
              <a:gd name="connsiteY14" fmla="*/ 3416320 h 3416320"/>
              <a:gd name="connsiteX15" fmla="*/ 1615840 w 3168313"/>
              <a:gd name="connsiteY15" fmla="*/ 3416320 h 3416320"/>
              <a:gd name="connsiteX16" fmla="*/ 1087787 w 3168313"/>
              <a:gd name="connsiteY16" fmla="*/ 3416320 h 3416320"/>
              <a:gd name="connsiteX17" fmla="*/ 496369 w 3168313"/>
              <a:gd name="connsiteY17" fmla="*/ 3416320 h 3416320"/>
              <a:gd name="connsiteX18" fmla="*/ 0 w 3168313"/>
              <a:gd name="connsiteY18" fmla="*/ 3416320 h 3416320"/>
              <a:gd name="connsiteX19" fmla="*/ 0 w 3168313"/>
              <a:gd name="connsiteY19" fmla="*/ 2949423 h 3416320"/>
              <a:gd name="connsiteX20" fmla="*/ 0 w 3168313"/>
              <a:gd name="connsiteY20" fmla="*/ 2345873 h 3416320"/>
              <a:gd name="connsiteX21" fmla="*/ 0 w 3168313"/>
              <a:gd name="connsiteY21" fmla="*/ 1878976 h 3416320"/>
              <a:gd name="connsiteX22" fmla="*/ 0 w 3168313"/>
              <a:gd name="connsiteY22" fmla="*/ 1241263 h 3416320"/>
              <a:gd name="connsiteX23" fmla="*/ 0 w 3168313"/>
              <a:gd name="connsiteY23" fmla="*/ 774366 h 3416320"/>
              <a:gd name="connsiteX24" fmla="*/ 0 w 3168313"/>
              <a:gd name="connsiteY24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68313" h="3416320" extrusionOk="0">
                <a:moveTo>
                  <a:pt x="0" y="0"/>
                </a:moveTo>
                <a:cubicBezTo>
                  <a:pt x="237618" y="-24929"/>
                  <a:pt x="305566" y="5498"/>
                  <a:pt x="528052" y="0"/>
                </a:cubicBezTo>
                <a:cubicBezTo>
                  <a:pt x="750538" y="-5498"/>
                  <a:pt x="896100" y="21818"/>
                  <a:pt x="1119471" y="0"/>
                </a:cubicBezTo>
                <a:cubicBezTo>
                  <a:pt x="1342842" y="-21818"/>
                  <a:pt x="1358134" y="50236"/>
                  <a:pt x="1552473" y="0"/>
                </a:cubicBezTo>
                <a:cubicBezTo>
                  <a:pt x="1746812" y="-50236"/>
                  <a:pt x="1843964" y="19155"/>
                  <a:pt x="1985476" y="0"/>
                </a:cubicBezTo>
                <a:cubicBezTo>
                  <a:pt x="2126988" y="-19155"/>
                  <a:pt x="2326743" y="15213"/>
                  <a:pt x="2481845" y="0"/>
                </a:cubicBezTo>
                <a:cubicBezTo>
                  <a:pt x="2636947" y="-15213"/>
                  <a:pt x="2960226" y="39481"/>
                  <a:pt x="3168313" y="0"/>
                </a:cubicBezTo>
                <a:cubicBezTo>
                  <a:pt x="3213796" y="133625"/>
                  <a:pt x="3146707" y="303245"/>
                  <a:pt x="3168313" y="466897"/>
                </a:cubicBezTo>
                <a:cubicBezTo>
                  <a:pt x="3189919" y="630549"/>
                  <a:pt x="3130145" y="795331"/>
                  <a:pt x="3168313" y="1070447"/>
                </a:cubicBezTo>
                <a:cubicBezTo>
                  <a:pt x="3206481" y="1345563"/>
                  <a:pt x="3118247" y="1504040"/>
                  <a:pt x="3168313" y="1673997"/>
                </a:cubicBezTo>
                <a:cubicBezTo>
                  <a:pt x="3218379" y="1843954"/>
                  <a:pt x="3137805" y="2063913"/>
                  <a:pt x="3168313" y="2175057"/>
                </a:cubicBezTo>
                <a:cubicBezTo>
                  <a:pt x="3198821" y="2286201"/>
                  <a:pt x="3160239" y="2544915"/>
                  <a:pt x="3168313" y="2641954"/>
                </a:cubicBezTo>
                <a:cubicBezTo>
                  <a:pt x="3176387" y="2738993"/>
                  <a:pt x="3102510" y="3199379"/>
                  <a:pt x="3168313" y="3416320"/>
                </a:cubicBezTo>
                <a:cubicBezTo>
                  <a:pt x="3076488" y="3440177"/>
                  <a:pt x="2935075" y="3395998"/>
                  <a:pt x="2735310" y="3416320"/>
                </a:cubicBezTo>
                <a:cubicBezTo>
                  <a:pt x="2535545" y="3436642"/>
                  <a:pt x="2278224" y="3391568"/>
                  <a:pt x="2143892" y="3416320"/>
                </a:cubicBezTo>
                <a:cubicBezTo>
                  <a:pt x="2009560" y="3441072"/>
                  <a:pt x="1754227" y="3413634"/>
                  <a:pt x="1615840" y="3416320"/>
                </a:cubicBezTo>
                <a:cubicBezTo>
                  <a:pt x="1477453" y="3419006"/>
                  <a:pt x="1205024" y="3408229"/>
                  <a:pt x="1087787" y="3416320"/>
                </a:cubicBezTo>
                <a:cubicBezTo>
                  <a:pt x="970550" y="3424411"/>
                  <a:pt x="663743" y="3382279"/>
                  <a:pt x="496369" y="3416320"/>
                </a:cubicBezTo>
                <a:cubicBezTo>
                  <a:pt x="328995" y="3450361"/>
                  <a:pt x="126221" y="3392513"/>
                  <a:pt x="0" y="3416320"/>
                </a:cubicBezTo>
                <a:cubicBezTo>
                  <a:pt x="-10755" y="3266190"/>
                  <a:pt x="6746" y="3070979"/>
                  <a:pt x="0" y="2949423"/>
                </a:cubicBezTo>
                <a:cubicBezTo>
                  <a:pt x="-6746" y="2827867"/>
                  <a:pt x="22353" y="2496995"/>
                  <a:pt x="0" y="2345873"/>
                </a:cubicBezTo>
                <a:cubicBezTo>
                  <a:pt x="-22353" y="2194751"/>
                  <a:pt x="30347" y="2030446"/>
                  <a:pt x="0" y="1878976"/>
                </a:cubicBezTo>
                <a:cubicBezTo>
                  <a:pt x="-30347" y="1727506"/>
                  <a:pt x="48461" y="1469906"/>
                  <a:pt x="0" y="1241263"/>
                </a:cubicBezTo>
                <a:cubicBezTo>
                  <a:pt x="-48461" y="1012620"/>
                  <a:pt x="16307" y="991394"/>
                  <a:pt x="0" y="774366"/>
                </a:cubicBezTo>
                <a:cubicBezTo>
                  <a:pt x="-16307" y="557338"/>
                  <a:pt x="85726" y="188172"/>
                  <a:pt x="0" y="0"/>
                </a:cubicBezTo>
                <a:close/>
              </a:path>
            </a:pathLst>
          </a:custGeom>
          <a:noFill/>
          <a:ln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5508884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ED9EC-FA9B-CD34-9B33-FAB9939E1C03}"/>
              </a:ext>
            </a:extLst>
          </p:cNvPr>
          <p:cNvSpPr txBox="1"/>
          <p:nvPr/>
        </p:nvSpPr>
        <p:spPr>
          <a:xfrm>
            <a:off x="-1" y="2564138"/>
            <a:ext cx="2991851" cy="1723549"/>
          </a:xfrm>
          <a:custGeom>
            <a:avLst/>
            <a:gdLst>
              <a:gd name="connsiteX0" fmla="*/ 0 w 2991851"/>
              <a:gd name="connsiteY0" fmla="*/ 0 h 1723549"/>
              <a:gd name="connsiteX1" fmla="*/ 538533 w 2991851"/>
              <a:gd name="connsiteY1" fmla="*/ 0 h 1723549"/>
              <a:gd name="connsiteX2" fmla="*/ 1196740 w 2991851"/>
              <a:gd name="connsiteY2" fmla="*/ 0 h 1723549"/>
              <a:gd name="connsiteX3" fmla="*/ 1825029 w 2991851"/>
              <a:gd name="connsiteY3" fmla="*/ 0 h 1723549"/>
              <a:gd name="connsiteX4" fmla="*/ 2991851 w 2991851"/>
              <a:gd name="connsiteY4" fmla="*/ 0 h 1723549"/>
              <a:gd name="connsiteX5" fmla="*/ 2991851 w 2991851"/>
              <a:gd name="connsiteY5" fmla="*/ 540045 h 1723549"/>
              <a:gd name="connsiteX6" fmla="*/ 2991851 w 2991851"/>
              <a:gd name="connsiteY6" fmla="*/ 1080091 h 1723549"/>
              <a:gd name="connsiteX7" fmla="*/ 2991851 w 2991851"/>
              <a:gd name="connsiteY7" fmla="*/ 1723549 h 1723549"/>
              <a:gd name="connsiteX8" fmla="*/ 2393481 w 2991851"/>
              <a:gd name="connsiteY8" fmla="*/ 1723549 h 1723549"/>
              <a:gd name="connsiteX9" fmla="*/ 1825029 w 2991851"/>
              <a:gd name="connsiteY9" fmla="*/ 1723549 h 1723549"/>
              <a:gd name="connsiteX10" fmla="*/ 1316414 w 2991851"/>
              <a:gd name="connsiteY10" fmla="*/ 1723549 h 1723549"/>
              <a:gd name="connsiteX11" fmla="*/ 718044 w 2991851"/>
              <a:gd name="connsiteY11" fmla="*/ 1723549 h 1723549"/>
              <a:gd name="connsiteX12" fmla="*/ 0 w 2991851"/>
              <a:gd name="connsiteY12" fmla="*/ 1723549 h 1723549"/>
              <a:gd name="connsiteX13" fmla="*/ 0 w 2991851"/>
              <a:gd name="connsiteY13" fmla="*/ 1114562 h 1723549"/>
              <a:gd name="connsiteX14" fmla="*/ 0 w 2991851"/>
              <a:gd name="connsiteY14" fmla="*/ 591752 h 1723549"/>
              <a:gd name="connsiteX15" fmla="*/ 0 w 2991851"/>
              <a:gd name="connsiteY15" fmla="*/ 0 h 17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1851" h="1723549" extrusionOk="0">
                <a:moveTo>
                  <a:pt x="0" y="0"/>
                </a:moveTo>
                <a:cubicBezTo>
                  <a:pt x="183642" y="-10253"/>
                  <a:pt x="276168" y="47302"/>
                  <a:pt x="538533" y="0"/>
                </a:cubicBezTo>
                <a:cubicBezTo>
                  <a:pt x="800898" y="-47302"/>
                  <a:pt x="1016850" y="14287"/>
                  <a:pt x="1196740" y="0"/>
                </a:cubicBezTo>
                <a:cubicBezTo>
                  <a:pt x="1376630" y="-14287"/>
                  <a:pt x="1599789" y="53154"/>
                  <a:pt x="1825029" y="0"/>
                </a:cubicBezTo>
                <a:cubicBezTo>
                  <a:pt x="2050269" y="-53154"/>
                  <a:pt x="2723973" y="41973"/>
                  <a:pt x="2991851" y="0"/>
                </a:cubicBezTo>
                <a:cubicBezTo>
                  <a:pt x="3023239" y="116688"/>
                  <a:pt x="2931231" y="295346"/>
                  <a:pt x="2991851" y="540045"/>
                </a:cubicBezTo>
                <a:cubicBezTo>
                  <a:pt x="3052471" y="784744"/>
                  <a:pt x="2945773" y="946776"/>
                  <a:pt x="2991851" y="1080091"/>
                </a:cubicBezTo>
                <a:cubicBezTo>
                  <a:pt x="3037929" y="1213406"/>
                  <a:pt x="2955523" y="1410059"/>
                  <a:pt x="2991851" y="1723549"/>
                </a:cubicBezTo>
                <a:cubicBezTo>
                  <a:pt x="2858172" y="1734575"/>
                  <a:pt x="2666995" y="1662500"/>
                  <a:pt x="2393481" y="1723549"/>
                </a:cubicBezTo>
                <a:cubicBezTo>
                  <a:pt x="2119967" y="1784598"/>
                  <a:pt x="1973490" y="1665695"/>
                  <a:pt x="1825029" y="1723549"/>
                </a:cubicBezTo>
                <a:cubicBezTo>
                  <a:pt x="1676568" y="1781403"/>
                  <a:pt x="1465559" y="1675267"/>
                  <a:pt x="1316414" y="1723549"/>
                </a:cubicBezTo>
                <a:cubicBezTo>
                  <a:pt x="1167269" y="1771831"/>
                  <a:pt x="845176" y="1697520"/>
                  <a:pt x="718044" y="1723549"/>
                </a:cubicBezTo>
                <a:cubicBezTo>
                  <a:pt x="590912" y="1749578"/>
                  <a:pt x="356040" y="1691545"/>
                  <a:pt x="0" y="1723549"/>
                </a:cubicBezTo>
                <a:cubicBezTo>
                  <a:pt x="-51456" y="1420294"/>
                  <a:pt x="54853" y="1339410"/>
                  <a:pt x="0" y="1114562"/>
                </a:cubicBezTo>
                <a:cubicBezTo>
                  <a:pt x="-54853" y="889714"/>
                  <a:pt x="32888" y="724709"/>
                  <a:pt x="0" y="591752"/>
                </a:cubicBezTo>
                <a:cubicBezTo>
                  <a:pt x="-32888" y="458795"/>
                  <a:pt x="43692" y="2579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959463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67FFA-AC50-7D14-C9B5-AB6ED3F8319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991850" y="2950351"/>
            <a:ext cx="1112926" cy="475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DCE38A1-E6FB-ED07-A447-803CDB1C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481" y="2888488"/>
            <a:ext cx="212437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for interaction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17557" y="1991948"/>
            <a:ext cx="259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2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17557" y="1991948"/>
            <a:ext cx="259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2787-7A3E-5FF1-731A-6DDAC203B684}"/>
              </a:ext>
            </a:extLst>
          </p:cNvPr>
          <p:cNvSpPr txBox="1"/>
          <p:nvPr/>
        </p:nvSpPr>
        <p:spPr>
          <a:xfrm>
            <a:off x="4909886" y="3954822"/>
            <a:ext cx="6144965" cy="1754326"/>
          </a:xfrm>
          <a:custGeom>
            <a:avLst/>
            <a:gdLst>
              <a:gd name="connsiteX0" fmla="*/ 0 w 6144965"/>
              <a:gd name="connsiteY0" fmla="*/ 0 h 1754326"/>
              <a:gd name="connsiteX1" fmla="*/ 558633 w 6144965"/>
              <a:gd name="connsiteY1" fmla="*/ 0 h 1754326"/>
              <a:gd name="connsiteX2" fmla="*/ 1117266 w 6144965"/>
              <a:gd name="connsiteY2" fmla="*/ 0 h 1754326"/>
              <a:gd name="connsiteX3" fmla="*/ 1553000 w 6144965"/>
              <a:gd name="connsiteY3" fmla="*/ 0 h 1754326"/>
              <a:gd name="connsiteX4" fmla="*/ 2050184 w 6144965"/>
              <a:gd name="connsiteY4" fmla="*/ 0 h 1754326"/>
              <a:gd name="connsiteX5" fmla="*/ 2547367 w 6144965"/>
              <a:gd name="connsiteY5" fmla="*/ 0 h 1754326"/>
              <a:gd name="connsiteX6" fmla="*/ 2921652 w 6144965"/>
              <a:gd name="connsiteY6" fmla="*/ 0 h 1754326"/>
              <a:gd name="connsiteX7" fmla="*/ 3418835 w 6144965"/>
              <a:gd name="connsiteY7" fmla="*/ 0 h 1754326"/>
              <a:gd name="connsiteX8" fmla="*/ 4038918 w 6144965"/>
              <a:gd name="connsiteY8" fmla="*/ 0 h 1754326"/>
              <a:gd name="connsiteX9" fmla="*/ 4474652 w 6144965"/>
              <a:gd name="connsiteY9" fmla="*/ 0 h 1754326"/>
              <a:gd name="connsiteX10" fmla="*/ 4910386 w 6144965"/>
              <a:gd name="connsiteY10" fmla="*/ 0 h 1754326"/>
              <a:gd name="connsiteX11" fmla="*/ 5407569 w 6144965"/>
              <a:gd name="connsiteY11" fmla="*/ 0 h 1754326"/>
              <a:gd name="connsiteX12" fmla="*/ 6144965 w 6144965"/>
              <a:gd name="connsiteY12" fmla="*/ 0 h 1754326"/>
              <a:gd name="connsiteX13" fmla="*/ 6144965 w 6144965"/>
              <a:gd name="connsiteY13" fmla="*/ 584775 h 1754326"/>
              <a:gd name="connsiteX14" fmla="*/ 6144965 w 6144965"/>
              <a:gd name="connsiteY14" fmla="*/ 1169551 h 1754326"/>
              <a:gd name="connsiteX15" fmla="*/ 6144965 w 6144965"/>
              <a:gd name="connsiteY15" fmla="*/ 1754326 h 1754326"/>
              <a:gd name="connsiteX16" fmla="*/ 5647781 w 6144965"/>
              <a:gd name="connsiteY16" fmla="*/ 1754326 h 1754326"/>
              <a:gd name="connsiteX17" fmla="*/ 5089148 w 6144965"/>
              <a:gd name="connsiteY17" fmla="*/ 1754326 h 1754326"/>
              <a:gd name="connsiteX18" fmla="*/ 4469065 w 6144965"/>
              <a:gd name="connsiteY18" fmla="*/ 1754326 h 1754326"/>
              <a:gd name="connsiteX19" fmla="*/ 3910432 w 6144965"/>
              <a:gd name="connsiteY19" fmla="*/ 1754326 h 1754326"/>
              <a:gd name="connsiteX20" fmla="*/ 3536148 w 6144965"/>
              <a:gd name="connsiteY20" fmla="*/ 1754326 h 1754326"/>
              <a:gd name="connsiteX21" fmla="*/ 3100414 w 6144965"/>
              <a:gd name="connsiteY21" fmla="*/ 1754326 h 1754326"/>
              <a:gd name="connsiteX22" fmla="*/ 2726130 w 6144965"/>
              <a:gd name="connsiteY22" fmla="*/ 1754326 h 1754326"/>
              <a:gd name="connsiteX23" fmla="*/ 2290396 w 6144965"/>
              <a:gd name="connsiteY23" fmla="*/ 1754326 h 1754326"/>
              <a:gd name="connsiteX24" fmla="*/ 1854662 w 6144965"/>
              <a:gd name="connsiteY24" fmla="*/ 1754326 h 1754326"/>
              <a:gd name="connsiteX25" fmla="*/ 1296029 w 6144965"/>
              <a:gd name="connsiteY25" fmla="*/ 1754326 h 1754326"/>
              <a:gd name="connsiteX26" fmla="*/ 798845 w 6144965"/>
              <a:gd name="connsiteY26" fmla="*/ 1754326 h 1754326"/>
              <a:gd name="connsiteX27" fmla="*/ 0 w 6144965"/>
              <a:gd name="connsiteY27" fmla="*/ 1754326 h 1754326"/>
              <a:gd name="connsiteX28" fmla="*/ 0 w 6144965"/>
              <a:gd name="connsiteY28" fmla="*/ 1169551 h 1754326"/>
              <a:gd name="connsiteX29" fmla="*/ 0 w 6144965"/>
              <a:gd name="connsiteY29" fmla="*/ 549689 h 1754326"/>
              <a:gd name="connsiteX30" fmla="*/ 0 w 6144965"/>
              <a:gd name="connsiteY30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44965" h="1754326" extrusionOk="0">
                <a:moveTo>
                  <a:pt x="0" y="0"/>
                </a:moveTo>
                <a:cubicBezTo>
                  <a:pt x="131527" y="-36797"/>
                  <a:pt x="436495" y="7975"/>
                  <a:pt x="558633" y="0"/>
                </a:cubicBezTo>
                <a:cubicBezTo>
                  <a:pt x="680771" y="-7975"/>
                  <a:pt x="982898" y="43166"/>
                  <a:pt x="1117266" y="0"/>
                </a:cubicBezTo>
                <a:cubicBezTo>
                  <a:pt x="1251634" y="-43166"/>
                  <a:pt x="1395969" y="28072"/>
                  <a:pt x="1553000" y="0"/>
                </a:cubicBezTo>
                <a:cubicBezTo>
                  <a:pt x="1710031" y="-28072"/>
                  <a:pt x="1802776" y="23021"/>
                  <a:pt x="2050184" y="0"/>
                </a:cubicBezTo>
                <a:cubicBezTo>
                  <a:pt x="2297592" y="-23021"/>
                  <a:pt x="2346663" y="33314"/>
                  <a:pt x="2547367" y="0"/>
                </a:cubicBezTo>
                <a:cubicBezTo>
                  <a:pt x="2748071" y="-33314"/>
                  <a:pt x="2746028" y="15005"/>
                  <a:pt x="2921652" y="0"/>
                </a:cubicBezTo>
                <a:cubicBezTo>
                  <a:pt x="3097276" y="-15005"/>
                  <a:pt x="3300230" y="20604"/>
                  <a:pt x="3418835" y="0"/>
                </a:cubicBezTo>
                <a:cubicBezTo>
                  <a:pt x="3537440" y="-20604"/>
                  <a:pt x="3867861" y="2862"/>
                  <a:pt x="4038918" y="0"/>
                </a:cubicBezTo>
                <a:cubicBezTo>
                  <a:pt x="4209975" y="-2862"/>
                  <a:pt x="4307673" y="48999"/>
                  <a:pt x="4474652" y="0"/>
                </a:cubicBezTo>
                <a:cubicBezTo>
                  <a:pt x="4641631" y="-48999"/>
                  <a:pt x="4776342" y="24954"/>
                  <a:pt x="4910386" y="0"/>
                </a:cubicBezTo>
                <a:cubicBezTo>
                  <a:pt x="5044430" y="-24954"/>
                  <a:pt x="5249806" y="5002"/>
                  <a:pt x="5407569" y="0"/>
                </a:cubicBezTo>
                <a:cubicBezTo>
                  <a:pt x="5565332" y="-5002"/>
                  <a:pt x="5987570" y="85277"/>
                  <a:pt x="6144965" y="0"/>
                </a:cubicBezTo>
                <a:cubicBezTo>
                  <a:pt x="6204048" y="132156"/>
                  <a:pt x="6094318" y="429806"/>
                  <a:pt x="6144965" y="584775"/>
                </a:cubicBezTo>
                <a:cubicBezTo>
                  <a:pt x="6195612" y="739745"/>
                  <a:pt x="6100797" y="905575"/>
                  <a:pt x="6144965" y="1169551"/>
                </a:cubicBezTo>
                <a:cubicBezTo>
                  <a:pt x="6189133" y="1433527"/>
                  <a:pt x="6086062" y="1585131"/>
                  <a:pt x="6144965" y="1754326"/>
                </a:cubicBezTo>
                <a:cubicBezTo>
                  <a:pt x="5998640" y="1808153"/>
                  <a:pt x="5808260" y="1749086"/>
                  <a:pt x="5647781" y="1754326"/>
                </a:cubicBezTo>
                <a:cubicBezTo>
                  <a:pt x="5487302" y="1759566"/>
                  <a:pt x="5368112" y="1688164"/>
                  <a:pt x="5089148" y="1754326"/>
                </a:cubicBezTo>
                <a:cubicBezTo>
                  <a:pt x="4810184" y="1820488"/>
                  <a:pt x="4686488" y="1729141"/>
                  <a:pt x="4469065" y="1754326"/>
                </a:cubicBezTo>
                <a:cubicBezTo>
                  <a:pt x="4251642" y="1779511"/>
                  <a:pt x="4131407" y="1734595"/>
                  <a:pt x="3910432" y="1754326"/>
                </a:cubicBezTo>
                <a:cubicBezTo>
                  <a:pt x="3689457" y="1774057"/>
                  <a:pt x="3633363" y="1746232"/>
                  <a:pt x="3536148" y="1754326"/>
                </a:cubicBezTo>
                <a:cubicBezTo>
                  <a:pt x="3438933" y="1762420"/>
                  <a:pt x="3310554" y="1729417"/>
                  <a:pt x="3100414" y="1754326"/>
                </a:cubicBezTo>
                <a:cubicBezTo>
                  <a:pt x="2890274" y="1779235"/>
                  <a:pt x="2891328" y="1735520"/>
                  <a:pt x="2726130" y="1754326"/>
                </a:cubicBezTo>
                <a:cubicBezTo>
                  <a:pt x="2560932" y="1773132"/>
                  <a:pt x="2381857" y="1747795"/>
                  <a:pt x="2290396" y="1754326"/>
                </a:cubicBezTo>
                <a:cubicBezTo>
                  <a:pt x="2198935" y="1760857"/>
                  <a:pt x="2024902" y="1728697"/>
                  <a:pt x="1854662" y="1754326"/>
                </a:cubicBezTo>
                <a:cubicBezTo>
                  <a:pt x="1684422" y="1779955"/>
                  <a:pt x="1489863" y="1743816"/>
                  <a:pt x="1296029" y="1754326"/>
                </a:cubicBezTo>
                <a:cubicBezTo>
                  <a:pt x="1102195" y="1764836"/>
                  <a:pt x="915556" y="1721736"/>
                  <a:pt x="798845" y="1754326"/>
                </a:cubicBezTo>
                <a:cubicBezTo>
                  <a:pt x="682134" y="1786916"/>
                  <a:pt x="200681" y="1690869"/>
                  <a:pt x="0" y="1754326"/>
                </a:cubicBezTo>
                <a:cubicBezTo>
                  <a:pt x="-6230" y="1500950"/>
                  <a:pt x="33544" y="1428186"/>
                  <a:pt x="0" y="1169551"/>
                </a:cubicBezTo>
                <a:cubicBezTo>
                  <a:pt x="-33544" y="910917"/>
                  <a:pt x="1430" y="805675"/>
                  <a:pt x="0" y="549689"/>
                </a:cubicBezTo>
                <a:cubicBezTo>
                  <a:pt x="-1430" y="293703"/>
                  <a:pt x="28808" y="2603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14E313-11D7-335C-19D9-D30A742E2FA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42611" y="4831985"/>
            <a:ext cx="867275" cy="161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45A5349-4D7B-9231-B8C0-0202392D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46" y="2255335"/>
            <a:ext cx="434400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2787-7A3E-5FF1-731A-6DDAC203B684}"/>
              </a:ext>
            </a:extLst>
          </p:cNvPr>
          <p:cNvSpPr txBox="1"/>
          <p:nvPr/>
        </p:nvSpPr>
        <p:spPr>
          <a:xfrm>
            <a:off x="2540080" y="3510625"/>
            <a:ext cx="6668088" cy="1200329"/>
          </a:xfrm>
          <a:custGeom>
            <a:avLst/>
            <a:gdLst>
              <a:gd name="connsiteX0" fmla="*/ 0 w 6668088"/>
              <a:gd name="connsiteY0" fmla="*/ 0 h 1200329"/>
              <a:gd name="connsiteX1" fmla="*/ 555674 w 6668088"/>
              <a:gd name="connsiteY1" fmla="*/ 0 h 1200329"/>
              <a:gd name="connsiteX2" fmla="*/ 1111348 w 6668088"/>
              <a:gd name="connsiteY2" fmla="*/ 0 h 1200329"/>
              <a:gd name="connsiteX3" fmla="*/ 1533660 w 6668088"/>
              <a:gd name="connsiteY3" fmla="*/ 0 h 1200329"/>
              <a:gd name="connsiteX4" fmla="*/ 2022653 w 6668088"/>
              <a:gd name="connsiteY4" fmla="*/ 0 h 1200329"/>
              <a:gd name="connsiteX5" fmla="*/ 2511646 w 6668088"/>
              <a:gd name="connsiteY5" fmla="*/ 0 h 1200329"/>
              <a:gd name="connsiteX6" fmla="*/ 2867278 w 6668088"/>
              <a:gd name="connsiteY6" fmla="*/ 0 h 1200329"/>
              <a:gd name="connsiteX7" fmla="*/ 3356271 w 6668088"/>
              <a:gd name="connsiteY7" fmla="*/ 0 h 1200329"/>
              <a:gd name="connsiteX8" fmla="*/ 3978626 w 6668088"/>
              <a:gd name="connsiteY8" fmla="*/ 0 h 1200329"/>
              <a:gd name="connsiteX9" fmla="*/ 4400938 w 6668088"/>
              <a:gd name="connsiteY9" fmla="*/ 0 h 1200329"/>
              <a:gd name="connsiteX10" fmla="*/ 4823250 w 6668088"/>
              <a:gd name="connsiteY10" fmla="*/ 0 h 1200329"/>
              <a:gd name="connsiteX11" fmla="*/ 5312243 w 6668088"/>
              <a:gd name="connsiteY11" fmla="*/ 0 h 1200329"/>
              <a:gd name="connsiteX12" fmla="*/ 5867917 w 6668088"/>
              <a:gd name="connsiteY12" fmla="*/ 0 h 1200329"/>
              <a:gd name="connsiteX13" fmla="*/ 6668088 w 6668088"/>
              <a:gd name="connsiteY13" fmla="*/ 0 h 1200329"/>
              <a:gd name="connsiteX14" fmla="*/ 6668088 w 6668088"/>
              <a:gd name="connsiteY14" fmla="*/ 412113 h 1200329"/>
              <a:gd name="connsiteX15" fmla="*/ 6668088 w 6668088"/>
              <a:gd name="connsiteY15" fmla="*/ 800219 h 1200329"/>
              <a:gd name="connsiteX16" fmla="*/ 6668088 w 6668088"/>
              <a:gd name="connsiteY16" fmla="*/ 1200329 h 1200329"/>
              <a:gd name="connsiteX17" fmla="*/ 6179095 w 6668088"/>
              <a:gd name="connsiteY17" fmla="*/ 1200329 h 1200329"/>
              <a:gd name="connsiteX18" fmla="*/ 5556740 w 6668088"/>
              <a:gd name="connsiteY18" fmla="*/ 1200329 h 1200329"/>
              <a:gd name="connsiteX19" fmla="*/ 5001066 w 6668088"/>
              <a:gd name="connsiteY19" fmla="*/ 1200329 h 1200329"/>
              <a:gd name="connsiteX20" fmla="*/ 4645435 w 6668088"/>
              <a:gd name="connsiteY20" fmla="*/ 1200329 h 1200329"/>
              <a:gd name="connsiteX21" fmla="*/ 4223122 w 6668088"/>
              <a:gd name="connsiteY21" fmla="*/ 1200329 h 1200329"/>
              <a:gd name="connsiteX22" fmla="*/ 3867491 w 6668088"/>
              <a:gd name="connsiteY22" fmla="*/ 1200329 h 1200329"/>
              <a:gd name="connsiteX23" fmla="*/ 3445179 w 6668088"/>
              <a:gd name="connsiteY23" fmla="*/ 1200329 h 1200329"/>
              <a:gd name="connsiteX24" fmla="*/ 3022867 w 6668088"/>
              <a:gd name="connsiteY24" fmla="*/ 1200329 h 1200329"/>
              <a:gd name="connsiteX25" fmla="*/ 2467193 w 6668088"/>
              <a:gd name="connsiteY25" fmla="*/ 1200329 h 1200329"/>
              <a:gd name="connsiteX26" fmla="*/ 1978199 w 6668088"/>
              <a:gd name="connsiteY26" fmla="*/ 1200329 h 1200329"/>
              <a:gd name="connsiteX27" fmla="*/ 1355845 w 6668088"/>
              <a:gd name="connsiteY27" fmla="*/ 1200329 h 1200329"/>
              <a:gd name="connsiteX28" fmla="*/ 800171 w 6668088"/>
              <a:gd name="connsiteY28" fmla="*/ 1200329 h 1200329"/>
              <a:gd name="connsiteX29" fmla="*/ 0 w 6668088"/>
              <a:gd name="connsiteY29" fmla="*/ 1200329 h 1200329"/>
              <a:gd name="connsiteX30" fmla="*/ 0 w 6668088"/>
              <a:gd name="connsiteY30" fmla="*/ 824226 h 1200329"/>
              <a:gd name="connsiteX31" fmla="*/ 0 w 6668088"/>
              <a:gd name="connsiteY31" fmla="*/ 424116 h 1200329"/>
              <a:gd name="connsiteX32" fmla="*/ 0 w 6668088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668088" h="1200329" extrusionOk="0">
                <a:moveTo>
                  <a:pt x="0" y="0"/>
                </a:moveTo>
                <a:cubicBezTo>
                  <a:pt x="129464" y="-54884"/>
                  <a:pt x="330215" y="58205"/>
                  <a:pt x="555674" y="0"/>
                </a:cubicBezTo>
                <a:cubicBezTo>
                  <a:pt x="781133" y="-58205"/>
                  <a:pt x="895196" y="31298"/>
                  <a:pt x="1111348" y="0"/>
                </a:cubicBezTo>
                <a:cubicBezTo>
                  <a:pt x="1327500" y="-31298"/>
                  <a:pt x="1360309" y="17001"/>
                  <a:pt x="1533660" y="0"/>
                </a:cubicBezTo>
                <a:cubicBezTo>
                  <a:pt x="1707011" y="-17001"/>
                  <a:pt x="1780377" y="3622"/>
                  <a:pt x="2022653" y="0"/>
                </a:cubicBezTo>
                <a:cubicBezTo>
                  <a:pt x="2264929" y="-3622"/>
                  <a:pt x="2342393" y="36714"/>
                  <a:pt x="2511646" y="0"/>
                </a:cubicBezTo>
                <a:cubicBezTo>
                  <a:pt x="2680899" y="-36714"/>
                  <a:pt x="2703935" y="13317"/>
                  <a:pt x="2867278" y="0"/>
                </a:cubicBezTo>
                <a:cubicBezTo>
                  <a:pt x="3030621" y="-13317"/>
                  <a:pt x="3153232" y="4658"/>
                  <a:pt x="3356271" y="0"/>
                </a:cubicBezTo>
                <a:cubicBezTo>
                  <a:pt x="3559310" y="-4658"/>
                  <a:pt x="3780756" y="70612"/>
                  <a:pt x="3978626" y="0"/>
                </a:cubicBezTo>
                <a:cubicBezTo>
                  <a:pt x="4176497" y="-70612"/>
                  <a:pt x="4237639" y="32860"/>
                  <a:pt x="4400938" y="0"/>
                </a:cubicBezTo>
                <a:cubicBezTo>
                  <a:pt x="4564237" y="-32860"/>
                  <a:pt x="4662626" y="3874"/>
                  <a:pt x="4823250" y="0"/>
                </a:cubicBezTo>
                <a:cubicBezTo>
                  <a:pt x="4983874" y="-3874"/>
                  <a:pt x="5197300" y="40219"/>
                  <a:pt x="5312243" y="0"/>
                </a:cubicBezTo>
                <a:cubicBezTo>
                  <a:pt x="5427186" y="-40219"/>
                  <a:pt x="5645063" y="30419"/>
                  <a:pt x="5867917" y="0"/>
                </a:cubicBezTo>
                <a:cubicBezTo>
                  <a:pt x="6090771" y="-30419"/>
                  <a:pt x="6343631" y="12970"/>
                  <a:pt x="6668088" y="0"/>
                </a:cubicBezTo>
                <a:cubicBezTo>
                  <a:pt x="6677792" y="136043"/>
                  <a:pt x="6636689" y="312014"/>
                  <a:pt x="6668088" y="412113"/>
                </a:cubicBezTo>
                <a:cubicBezTo>
                  <a:pt x="6699487" y="512212"/>
                  <a:pt x="6626569" y="617851"/>
                  <a:pt x="6668088" y="800219"/>
                </a:cubicBezTo>
                <a:cubicBezTo>
                  <a:pt x="6709607" y="982587"/>
                  <a:pt x="6634616" y="1090707"/>
                  <a:pt x="6668088" y="1200329"/>
                </a:cubicBezTo>
                <a:cubicBezTo>
                  <a:pt x="6451349" y="1203158"/>
                  <a:pt x="6329542" y="1183884"/>
                  <a:pt x="6179095" y="1200329"/>
                </a:cubicBezTo>
                <a:cubicBezTo>
                  <a:pt x="6028648" y="1216774"/>
                  <a:pt x="5793337" y="1169111"/>
                  <a:pt x="5556740" y="1200329"/>
                </a:cubicBezTo>
                <a:cubicBezTo>
                  <a:pt x="5320143" y="1231547"/>
                  <a:pt x="5243857" y="1175488"/>
                  <a:pt x="5001066" y="1200329"/>
                </a:cubicBezTo>
                <a:cubicBezTo>
                  <a:pt x="4758275" y="1225170"/>
                  <a:pt x="4808214" y="1163195"/>
                  <a:pt x="4645435" y="1200329"/>
                </a:cubicBezTo>
                <a:cubicBezTo>
                  <a:pt x="4482656" y="1237463"/>
                  <a:pt x="4398377" y="1182050"/>
                  <a:pt x="4223122" y="1200329"/>
                </a:cubicBezTo>
                <a:cubicBezTo>
                  <a:pt x="4047867" y="1218608"/>
                  <a:pt x="4036958" y="1192451"/>
                  <a:pt x="3867491" y="1200329"/>
                </a:cubicBezTo>
                <a:cubicBezTo>
                  <a:pt x="3698024" y="1208207"/>
                  <a:pt x="3538144" y="1194406"/>
                  <a:pt x="3445179" y="1200329"/>
                </a:cubicBezTo>
                <a:cubicBezTo>
                  <a:pt x="3352214" y="1206252"/>
                  <a:pt x="3117102" y="1197990"/>
                  <a:pt x="3022867" y="1200329"/>
                </a:cubicBezTo>
                <a:cubicBezTo>
                  <a:pt x="2928632" y="1202668"/>
                  <a:pt x="2707835" y="1184788"/>
                  <a:pt x="2467193" y="1200329"/>
                </a:cubicBezTo>
                <a:cubicBezTo>
                  <a:pt x="2226551" y="1215870"/>
                  <a:pt x="2196422" y="1176453"/>
                  <a:pt x="1978199" y="1200329"/>
                </a:cubicBezTo>
                <a:cubicBezTo>
                  <a:pt x="1759976" y="1224205"/>
                  <a:pt x="1617195" y="1126248"/>
                  <a:pt x="1355845" y="1200329"/>
                </a:cubicBezTo>
                <a:cubicBezTo>
                  <a:pt x="1094495" y="1274410"/>
                  <a:pt x="949226" y="1149609"/>
                  <a:pt x="800171" y="1200329"/>
                </a:cubicBezTo>
                <a:cubicBezTo>
                  <a:pt x="651116" y="1251049"/>
                  <a:pt x="392114" y="1145849"/>
                  <a:pt x="0" y="1200329"/>
                </a:cubicBezTo>
                <a:cubicBezTo>
                  <a:pt x="-22835" y="1091270"/>
                  <a:pt x="42695" y="965324"/>
                  <a:pt x="0" y="824226"/>
                </a:cubicBezTo>
                <a:cubicBezTo>
                  <a:pt x="-42695" y="683128"/>
                  <a:pt x="21114" y="608371"/>
                  <a:pt x="0" y="424116"/>
                </a:cubicBezTo>
                <a:cubicBezTo>
                  <a:pt x="-21114" y="239861"/>
                  <a:pt x="47878" y="1731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5204652-D202-6DE1-D0E8-EE228A3FDD68}"/>
              </a:ext>
            </a:extLst>
          </p:cNvPr>
          <p:cNvSpPr/>
          <p:nvPr/>
        </p:nvSpPr>
        <p:spPr>
          <a:xfrm>
            <a:off x="2187155" y="2489122"/>
            <a:ext cx="2240468" cy="697831"/>
          </a:xfrm>
          <a:prstGeom prst="wedgeRectCallout">
            <a:avLst>
              <a:gd name="adj1" fmla="val 38236"/>
              <a:gd name="adj2" fmla="val 11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word ‘function’ to define a function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4E12979-C268-5387-A666-1EE3124A56CC}"/>
              </a:ext>
            </a:extLst>
          </p:cNvPr>
          <p:cNvSpPr/>
          <p:nvPr/>
        </p:nvSpPr>
        <p:spPr>
          <a:xfrm>
            <a:off x="4844715" y="2489121"/>
            <a:ext cx="1823375" cy="697831"/>
          </a:xfrm>
          <a:prstGeom prst="wedgeRectCallout">
            <a:avLst>
              <a:gd name="adj1" fmla="val 38236"/>
              <a:gd name="adj2" fmla="val 11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name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CA23480-1718-CE95-E902-DE256363EF18}"/>
              </a:ext>
            </a:extLst>
          </p:cNvPr>
          <p:cNvSpPr/>
          <p:nvPr/>
        </p:nvSpPr>
        <p:spPr>
          <a:xfrm>
            <a:off x="7085182" y="2489120"/>
            <a:ext cx="2919663" cy="697831"/>
          </a:xfrm>
          <a:prstGeom prst="wedgeRectCallout">
            <a:avLst>
              <a:gd name="adj1" fmla="val -48425"/>
              <a:gd name="adj2" fmla="val 106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parameter name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9DE1F0E-6C7E-2506-EFD5-32D0137B1910}"/>
              </a:ext>
            </a:extLst>
          </p:cNvPr>
          <p:cNvSpPr/>
          <p:nvPr/>
        </p:nvSpPr>
        <p:spPr>
          <a:xfrm>
            <a:off x="2540080" y="5144090"/>
            <a:ext cx="1823375" cy="697831"/>
          </a:xfrm>
          <a:prstGeom prst="wedgeRectCallout">
            <a:avLst>
              <a:gd name="adj1" fmla="val 48793"/>
              <a:gd name="adj2" fmla="val -12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8DC37F1-6CD9-4728-8DBB-498EB4BD970F}"/>
              </a:ext>
            </a:extLst>
          </p:cNvPr>
          <p:cNvSpPr/>
          <p:nvPr/>
        </p:nvSpPr>
        <p:spPr>
          <a:xfrm>
            <a:off x="6136105" y="5034626"/>
            <a:ext cx="1941095" cy="550858"/>
          </a:xfrm>
          <a:prstGeom prst="wedgeRectCallout">
            <a:avLst>
              <a:gd name="adj1" fmla="val -49305"/>
              <a:gd name="adj2" fmla="val -123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A6A09DB-3A5F-FDAF-30ED-69B4E911C77B}"/>
              </a:ext>
            </a:extLst>
          </p:cNvPr>
          <p:cNvSpPr/>
          <p:nvPr/>
        </p:nvSpPr>
        <p:spPr>
          <a:xfrm>
            <a:off x="331698" y="3761873"/>
            <a:ext cx="1823375" cy="697831"/>
          </a:xfrm>
          <a:prstGeom prst="wedgeRectCallout">
            <a:avLst>
              <a:gd name="adj1" fmla="val 184723"/>
              <a:gd name="adj2" fmla="val -15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is a built-in object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8EFBAA0-7E1B-A65C-091E-871514FEACA8}"/>
              </a:ext>
            </a:extLst>
          </p:cNvPr>
          <p:cNvSpPr/>
          <p:nvPr/>
        </p:nvSpPr>
        <p:spPr>
          <a:xfrm>
            <a:off x="8752262" y="4795174"/>
            <a:ext cx="2195176" cy="697831"/>
          </a:xfrm>
          <a:prstGeom prst="wedgeRectCallout">
            <a:avLst>
              <a:gd name="adj1" fmla="val -192712"/>
              <a:gd name="adj2" fmla="val -154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 is a method in built-in window object</a:t>
            </a:r>
          </a:p>
        </p:txBody>
      </p:sp>
    </p:spTree>
    <p:extLst>
      <p:ext uri="{BB962C8B-B14F-4D97-AF65-F5344CB8AC3E}">
        <p14:creationId xmlns:p14="http://schemas.microsoft.com/office/powerpoint/2010/main" val="38871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For interaction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A6AC3-306E-0F10-4CEA-28B252E6D11D}"/>
              </a:ext>
            </a:extLst>
          </p:cNvPr>
          <p:cNvSpPr txBox="1"/>
          <p:nvPr/>
        </p:nvSpPr>
        <p:spPr>
          <a:xfrm>
            <a:off x="776037" y="2170250"/>
            <a:ext cx="6100010" cy="3323987"/>
          </a:xfrm>
          <a:custGeom>
            <a:avLst/>
            <a:gdLst>
              <a:gd name="connsiteX0" fmla="*/ 0 w 6100010"/>
              <a:gd name="connsiteY0" fmla="*/ 0 h 3323987"/>
              <a:gd name="connsiteX1" fmla="*/ 432546 w 6100010"/>
              <a:gd name="connsiteY1" fmla="*/ 0 h 3323987"/>
              <a:gd name="connsiteX2" fmla="*/ 987093 w 6100010"/>
              <a:gd name="connsiteY2" fmla="*/ 0 h 3323987"/>
              <a:gd name="connsiteX3" fmla="*/ 1358639 w 6100010"/>
              <a:gd name="connsiteY3" fmla="*/ 0 h 3323987"/>
              <a:gd name="connsiteX4" fmla="*/ 1913185 w 6100010"/>
              <a:gd name="connsiteY4" fmla="*/ 0 h 3323987"/>
              <a:gd name="connsiteX5" fmla="*/ 2589732 w 6100010"/>
              <a:gd name="connsiteY5" fmla="*/ 0 h 3323987"/>
              <a:gd name="connsiteX6" fmla="*/ 3266278 w 6100010"/>
              <a:gd name="connsiteY6" fmla="*/ 0 h 3323987"/>
              <a:gd name="connsiteX7" fmla="*/ 3942825 w 6100010"/>
              <a:gd name="connsiteY7" fmla="*/ 0 h 3323987"/>
              <a:gd name="connsiteX8" fmla="*/ 4497371 w 6100010"/>
              <a:gd name="connsiteY8" fmla="*/ 0 h 3323987"/>
              <a:gd name="connsiteX9" fmla="*/ 5051917 w 6100010"/>
              <a:gd name="connsiteY9" fmla="*/ 0 h 3323987"/>
              <a:gd name="connsiteX10" fmla="*/ 5484464 w 6100010"/>
              <a:gd name="connsiteY10" fmla="*/ 0 h 3323987"/>
              <a:gd name="connsiteX11" fmla="*/ 6100010 w 6100010"/>
              <a:gd name="connsiteY11" fmla="*/ 0 h 3323987"/>
              <a:gd name="connsiteX12" fmla="*/ 6100010 w 6100010"/>
              <a:gd name="connsiteY12" fmla="*/ 454278 h 3323987"/>
              <a:gd name="connsiteX13" fmla="*/ 6100010 w 6100010"/>
              <a:gd name="connsiteY13" fmla="*/ 975036 h 3323987"/>
              <a:gd name="connsiteX14" fmla="*/ 6100010 w 6100010"/>
              <a:gd name="connsiteY14" fmla="*/ 1595514 h 3323987"/>
              <a:gd name="connsiteX15" fmla="*/ 6100010 w 6100010"/>
              <a:gd name="connsiteY15" fmla="*/ 2049792 h 3323987"/>
              <a:gd name="connsiteX16" fmla="*/ 6100010 w 6100010"/>
              <a:gd name="connsiteY16" fmla="*/ 2537310 h 3323987"/>
              <a:gd name="connsiteX17" fmla="*/ 6100010 w 6100010"/>
              <a:gd name="connsiteY17" fmla="*/ 3323987 h 3323987"/>
              <a:gd name="connsiteX18" fmla="*/ 5728464 w 6100010"/>
              <a:gd name="connsiteY18" fmla="*/ 3323987 h 3323987"/>
              <a:gd name="connsiteX19" fmla="*/ 5295918 w 6100010"/>
              <a:gd name="connsiteY19" fmla="*/ 3323987 h 3323987"/>
              <a:gd name="connsiteX20" fmla="*/ 4863372 w 6100010"/>
              <a:gd name="connsiteY20" fmla="*/ 3323987 h 3323987"/>
              <a:gd name="connsiteX21" fmla="*/ 4491826 w 6100010"/>
              <a:gd name="connsiteY21" fmla="*/ 3323987 h 3323987"/>
              <a:gd name="connsiteX22" fmla="*/ 3815279 w 6100010"/>
              <a:gd name="connsiteY22" fmla="*/ 3323987 h 3323987"/>
              <a:gd name="connsiteX23" fmla="*/ 3260733 w 6100010"/>
              <a:gd name="connsiteY23" fmla="*/ 3323987 h 3323987"/>
              <a:gd name="connsiteX24" fmla="*/ 2767186 w 6100010"/>
              <a:gd name="connsiteY24" fmla="*/ 3323987 h 3323987"/>
              <a:gd name="connsiteX25" fmla="*/ 2212640 w 6100010"/>
              <a:gd name="connsiteY25" fmla="*/ 3323987 h 3323987"/>
              <a:gd name="connsiteX26" fmla="*/ 1841094 w 6100010"/>
              <a:gd name="connsiteY26" fmla="*/ 3323987 h 3323987"/>
              <a:gd name="connsiteX27" fmla="*/ 1286548 w 6100010"/>
              <a:gd name="connsiteY27" fmla="*/ 3323987 h 3323987"/>
              <a:gd name="connsiteX28" fmla="*/ 854001 w 6100010"/>
              <a:gd name="connsiteY28" fmla="*/ 3323987 h 3323987"/>
              <a:gd name="connsiteX29" fmla="*/ 0 w 6100010"/>
              <a:gd name="connsiteY29" fmla="*/ 3323987 h 3323987"/>
              <a:gd name="connsiteX30" fmla="*/ 0 w 6100010"/>
              <a:gd name="connsiteY30" fmla="*/ 2703509 h 3323987"/>
              <a:gd name="connsiteX31" fmla="*/ 0 w 6100010"/>
              <a:gd name="connsiteY31" fmla="*/ 2083032 h 3323987"/>
              <a:gd name="connsiteX32" fmla="*/ 0 w 6100010"/>
              <a:gd name="connsiteY32" fmla="*/ 1562274 h 3323987"/>
              <a:gd name="connsiteX33" fmla="*/ 0 w 6100010"/>
              <a:gd name="connsiteY33" fmla="*/ 975036 h 3323987"/>
              <a:gd name="connsiteX34" fmla="*/ 0 w 6100010"/>
              <a:gd name="connsiteY34" fmla="*/ 0 h 3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100010" h="3323987" extrusionOk="0">
                <a:moveTo>
                  <a:pt x="0" y="0"/>
                </a:moveTo>
                <a:cubicBezTo>
                  <a:pt x="210304" y="-46656"/>
                  <a:pt x="232119" y="42352"/>
                  <a:pt x="432546" y="0"/>
                </a:cubicBezTo>
                <a:cubicBezTo>
                  <a:pt x="632973" y="-42352"/>
                  <a:pt x="814609" y="43807"/>
                  <a:pt x="987093" y="0"/>
                </a:cubicBezTo>
                <a:cubicBezTo>
                  <a:pt x="1159577" y="-43807"/>
                  <a:pt x="1277905" y="766"/>
                  <a:pt x="1358639" y="0"/>
                </a:cubicBezTo>
                <a:cubicBezTo>
                  <a:pt x="1439373" y="-766"/>
                  <a:pt x="1743056" y="52292"/>
                  <a:pt x="1913185" y="0"/>
                </a:cubicBezTo>
                <a:cubicBezTo>
                  <a:pt x="2083314" y="-52292"/>
                  <a:pt x="2355298" y="50619"/>
                  <a:pt x="2589732" y="0"/>
                </a:cubicBezTo>
                <a:cubicBezTo>
                  <a:pt x="2824166" y="-50619"/>
                  <a:pt x="3020701" y="75091"/>
                  <a:pt x="3266278" y="0"/>
                </a:cubicBezTo>
                <a:cubicBezTo>
                  <a:pt x="3511855" y="-75091"/>
                  <a:pt x="3623916" y="71131"/>
                  <a:pt x="3942825" y="0"/>
                </a:cubicBezTo>
                <a:cubicBezTo>
                  <a:pt x="4261734" y="-71131"/>
                  <a:pt x="4289864" y="8010"/>
                  <a:pt x="4497371" y="0"/>
                </a:cubicBezTo>
                <a:cubicBezTo>
                  <a:pt x="4704878" y="-8010"/>
                  <a:pt x="4888374" y="16174"/>
                  <a:pt x="5051917" y="0"/>
                </a:cubicBezTo>
                <a:cubicBezTo>
                  <a:pt x="5215460" y="-16174"/>
                  <a:pt x="5364133" y="40281"/>
                  <a:pt x="5484464" y="0"/>
                </a:cubicBezTo>
                <a:cubicBezTo>
                  <a:pt x="5604795" y="-40281"/>
                  <a:pt x="5802773" y="7261"/>
                  <a:pt x="6100010" y="0"/>
                </a:cubicBezTo>
                <a:cubicBezTo>
                  <a:pt x="6144779" y="119605"/>
                  <a:pt x="6051398" y="303046"/>
                  <a:pt x="6100010" y="454278"/>
                </a:cubicBezTo>
                <a:cubicBezTo>
                  <a:pt x="6148622" y="605510"/>
                  <a:pt x="6082380" y="762057"/>
                  <a:pt x="6100010" y="975036"/>
                </a:cubicBezTo>
                <a:cubicBezTo>
                  <a:pt x="6117640" y="1188015"/>
                  <a:pt x="6081906" y="1299538"/>
                  <a:pt x="6100010" y="1595514"/>
                </a:cubicBezTo>
                <a:cubicBezTo>
                  <a:pt x="6118114" y="1891490"/>
                  <a:pt x="6063089" y="1834244"/>
                  <a:pt x="6100010" y="2049792"/>
                </a:cubicBezTo>
                <a:cubicBezTo>
                  <a:pt x="6136931" y="2265340"/>
                  <a:pt x="6088847" y="2306317"/>
                  <a:pt x="6100010" y="2537310"/>
                </a:cubicBezTo>
                <a:cubicBezTo>
                  <a:pt x="6111173" y="2768303"/>
                  <a:pt x="6084818" y="3040063"/>
                  <a:pt x="6100010" y="3323987"/>
                </a:cubicBezTo>
                <a:cubicBezTo>
                  <a:pt x="5957872" y="3344226"/>
                  <a:pt x="5825529" y="3301230"/>
                  <a:pt x="5728464" y="3323987"/>
                </a:cubicBezTo>
                <a:cubicBezTo>
                  <a:pt x="5631399" y="3346744"/>
                  <a:pt x="5479877" y="3302379"/>
                  <a:pt x="5295918" y="3323987"/>
                </a:cubicBezTo>
                <a:cubicBezTo>
                  <a:pt x="5111959" y="3345595"/>
                  <a:pt x="5038265" y="3277439"/>
                  <a:pt x="4863372" y="3323987"/>
                </a:cubicBezTo>
                <a:cubicBezTo>
                  <a:pt x="4688479" y="3370535"/>
                  <a:pt x="4569235" y="3303572"/>
                  <a:pt x="4491826" y="3323987"/>
                </a:cubicBezTo>
                <a:cubicBezTo>
                  <a:pt x="4414417" y="3344402"/>
                  <a:pt x="4079517" y="3252998"/>
                  <a:pt x="3815279" y="3323987"/>
                </a:cubicBezTo>
                <a:cubicBezTo>
                  <a:pt x="3551041" y="3394976"/>
                  <a:pt x="3383658" y="3295174"/>
                  <a:pt x="3260733" y="3323987"/>
                </a:cubicBezTo>
                <a:cubicBezTo>
                  <a:pt x="3137808" y="3352800"/>
                  <a:pt x="2871595" y="3295002"/>
                  <a:pt x="2767186" y="3323987"/>
                </a:cubicBezTo>
                <a:cubicBezTo>
                  <a:pt x="2662777" y="3352972"/>
                  <a:pt x="2407595" y="3314353"/>
                  <a:pt x="2212640" y="3323987"/>
                </a:cubicBezTo>
                <a:cubicBezTo>
                  <a:pt x="2017685" y="3333621"/>
                  <a:pt x="1950165" y="3311396"/>
                  <a:pt x="1841094" y="3323987"/>
                </a:cubicBezTo>
                <a:cubicBezTo>
                  <a:pt x="1732023" y="3336578"/>
                  <a:pt x="1515540" y="3322485"/>
                  <a:pt x="1286548" y="3323987"/>
                </a:cubicBezTo>
                <a:cubicBezTo>
                  <a:pt x="1057556" y="3325489"/>
                  <a:pt x="1044812" y="3280051"/>
                  <a:pt x="854001" y="3323987"/>
                </a:cubicBezTo>
                <a:cubicBezTo>
                  <a:pt x="663190" y="3367923"/>
                  <a:pt x="326746" y="3295490"/>
                  <a:pt x="0" y="3323987"/>
                </a:cubicBezTo>
                <a:cubicBezTo>
                  <a:pt x="-72747" y="3046419"/>
                  <a:pt x="32380" y="2839275"/>
                  <a:pt x="0" y="2703509"/>
                </a:cubicBezTo>
                <a:cubicBezTo>
                  <a:pt x="-32380" y="2567743"/>
                  <a:pt x="48294" y="2288845"/>
                  <a:pt x="0" y="2083032"/>
                </a:cubicBezTo>
                <a:cubicBezTo>
                  <a:pt x="-48294" y="1877219"/>
                  <a:pt x="34719" y="1780021"/>
                  <a:pt x="0" y="1562274"/>
                </a:cubicBezTo>
                <a:cubicBezTo>
                  <a:pt x="-34719" y="1344527"/>
                  <a:pt x="19353" y="1182531"/>
                  <a:pt x="0" y="975036"/>
                </a:cubicBezTo>
                <a:cubicBezTo>
                  <a:pt x="-19353" y="767541"/>
                  <a:pt x="96649" y="3499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25833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(this)"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E62BF-5613-827E-7948-CCBD09A4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504" y="2551546"/>
            <a:ext cx="221963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CD0D-29E1-FD18-AC34-CB4B08EC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059306"/>
          </a:xfrm>
        </p:spPr>
        <p:txBody>
          <a:bodyPr/>
          <a:lstStyle/>
          <a:p>
            <a:r>
              <a:rPr lang="en-US" dirty="0" err="1">
                <a:hlinkClick r:id="rId2" action="ppaction://hlinkfile"/>
              </a:rPr>
              <a:t>Noughts</a:t>
            </a:r>
            <a:r>
              <a:rPr lang="en-US" dirty="0">
                <a:hlinkClick r:id="rId2" action="ppaction://hlinkfile"/>
              </a:rPr>
              <a:t> and Cross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2AA6C-9181-BFD6-A936-265B383FB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5488" y="1938690"/>
            <a:ext cx="3391364" cy="34417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BE8C973-09F8-B0A3-3FAD-D0D31344BC61}"/>
              </a:ext>
            </a:extLst>
          </p:cNvPr>
          <p:cNvSpPr/>
          <p:nvPr/>
        </p:nvSpPr>
        <p:spPr>
          <a:xfrm>
            <a:off x="8955821" y="1938690"/>
            <a:ext cx="1615927" cy="697831"/>
          </a:xfrm>
          <a:prstGeom prst="wedgeRectCallout">
            <a:avLst>
              <a:gd name="adj1" fmla="val -76427"/>
              <a:gd name="adj2" fmla="val 83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border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C52A9AE-EC8D-8C4D-548A-A3A486A1DD00}"/>
              </a:ext>
            </a:extLst>
          </p:cNvPr>
          <p:cNvSpPr/>
          <p:nvPr/>
        </p:nvSpPr>
        <p:spPr>
          <a:xfrm>
            <a:off x="3210592" y="3033898"/>
            <a:ext cx="1615927" cy="829943"/>
          </a:xfrm>
          <a:prstGeom prst="wedgeRectCallout">
            <a:avLst>
              <a:gd name="adj1" fmla="val 97801"/>
              <a:gd name="adj2" fmla="val -131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  <a:br>
              <a:rPr lang="en-US" dirty="0"/>
            </a:br>
            <a:r>
              <a:rPr lang="en-US" dirty="0"/>
              <a:t>font-size</a:t>
            </a:r>
          </a:p>
          <a:p>
            <a:pPr algn="ctr"/>
            <a:r>
              <a:rPr lang="en-US" dirty="0"/>
              <a:t>text-align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77B74A0-810C-45D1-3941-1F6C67D3A239}"/>
              </a:ext>
            </a:extLst>
          </p:cNvPr>
          <p:cNvSpPr/>
          <p:nvPr/>
        </p:nvSpPr>
        <p:spPr>
          <a:xfrm>
            <a:off x="8586852" y="3020181"/>
            <a:ext cx="2073126" cy="697831"/>
          </a:xfrm>
          <a:prstGeom prst="wedgeRectCallout">
            <a:avLst>
              <a:gd name="adj1" fmla="val -76427"/>
              <a:gd name="adj2" fmla="val 83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background-color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938F2DB-96A5-2BDA-6B0C-609FD75A6A33}"/>
              </a:ext>
            </a:extLst>
          </p:cNvPr>
          <p:cNvSpPr/>
          <p:nvPr/>
        </p:nvSpPr>
        <p:spPr>
          <a:xfrm>
            <a:off x="3298824" y="5536065"/>
            <a:ext cx="1615927" cy="415632"/>
          </a:xfrm>
          <a:prstGeom prst="wedgeRectCallout">
            <a:avLst>
              <a:gd name="adj1" fmla="val 100780"/>
              <a:gd name="adj2" fmla="val -98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45B1E71-6F54-DB7F-8876-A27429CD91B9}"/>
              </a:ext>
            </a:extLst>
          </p:cNvPr>
          <p:cNvSpPr/>
          <p:nvPr/>
        </p:nvSpPr>
        <p:spPr>
          <a:xfrm>
            <a:off x="2869221" y="4443645"/>
            <a:ext cx="1615927" cy="415632"/>
          </a:xfrm>
          <a:prstGeom prst="wedgeRectCallout">
            <a:avLst>
              <a:gd name="adj1" fmla="val 91844"/>
              <a:gd name="adj2" fmla="val 34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6499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CD0D-29E1-FD18-AC34-CB4B08EC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059306"/>
          </a:xfrm>
        </p:spPr>
        <p:txBody>
          <a:bodyPr/>
          <a:lstStyle/>
          <a:p>
            <a:r>
              <a:rPr lang="en-US" dirty="0"/>
              <a:t>Review HTML document structure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350168" y="2566313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add DIVs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882315" y="2540532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3D2EA8-8A82-C4BD-2139-7640AEBAF761}"/>
              </a:ext>
            </a:extLst>
          </p:cNvPr>
          <p:cNvGrpSpPr/>
          <p:nvPr/>
        </p:nvGrpSpPr>
        <p:grpSpPr>
          <a:xfrm>
            <a:off x="2177715" y="2633370"/>
            <a:ext cx="4070685" cy="2893100"/>
            <a:chOff x="2177715" y="2633370"/>
            <a:chExt cx="4070685" cy="28931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F680FA-6D47-792F-8133-32A127045513}"/>
                </a:ext>
              </a:extLst>
            </p:cNvPr>
            <p:cNvSpPr txBox="1"/>
            <p:nvPr/>
          </p:nvSpPr>
          <p:spPr>
            <a:xfrm>
              <a:off x="3290636" y="2633370"/>
              <a:ext cx="2957764" cy="2893100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&lt;body&gt;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0_0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0_1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0_2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1_0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1_1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1_2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2_0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2_1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&lt;div&gt;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2_2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&lt;/div&gt;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&lt;/body&gt;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506A42A-D7FF-7650-3792-B260D8CABB15}"/>
                </a:ext>
              </a:extLst>
            </p:cNvPr>
            <p:cNvCxnSpPr/>
            <p:nvPr/>
          </p:nvCxnSpPr>
          <p:spPr>
            <a:xfrm flipV="1">
              <a:off x="2177715" y="2815389"/>
              <a:ext cx="1592192" cy="1796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27ECD0-41F0-E970-36D8-714924611F5E}"/>
                </a:ext>
              </a:extLst>
            </p:cNvPr>
            <p:cNvCxnSpPr>
              <a:cxnSpLocks/>
            </p:cNvCxnSpPr>
            <p:nvPr/>
          </p:nvCxnSpPr>
          <p:spPr>
            <a:xfrm>
              <a:off x="2177715" y="4946038"/>
              <a:ext cx="1592192" cy="2885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B3EF5AA-FBE9-23F9-8D7E-4283DFB0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05" y="2841061"/>
            <a:ext cx="4776368" cy="22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add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882315" y="1954999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921FE2-7E77-8C4B-4724-8376E4B5AFE2}"/>
              </a:ext>
            </a:extLst>
          </p:cNvPr>
          <p:cNvGrpSpPr/>
          <p:nvPr/>
        </p:nvGrpSpPr>
        <p:grpSpPr>
          <a:xfrm>
            <a:off x="2646947" y="1954999"/>
            <a:ext cx="4981355" cy="2800767"/>
            <a:chOff x="2646947" y="1954999"/>
            <a:chExt cx="4981355" cy="280076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506A42A-D7FF-7650-3792-B260D8CAB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6947" y="2229856"/>
              <a:ext cx="1122960" cy="11069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27ECD0-41F0-E970-36D8-714924611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11116" y="3611619"/>
              <a:ext cx="1058791" cy="10374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C11ADC-9625-A6CC-5343-2BE4F5714D4E}"/>
                </a:ext>
              </a:extLst>
            </p:cNvPr>
            <p:cNvSpPr txBox="1"/>
            <p:nvPr/>
          </p:nvSpPr>
          <p:spPr>
            <a:xfrm>
              <a:off x="2973811" y="1954999"/>
              <a:ext cx="4654491" cy="2800767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&lt;style&gt;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border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solid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blue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height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75px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75px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 err="1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background-color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600" b="0" dirty="0" err="1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pink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blue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text-align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center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32px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&lt;/style&gt;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E5CF878-2FC7-8B6B-BA73-4B505564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91" y="1868300"/>
            <a:ext cx="46679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add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882315" y="1954999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921FE2-7E77-8C4B-4724-8376E4B5AFE2}"/>
              </a:ext>
            </a:extLst>
          </p:cNvPr>
          <p:cNvGrpSpPr/>
          <p:nvPr/>
        </p:nvGrpSpPr>
        <p:grpSpPr>
          <a:xfrm>
            <a:off x="2646947" y="1954999"/>
            <a:ext cx="4981355" cy="3170099"/>
            <a:chOff x="2646947" y="1954999"/>
            <a:chExt cx="4981355" cy="317009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506A42A-D7FF-7650-3792-B260D8CAB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6947" y="2229856"/>
              <a:ext cx="1122960" cy="11069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27ECD0-41F0-E970-36D8-714924611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11116" y="3611619"/>
              <a:ext cx="1058791" cy="10374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C11ADC-9625-A6CC-5343-2BE4F5714D4E}"/>
                </a:ext>
              </a:extLst>
            </p:cNvPr>
            <p:cNvSpPr txBox="1"/>
            <p:nvPr/>
          </p:nvSpPr>
          <p:spPr>
            <a:xfrm>
              <a:off x="2973811" y="1954999"/>
              <a:ext cx="4654491" cy="3170099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&lt;style&gt;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border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solid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blue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height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75px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75px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 err="1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background-color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600" b="0" dirty="0" err="1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pink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blue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text-align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1600" b="0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center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1600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32px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US" sz="2400" b="1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float</a:t>
              </a:r>
              <a:r>
                <a:rPr lang="en-US" sz="2400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sz="2400" b="1" dirty="0">
                  <a:solidFill>
                    <a:srgbClr val="0451A5"/>
                  </a:solidFill>
                  <a:effectLst/>
                  <a:latin typeface="Consolas" panose="020B0609020204030204" pitchFamily="49" charset="0"/>
                </a:rPr>
                <a:t>left</a:t>
              </a:r>
              <a:r>
                <a:rPr lang="en-US" sz="2400" b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1600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&lt;/style&gt;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62759D3-968D-5FE6-4774-1D425223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31" y="5032734"/>
            <a:ext cx="6434725" cy="10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HTML element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882315" y="1954999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7D4C-50D0-6AAC-EADF-5E005423FC83}"/>
              </a:ext>
            </a:extLst>
          </p:cNvPr>
          <p:cNvSpPr txBox="1"/>
          <p:nvPr/>
        </p:nvSpPr>
        <p:spPr>
          <a:xfrm>
            <a:off x="3133708" y="2106368"/>
            <a:ext cx="3249212" cy="3754874"/>
          </a:xfrm>
          <a:custGeom>
            <a:avLst/>
            <a:gdLst>
              <a:gd name="connsiteX0" fmla="*/ 0 w 3249212"/>
              <a:gd name="connsiteY0" fmla="*/ 0 h 3754874"/>
              <a:gd name="connsiteX1" fmla="*/ 606520 w 3249212"/>
              <a:gd name="connsiteY1" fmla="*/ 0 h 3754874"/>
              <a:gd name="connsiteX2" fmla="*/ 1083071 w 3249212"/>
              <a:gd name="connsiteY2" fmla="*/ 0 h 3754874"/>
              <a:gd name="connsiteX3" fmla="*/ 1559622 w 3249212"/>
              <a:gd name="connsiteY3" fmla="*/ 0 h 3754874"/>
              <a:gd name="connsiteX4" fmla="*/ 2166141 w 3249212"/>
              <a:gd name="connsiteY4" fmla="*/ 0 h 3754874"/>
              <a:gd name="connsiteX5" fmla="*/ 2642692 w 3249212"/>
              <a:gd name="connsiteY5" fmla="*/ 0 h 3754874"/>
              <a:gd name="connsiteX6" fmla="*/ 3249212 w 3249212"/>
              <a:gd name="connsiteY6" fmla="*/ 0 h 3754874"/>
              <a:gd name="connsiteX7" fmla="*/ 3249212 w 3249212"/>
              <a:gd name="connsiteY7" fmla="*/ 573959 h 3754874"/>
              <a:gd name="connsiteX8" fmla="*/ 3249212 w 3249212"/>
              <a:gd name="connsiteY8" fmla="*/ 1072821 h 3754874"/>
              <a:gd name="connsiteX9" fmla="*/ 3249212 w 3249212"/>
              <a:gd name="connsiteY9" fmla="*/ 1571683 h 3754874"/>
              <a:gd name="connsiteX10" fmla="*/ 3249212 w 3249212"/>
              <a:gd name="connsiteY10" fmla="*/ 2183191 h 3754874"/>
              <a:gd name="connsiteX11" fmla="*/ 3249212 w 3249212"/>
              <a:gd name="connsiteY11" fmla="*/ 2644504 h 3754874"/>
              <a:gd name="connsiteX12" fmla="*/ 3249212 w 3249212"/>
              <a:gd name="connsiteY12" fmla="*/ 3180915 h 3754874"/>
              <a:gd name="connsiteX13" fmla="*/ 3249212 w 3249212"/>
              <a:gd name="connsiteY13" fmla="*/ 3754874 h 3754874"/>
              <a:gd name="connsiteX14" fmla="*/ 2675185 w 3249212"/>
              <a:gd name="connsiteY14" fmla="*/ 3754874 h 3754874"/>
              <a:gd name="connsiteX15" fmla="*/ 2166141 w 3249212"/>
              <a:gd name="connsiteY15" fmla="*/ 3754874 h 3754874"/>
              <a:gd name="connsiteX16" fmla="*/ 1722082 w 3249212"/>
              <a:gd name="connsiteY16" fmla="*/ 3754874 h 3754874"/>
              <a:gd name="connsiteX17" fmla="*/ 1245531 w 3249212"/>
              <a:gd name="connsiteY17" fmla="*/ 3754874 h 3754874"/>
              <a:gd name="connsiteX18" fmla="*/ 801472 w 3249212"/>
              <a:gd name="connsiteY18" fmla="*/ 3754874 h 3754874"/>
              <a:gd name="connsiteX19" fmla="*/ 0 w 3249212"/>
              <a:gd name="connsiteY19" fmla="*/ 3754874 h 3754874"/>
              <a:gd name="connsiteX20" fmla="*/ 0 w 3249212"/>
              <a:gd name="connsiteY20" fmla="*/ 3331110 h 3754874"/>
              <a:gd name="connsiteX21" fmla="*/ 0 w 3249212"/>
              <a:gd name="connsiteY21" fmla="*/ 2907345 h 3754874"/>
              <a:gd name="connsiteX22" fmla="*/ 0 w 3249212"/>
              <a:gd name="connsiteY22" fmla="*/ 2483581 h 3754874"/>
              <a:gd name="connsiteX23" fmla="*/ 0 w 3249212"/>
              <a:gd name="connsiteY23" fmla="*/ 2022268 h 3754874"/>
              <a:gd name="connsiteX24" fmla="*/ 0 w 3249212"/>
              <a:gd name="connsiteY24" fmla="*/ 1410760 h 3754874"/>
              <a:gd name="connsiteX25" fmla="*/ 0 w 3249212"/>
              <a:gd name="connsiteY25" fmla="*/ 986995 h 3754874"/>
              <a:gd name="connsiteX26" fmla="*/ 0 w 3249212"/>
              <a:gd name="connsiteY26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49212" h="3754874" extrusionOk="0">
                <a:moveTo>
                  <a:pt x="0" y="0"/>
                </a:moveTo>
                <a:cubicBezTo>
                  <a:pt x="283104" y="-38524"/>
                  <a:pt x="452048" y="4340"/>
                  <a:pt x="606520" y="0"/>
                </a:cubicBezTo>
                <a:cubicBezTo>
                  <a:pt x="760992" y="-4340"/>
                  <a:pt x="967523" y="21671"/>
                  <a:pt x="1083071" y="0"/>
                </a:cubicBezTo>
                <a:cubicBezTo>
                  <a:pt x="1198619" y="-21671"/>
                  <a:pt x="1404133" y="56763"/>
                  <a:pt x="1559622" y="0"/>
                </a:cubicBezTo>
                <a:cubicBezTo>
                  <a:pt x="1715111" y="-56763"/>
                  <a:pt x="2009423" y="12011"/>
                  <a:pt x="2166141" y="0"/>
                </a:cubicBezTo>
                <a:cubicBezTo>
                  <a:pt x="2322859" y="-12011"/>
                  <a:pt x="2511717" y="51287"/>
                  <a:pt x="2642692" y="0"/>
                </a:cubicBezTo>
                <a:cubicBezTo>
                  <a:pt x="2773667" y="-51287"/>
                  <a:pt x="3115220" y="22579"/>
                  <a:pt x="3249212" y="0"/>
                </a:cubicBezTo>
                <a:cubicBezTo>
                  <a:pt x="3311218" y="165884"/>
                  <a:pt x="3207096" y="433098"/>
                  <a:pt x="3249212" y="573959"/>
                </a:cubicBezTo>
                <a:cubicBezTo>
                  <a:pt x="3291328" y="714820"/>
                  <a:pt x="3230325" y="829747"/>
                  <a:pt x="3249212" y="1072821"/>
                </a:cubicBezTo>
                <a:cubicBezTo>
                  <a:pt x="3268099" y="1315895"/>
                  <a:pt x="3218628" y="1417879"/>
                  <a:pt x="3249212" y="1571683"/>
                </a:cubicBezTo>
                <a:cubicBezTo>
                  <a:pt x="3279796" y="1725487"/>
                  <a:pt x="3218008" y="1934692"/>
                  <a:pt x="3249212" y="2183191"/>
                </a:cubicBezTo>
                <a:cubicBezTo>
                  <a:pt x="3280416" y="2431690"/>
                  <a:pt x="3200759" y="2414185"/>
                  <a:pt x="3249212" y="2644504"/>
                </a:cubicBezTo>
                <a:cubicBezTo>
                  <a:pt x="3297665" y="2874823"/>
                  <a:pt x="3220107" y="2958459"/>
                  <a:pt x="3249212" y="3180915"/>
                </a:cubicBezTo>
                <a:cubicBezTo>
                  <a:pt x="3278317" y="3403371"/>
                  <a:pt x="3230077" y="3548492"/>
                  <a:pt x="3249212" y="3754874"/>
                </a:cubicBezTo>
                <a:cubicBezTo>
                  <a:pt x="2990633" y="3812666"/>
                  <a:pt x="2884590" y="3741581"/>
                  <a:pt x="2675185" y="3754874"/>
                </a:cubicBezTo>
                <a:cubicBezTo>
                  <a:pt x="2465780" y="3768167"/>
                  <a:pt x="2317353" y="3696401"/>
                  <a:pt x="2166141" y="3754874"/>
                </a:cubicBezTo>
                <a:cubicBezTo>
                  <a:pt x="2014929" y="3813347"/>
                  <a:pt x="1816222" y="3735133"/>
                  <a:pt x="1722082" y="3754874"/>
                </a:cubicBezTo>
                <a:cubicBezTo>
                  <a:pt x="1627942" y="3774615"/>
                  <a:pt x="1457186" y="3751040"/>
                  <a:pt x="1245531" y="3754874"/>
                </a:cubicBezTo>
                <a:cubicBezTo>
                  <a:pt x="1033876" y="3758708"/>
                  <a:pt x="925443" y="3717980"/>
                  <a:pt x="801472" y="3754874"/>
                </a:cubicBezTo>
                <a:cubicBezTo>
                  <a:pt x="677501" y="3791768"/>
                  <a:pt x="287253" y="3687097"/>
                  <a:pt x="0" y="3754874"/>
                </a:cubicBezTo>
                <a:cubicBezTo>
                  <a:pt x="-20056" y="3550377"/>
                  <a:pt x="31416" y="3429472"/>
                  <a:pt x="0" y="3331110"/>
                </a:cubicBezTo>
                <a:cubicBezTo>
                  <a:pt x="-31416" y="3232748"/>
                  <a:pt x="24227" y="3052739"/>
                  <a:pt x="0" y="2907345"/>
                </a:cubicBezTo>
                <a:cubicBezTo>
                  <a:pt x="-24227" y="2761952"/>
                  <a:pt x="13191" y="2621144"/>
                  <a:pt x="0" y="2483581"/>
                </a:cubicBezTo>
                <a:cubicBezTo>
                  <a:pt x="-13191" y="2346018"/>
                  <a:pt x="24111" y="2196444"/>
                  <a:pt x="0" y="2022268"/>
                </a:cubicBezTo>
                <a:cubicBezTo>
                  <a:pt x="-24111" y="1848092"/>
                  <a:pt x="41770" y="1669743"/>
                  <a:pt x="0" y="1410760"/>
                </a:cubicBezTo>
                <a:cubicBezTo>
                  <a:pt x="-41770" y="1151777"/>
                  <a:pt x="11782" y="1144696"/>
                  <a:pt x="0" y="986995"/>
                </a:cubicBezTo>
                <a:cubicBezTo>
                  <a:pt x="-11782" y="829295"/>
                  <a:pt x="96428" y="398342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35559007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1CE1A8-ED83-D8DA-CE96-46C5FCC84F48}"/>
              </a:ext>
            </a:extLst>
          </p:cNvPr>
          <p:cNvCxnSpPr>
            <a:cxnSpLocks/>
          </p:cNvCxnSpPr>
          <p:nvPr/>
        </p:nvCxnSpPr>
        <p:spPr>
          <a:xfrm>
            <a:off x="2177715" y="4317493"/>
            <a:ext cx="870285" cy="1465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1141DC-7EBE-5AA2-5EC3-7927C1B0FBD0}"/>
              </a:ext>
            </a:extLst>
          </p:cNvPr>
          <p:cNvCxnSpPr>
            <a:cxnSpLocks/>
          </p:cNvCxnSpPr>
          <p:nvPr/>
        </p:nvCxnSpPr>
        <p:spPr>
          <a:xfrm flipV="1">
            <a:off x="2177715" y="2085474"/>
            <a:ext cx="955993" cy="2141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E985351-7CCF-4397-5A9B-DF7F5379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46" y="1954999"/>
            <a:ext cx="96215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HTML element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991851" y="1951843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1CE1A8-ED83-D8DA-CE96-46C5FCC84F48}"/>
              </a:ext>
            </a:extLst>
          </p:cNvPr>
          <p:cNvCxnSpPr>
            <a:cxnSpLocks/>
          </p:cNvCxnSpPr>
          <p:nvPr/>
        </p:nvCxnSpPr>
        <p:spPr>
          <a:xfrm>
            <a:off x="4287251" y="4314337"/>
            <a:ext cx="1054769" cy="1425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1141DC-7EBE-5AA2-5EC3-7927C1B0FBD0}"/>
              </a:ext>
            </a:extLst>
          </p:cNvPr>
          <p:cNvCxnSpPr>
            <a:cxnSpLocks/>
          </p:cNvCxnSpPr>
          <p:nvPr/>
        </p:nvCxnSpPr>
        <p:spPr>
          <a:xfrm flipV="1">
            <a:off x="4287251" y="2074297"/>
            <a:ext cx="1118938" cy="214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B5CE89-BFAF-64CD-3327-32FD8849F1B1}"/>
              </a:ext>
            </a:extLst>
          </p:cNvPr>
          <p:cNvSpPr txBox="1"/>
          <p:nvPr/>
        </p:nvSpPr>
        <p:spPr>
          <a:xfrm>
            <a:off x="5406189" y="2088782"/>
            <a:ext cx="3168313" cy="3754874"/>
          </a:xfrm>
          <a:custGeom>
            <a:avLst/>
            <a:gdLst>
              <a:gd name="connsiteX0" fmla="*/ 0 w 3168313"/>
              <a:gd name="connsiteY0" fmla="*/ 0 h 3754874"/>
              <a:gd name="connsiteX1" fmla="*/ 528052 w 3168313"/>
              <a:gd name="connsiteY1" fmla="*/ 0 h 3754874"/>
              <a:gd name="connsiteX2" fmla="*/ 1119471 w 3168313"/>
              <a:gd name="connsiteY2" fmla="*/ 0 h 3754874"/>
              <a:gd name="connsiteX3" fmla="*/ 1552473 w 3168313"/>
              <a:gd name="connsiteY3" fmla="*/ 0 h 3754874"/>
              <a:gd name="connsiteX4" fmla="*/ 1985476 w 3168313"/>
              <a:gd name="connsiteY4" fmla="*/ 0 h 3754874"/>
              <a:gd name="connsiteX5" fmla="*/ 2481845 w 3168313"/>
              <a:gd name="connsiteY5" fmla="*/ 0 h 3754874"/>
              <a:gd name="connsiteX6" fmla="*/ 3168313 w 3168313"/>
              <a:gd name="connsiteY6" fmla="*/ 0 h 3754874"/>
              <a:gd name="connsiteX7" fmla="*/ 3168313 w 3168313"/>
              <a:gd name="connsiteY7" fmla="*/ 423764 h 3754874"/>
              <a:gd name="connsiteX8" fmla="*/ 3168313 w 3168313"/>
              <a:gd name="connsiteY8" fmla="*/ 997724 h 3754874"/>
              <a:gd name="connsiteX9" fmla="*/ 3168313 w 3168313"/>
              <a:gd name="connsiteY9" fmla="*/ 1571683 h 3754874"/>
              <a:gd name="connsiteX10" fmla="*/ 3168313 w 3168313"/>
              <a:gd name="connsiteY10" fmla="*/ 2032996 h 3754874"/>
              <a:gd name="connsiteX11" fmla="*/ 3168313 w 3168313"/>
              <a:gd name="connsiteY11" fmla="*/ 2456760 h 3754874"/>
              <a:gd name="connsiteX12" fmla="*/ 3168313 w 3168313"/>
              <a:gd name="connsiteY12" fmla="*/ 3068268 h 3754874"/>
              <a:gd name="connsiteX13" fmla="*/ 3168313 w 3168313"/>
              <a:gd name="connsiteY13" fmla="*/ 3754874 h 3754874"/>
              <a:gd name="connsiteX14" fmla="*/ 2703627 w 3168313"/>
              <a:gd name="connsiteY14" fmla="*/ 3754874 h 3754874"/>
              <a:gd name="connsiteX15" fmla="*/ 2175575 w 3168313"/>
              <a:gd name="connsiteY15" fmla="*/ 3754874 h 3754874"/>
              <a:gd name="connsiteX16" fmla="*/ 1647523 w 3168313"/>
              <a:gd name="connsiteY16" fmla="*/ 3754874 h 3754874"/>
              <a:gd name="connsiteX17" fmla="*/ 1056104 w 3168313"/>
              <a:gd name="connsiteY17" fmla="*/ 3754874 h 3754874"/>
              <a:gd name="connsiteX18" fmla="*/ 528052 w 3168313"/>
              <a:gd name="connsiteY18" fmla="*/ 3754874 h 3754874"/>
              <a:gd name="connsiteX19" fmla="*/ 0 w 3168313"/>
              <a:gd name="connsiteY19" fmla="*/ 3754874 h 3754874"/>
              <a:gd name="connsiteX20" fmla="*/ 0 w 3168313"/>
              <a:gd name="connsiteY20" fmla="*/ 3143366 h 3754874"/>
              <a:gd name="connsiteX21" fmla="*/ 0 w 3168313"/>
              <a:gd name="connsiteY21" fmla="*/ 2719602 h 3754874"/>
              <a:gd name="connsiteX22" fmla="*/ 0 w 3168313"/>
              <a:gd name="connsiteY22" fmla="*/ 2108094 h 3754874"/>
              <a:gd name="connsiteX23" fmla="*/ 0 w 3168313"/>
              <a:gd name="connsiteY23" fmla="*/ 1684329 h 3754874"/>
              <a:gd name="connsiteX24" fmla="*/ 0 w 3168313"/>
              <a:gd name="connsiteY24" fmla="*/ 1110370 h 3754874"/>
              <a:gd name="connsiteX25" fmla="*/ 0 w 3168313"/>
              <a:gd name="connsiteY25" fmla="*/ 536411 h 3754874"/>
              <a:gd name="connsiteX26" fmla="*/ 0 w 3168313"/>
              <a:gd name="connsiteY26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68313" h="3754874" extrusionOk="0">
                <a:moveTo>
                  <a:pt x="0" y="0"/>
                </a:moveTo>
                <a:cubicBezTo>
                  <a:pt x="237618" y="-24929"/>
                  <a:pt x="305566" y="5498"/>
                  <a:pt x="528052" y="0"/>
                </a:cubicBezTo>
                <a:cubicBezTo>
                  <a:pt x="750538" y="-5498"/>
                  <a:pt x="896100" y="21818"/>
                  <a:pt x="1119471" y="0"/>
                </a:cubicBezTo>
                <a:cubicBezTo>
                  <a:pt x="1342842" y="-21818"/>
                  <a:pt x="1358134" y="50236"/>
                  <a:pt x="1552473" y="0"/>
                </a:cubicBezTo>
                <a:cubicBezTo>
                  <a:pt x="1746812" y="-50236"/>
                  <a:pt x="1843964" y="19155"/>
                  <a:pt x="1985476" y="0"/>
                </a:cubicBezTo>
                <a:cubicBezTo>
                  <a:pt x="2126988" y="-19155"/>
                  <a:pt x="2326743" y="15213"/>
                  <a:pt x="2481845" y="0"/>
                </a:cubicBezTo>
                <a:cubicBezTo>
                  <a:pt x="2636947" y="-15213"/>
                  <a:pt x="2960226" y="39481"/>
                  <a:pt x="3168313" y="0"/>
                </a:cubicBezTo>
                <a:cubicBezTo>
                  <a:pt x="3194780" y="141762"/>
                  <a:pt x="3126889" y="333623"/>
                  <a:pt x="3168313" y="423764"/>
                </a:cubicBezTo>
                <a:cubicBezTo>
                  <a:pt x="3209737" y="513905"/>
                  <a:pt x="3142578" y="772129"/>
                  <a:pt x="3168313" y="997724"/>
                </a:cubicBezTo>
                <a:cubicBezTo>
                  <a:pt x="3194048" y="1223319"/>
                  <a:pt x="3135117" y="1441941"/>
                  <a:pt x="3168313" y="1571683"/>
                </a:cubicBezTo>
                <a:cubicBezTo>
                  <a:pt x="3201509" y="1701425"/>
                  <a:pt x="3147880" y="1902579"/>
                  <a:pt x="3168313" y="2032996"/>
                </a:cubicBezTo>
                <a:cubicBezTo>
                  <a:pt x="3188746" y="2163413"/>
                  <a:pt x="3139907" y="2276054"/>
                  <a:pt x="3168313" y="2456760"/>
                </a:cubicBezTo>
                <a:cubicBezTo>
                  <a:pt x="3196719" y="2637466"/>
                  <a:pt x="3159202" y="2925822"/>
                  <a:pt x="3168313" y="3068268"/>
                </a:cubicBezTo>
                <a:cubicBezTo>
                  <a:pt x="3177424" y="3210714"/>
                  <a:pt x="3102499" y="3577509"/>
                  <a:pt x="3168313" y="3754874"/>
                </a:cubicBezTo>
                <a:cubicBezTo>
                  <a:pt x="2972375" y="3768647"/>
                  <a:pt x="2851131" y="3730331"/>
                  <a:pt x="2703627" y="3754874"/>
                </a:cubicBezTo>
                <a:cubicBezTo>
                  <a:pt x="2556123" y="3779417"/>
                  <a:pt x="2313962" y="3752188"/>
                  <a:pt x="2175575" y="3754874"/>
                </a:cubicBezTo>
                <a:cubicBezTo>
                  <a:pt x="2037188" y="3757560"/>
                  <a:pt x="1762239" y="3746048"/>
                  <a:pt x="1647523" y="3754874"/>
                </a:cubicBezTo>
                <a:cubicBezTo>
                  <a:pt x="1532807" y="3763700"/>
                  <a:pt x="1229143" y="3722775"/>
                  <a:pt x="1056104" y="3754874"/>
                </a:cubicBezTo>
                <a:cubicBezTo>
                  <a:pt x="883065" y="3786973"/>
                  <a:pt x="696469" y="3702428"/>
                  <a:pt x="528052" y="3754874"/>
                </a:cubicBezTo>
                <a:cubicBezTo>
                  <a:pt x="359635" y="3807320"/>
                  <a:pt x="238679" y="3695241"/>
                  <a:pt x="0" y="3754874"/>
                </a:cubicBezTo>
                <a:cubicBezTo>
                  <a:pt x="-56748" y="3616096"/>
                  <a:pt x="54444" y="3306857"/>
                  <a:pt x="0" y="3143366"/>
                </a:cubicBezTo>
                <a:cubicBezTo>
                  <a:pt x="-54444" y="2979875"/>
                  <a:pt x="10470" y="2922440"/>
                  <a:pt x="0" y="2719602"/>
                </a:cubicBezTo>
                <a:cubicBezTo>
                  <a:pt x="-10470" y="2516764"/>
                  <a:pt x="60412" y="2272113"/>
                  <a:pt x="0" y="2108094"/>
                </a:cubicBezTo>
                <a:cubicBezTo>
                  <a:pt x="-60412" y="1944075"/>
                  <a:pt x="2130" y="1829080"/>
                  <a:pt x="0" y="1684329"/>
                </a:cubicBezTo>
                <a:cubicBezTo>
                  <a:pt x="-2130" y="1539579"/>
                  <a:pt x="40031" y="1387209"/>
                  <a:pt x="0" y="1110370"/>
                </a:cubicBezTo>
                <a:cubicBezTo>
                  <a:pt x="-40031" y="833531"/>
                  <a:pt x="28413" y="798770"/>
                  <a:pt x="0" y="536411"/>
                </a:cubicBezTo>
                <a:cubicBezTo>
                  <a:pt x="-28413" y="274052"/>
                  <a:pt x="15077" y="252295"/>
                  <a:pt x="0" y="0"/>
                </a:cubicBezTo>
                <a:close/>
              </a:path>
            </a:pathLst>
          </a:custGeom>
          <a:noFill/>
          <a:ln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5508884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ED9EC-FA9B-CD34-9B33-FAB9939E1C03}"/>
              </a:ext>
            </a:extLst>
          </p:cNvPr>
          <p:cNvSpPr txBox="1"/>
          <p:nvPr/>
        </p:nvSpPr>
        <p:spPr>
          <a:xfrm>
            <a:off x="218574" y="2564138"/>
            <a:ext cx="2590802" cy="1169551"/>
          </a:xfrm>
          <a:custGeom>
            <a:avLst/>
            <a:gdLst>
              <a:gd name="connsiteX0" fmla="*/ 0 w 2590802"/>
              <a:gd name="connsiteY0" fmla="*/ 0 h 1169551"/>
              <a:gd name="connsiteX1" fmla="*/ 466344 w 2590802"/>
              <a:gd name="connsiteY1" fmla="*/ 0 h 1169551"/>
              <a:gd name="connsiteX2" fmla="*/ 1036321 w 2590802"/>
              <a:gd name="connsiteY2" fmla="*/ 0 h 1169551"/>
              <a:gd name="connsiteX3" fmla="*/ 1580389 w 2590802"/>
              <a:gd name="connsiteY3" fmla="*/ 0 h 1169551"/>
              <a:gd name="connsiteX4" fmla="*/ 2590802 w 2590802"/>
              <a:gd name="connsiteY4" fmla="*/ 0 h 1169551"/>
              <a:gd name="connsiteX5" fmla="*/ 2590802 w 2590802"/>
              <a:gd name="connsiteY5" fmla="*/ 561384 h 1169551"/>
              <a:gd name="connsiteX6" fmla="*/ 2590802 w 2590802"/>
              <a:gd name="connsiteY6" fmla="*/ 1169551 h 1169551"/>
              <a:gd name="connsiteX7" fmla="*/ 2046734 w 2590802"/>
              <a:gd name="connsiteY7" fmla="*/ 1169551 h 1169551"/>
              <a:gd name="connsiteX8" fmla="*/ 1606297 w 2590802"/>
              <a:gd name="connsiteY8" fmla="*/ 1169551 h 1169551"/>
              <a:gd name="connsiteX9" fmla="*/ 1114045 w 2590802"/>
              <a:gd name="connsiteY9" fmla="*/ 1169551 h 1169551"/>
              <a:gd name="connsiteX10" fmla="*/ 673609 w 2590802"/>
              <a:gd name="connsiteY10" fmla="*/ 1169551 h 1169551"/>
              <a:gd name="connsiteX11" fmla="*/ 0 w 2590802"/>
              <a:gd name="connsiteY11" fmla="*/ 1169551 h 1169551"/>
              <a:gd name="connsiteX12" fmla="*/ 0 w 2590802"/>
              <a:gd name="connsiteY12" fmla="*/ 584776 h 1169551"/>
              <a:gd name="connsiteX13" fmla="*/ 0 w 2590802"/>
              <a:gd name="connsiteY13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90802" h="1169551" extrusionOk="0">
                <a:moveTo>
                  <a:pt x="0" y="0"/>
                </a:moveTo>
                <a:cubicBezTo>
                  <a:pt x="181453" y="-2204"/>
                  <a:pt x="290353" y="230"/>
                  <a:pt x="466344" y="0"/>
                </a:cubicBezTo>
                <a:cubicBezTo>
                  <a:pt x="642335" y="-230"/>
                  <a:pt x="827759" y="17818"/>
                  <a:pt x="1036321" y="0"/>
                </a:cubicBezTo>
                <a:cubicBezTo>
                  <a:pt x="1244883" y="-17818"/>
                  <a:pt x="1333435" y="24341"/>
                  <a:pt x="1580389" y="0"/>
                </a:cubicBezTo>
                <a:cubicBezTo>
                  <a:pt x="1827343" y="-24341"/>
                  <a:pt x="2250070" y="55692"/>
                  <a:pt x="2590802" y="0"/>
                </a:cubicBezTo>
                <a:cubicBezTo>
                  <a:pt x="2648596" y="122251"/>
                  <a:pt x="2562578" y="290418"/>
                  <a:pt x="2590802" y="561384"/>
                </a:cubicBezTo>
                <a:cubicBezTo>
                  <a:pt x="2619026" y="832350"/>
                  <a:pt x="2551008" y="1006165"/>
                  <a:pt x="2590802" y="1169551"/>
                </a:cubicBezTo>
                <a:cubicBezTo>
                  <a:pt x="2350302" y="1203008"/>
                  <a:pt x="2223886" y="1167550"/>
                  <a:pt x="2046734" y="1169551"/>
                </a:cubicBezTo>
                <a:cubicBezTo>
                  <a:pt x="1869582" y="1171552"/>
                  <a:pt x="1739552" y="1129913"/>
                  <a:pt x="1606297" y="1169551"/>
                </a:cubicBezTo>
                <a:cubicBezTo>
                  <a:pt x="1473042" y="1209189"/>
                  <a:pt x="1292103" y="1113709"/>
                  <a:pt x="1114045" y="1169551"/>
                </a:cubicBezTo>
                <a:cubicBezTo>
                  <a:pt x="935987" y="1225393"/>
                  <a:pt x="789594" y="1116903"/>
                  <a:pt x="673609" y="1169551"/>
                </a:cubicBezTo>
                <a:cubicBezTo>
                  <a:pt x="557624" y="1222199"/>
                  <a:pt x="236836" y="1165184"/>
                  <a:pt x="0" y="1169551"/>
                </a:cubicBezTo>
                <a:cubicBezTo>
                  <a:pt x="-33116" y="1017665"/>
                  <a:pt x="4825" y="729519"/>
                  <a:pt x="0" y="584776"/>
                </a:cubicBezTo>
                <a:cubicBezTo>
                  <a:pt x="-4825" y="440034"/>
                  <a:pt x="39134" y="12609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959463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67FFA-AC50-7D14-C9B5-AB6ED3F8319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809376" y="2950351"/>
            <a:ext cx="1295400" cy="198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2675729-5723-ED77-C78A-56199352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74" y="1332384"/>
            <a:ext cx="3875605" cy="4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991851" y="1951843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1CE1A8-ED83-D8DA-CE96-46C5FCC84F48}"/>
              </a:ext>
            </a:extLst>
          </p:cNvPr>
          <p:cNvCxnSpPr>
            <a:cxnSpLocks/>
          </p:cNvCxnSpPr>
          <p:nvPr/>
        </p:nvCxnSpPr>
        <p:spPr>
          <a:xfrm>
            <a:off x="4287251" y="4314337"/>
            <a:ext cx="1054769" cy="1425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1141DC-7EBE-5AA2-5EC3-7927C1B0FBD0}"/>
              </a:ext>
            </a:extLst>
          </p:cNvPr>
          <p:cNvCxnSpPr>
            <a:cxnSpLocks/>
          </p:cNvCxnSpPr>
          <p:nvPr/>
        </p:nvCxnSpPr>
        <p:spPr>
          <a:xfrm flipV="1">
            <a:off x="4287251" y="2074297"/>
            <a:ext cx="1118938" cy="214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B5CE89-BFAF-64CD-3327-32FD8849F1B1}"/>
              </a:ext>
            </a:extLst>
          </p:cNvPr>
          <p:cNvSpPr txBox="1"/>
          <p:nvPr/>
        </p:nvSpPr>
        <p:spPr>
          <a:xfrm>
            <a:off x="5406189" y="1984509"/>
            <a:ext cx="3168313" cy="3754874"/>
          </a:xfrm>
          <a:custGeom>
            <a:avLst/>
            <a:gdLst>
              <a:gd name="connsiteX0" fmla="*/ 0 w 3168313"/>
              <a:gd name="connsiteY0" fmla="*/ 0 h 3754874"/>
              <a:gd name="connsiteX1" fmla="*/ 528052 w 3168313"/>
              <a:gd name="connsiteY1" fmla="*/ 0 h 3754874"/>
              <a:gd name="connsiteX2" fmla="*/ 1119471 w 3168313"/>
              <a:gd name="connsiteY2" fmla="*/ 0 h 3754874"/>
              <a:gd name="connsiteX3" fmla="*/ 1552473 w 3168313"/>
              <a:gd name="connsiteY3" fmla="*/ 0 h 3754874"/>
              <a:gd name="connsiteX4" fmla="*/ 1985476 w 3168313"/>
              <a:gd name="connsiteY4" fmla="*/ 0 h 3754874"/>
              <a:gd name="connsiteX5" fmla="*/ 2481845 w 3168313"/>
              <a:gd name="connsiteY5" fmla="*/ 0 h 3754874"/>
              <a:gd name="connsiteX6" fmla="*/ 3168313 w 3168313"/>
              <a:gd name="connsiteY6" fmla="*/ 0 h 3754874"/>
              <a:gd name="connsiteX7" fmla="*/ 3168313 w 3168313"/>
              <a:gd name="connsiteY7" fmla="*/ 423764 h 3754874"/>
              <a:gd name="connsiteX8" fmla="*/ 3168313 w 3168313"/>
              <a:gd name="connsiteY8" fmla="*/ 997724 h 3754874"/>
              <a:gd name="connsiteX9" fmla="*/ 3168313 w 3168313"/>
              <a:gd name="connsiteY9" fmla="*/ 1571683 h 3754874"/>
              <a:gd name="connsiteX10" fmla="*/ 3168313 w 3168313"/>
              <a:gd name="connsiteY10" fmla="*/ 2032996 h 3754874"/>
              <a:gd name="connsiteX11" fmla="*/ 3168313 w 3168313"/>
              <a:gd name="connsiteY11" fmla="*/ 2456760 h 3754874"/>
              <a:gd name="connsiteX12" fmla="*/ 3168313 w 3168313"/>
              <a:gd name="connsiteY12" fmla="*/ 3068268 h 3754874"/>
              <a:gd name="connsiteX13" fmla="*/ 3168313 w 3168313"/>
              <a:gd name="connsiteY13" fmla="*/ 3754874 h 3754874"/>
              <a:gd name="connsiteX14" fmla="*/ 2703627 w 3168313"/>
              <a:gd name="connsiteY14" fmla="*/ 3754874 h 3754874"/>
              <a:gd name="connsiteX15" fmla="*/ 2175575 w 3168313"/>
              <a:gd name="connsiteY15" fmla="*/ 3754874 h 3754874"/>
              <a:gd name="connsiteX16" fmla="*/ 1647523 w 3168313"/>
              <a:gd name="connsiteY16" fmla="*/ 3754874 h 3754874"/>
              <a:gd name="connsiteX17" fmla="*/ 1056104 w 3168313"/>
              <a:gd name="connsiteY17" fmla="*/ 3754874 h 3754874"/>
              <a:gd name="connsiteX18" fmla="*/ 528052 w 3168313"/>
              <a:gd name="connsiteY18" fmla="*/ 3754874 h 3754874"/>
              <a:gd name="connsiteX19" fmla="*/ 0 w 3168313"/>
              <a:gd name="connsiteY19" fmla="*/ 3754874 h 3754874"/>
              <a:gd name="connsiteX20" fmla="*/ 0 w 3168313"/>
              <a:gd name="connsiteY20" fmla="*/ 3143366 h 3754874"/>
              <a:gd name="connsiteX21" fmla="*/ 0 w 3168313"/>
              <a:gd name="connsiteY21" fmla="*/ 2719602 h 3754874"/>
              <a:gd name="connsiteX22" fmla="*/ 0 w 3168313"/>
              <a:gd name="connsiteY22" fmla="*/ 2108094 h 3754874"/>
              <a:gd name="connsiteX23" fmla="*/ 0 w 3168313"/>
              <a:gd name="connsiteY23" fmla="*/ 1684329 h 3754874"/>
              <a:gd name="connsiteX24" fmla="*/ 0 w 3168313"/>
              <a:gd name="connsiteY24" fmla="*/ 1110370 h 3754874"/>
              <a:gd name="connsiteX25" fmla="*/ 0 w 3168313"/>
              <a:gd name="connsiteY25" fmla="*/ 536411 h 3754874"/>
              <a:gd name="connsiteX26" fmla="*/ 0 w 3168313"/>
              <a:gd name="connsiteY26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68313" h="3754874" extrusionOk="0">
                <a:moveTo>
                  <a:pt x="0" y="0"/>
                </a:moveTo>
                <a:cubicBezTo>
                  <a:pt x="237618" y="-24929"/>
                  <a:pt x="305566" y="5498"/>
                  <a:pt x="528052" y="0"/>
                </a:cubicBezTo>
                <a:cubicBezTo>
                  <a:pt x="750538" y="-5498"/>
                  <a:pt x="896100" y="21818"/>
                  <a:pt x="1119471" y="0"/>
                </a:cubicBezTo>
                <a:cubicBezTo>
                  <a:pt x="1342842" y="-21818"/>
                  <a:pt x="1358134" y="50236"/>
                  <a:pt x="1552473" y="0"/>
                </a:cubicBezTo>
                <a:cubicBezTo>
                  <a:pt x="1746812" y="-50236"/>
                  <a:pt x="1843964" y="19155"/>
                  <a:pt x="1985476" y="0"/>
                </a:cubicBezTo>
                <a:cubicBezTo>
                  <a:pt x="2126988" y="-19155"/>
                  <a:pt x="2326743" y="15213"/>
                  <a:pt x="2481845" y="0"/>
                </a:cubicBezTo>
                <a:cubicBezTo>
                  <a:pt x="2636947" y="-15213"/>
                  <a:pt x="2960226" y="39481"/>
                  <a:pt x="3168313" y="0"/>
                </a:cubicBezTo>
                <a:cubicBezTo>
                  <a:pt x="3194780" y="141762"/>
                  <a:pt x="3126889" y="333623"/>
                  <a:pt x="3168313" y="423764"/>
                </a:cubicBezTo>
                <a:cubicBezTo>
                  <a:pt x="3209737" y="513905"/>
                  <a:pt x="3142578" y="772129"/>
                  <a:pt x="3168313" y="997724"/>
                </a:cubicBezTo>
                <a:cubicBezTo>
                  <a:pt x="3194048" y="1223319"/>
                  <a:pt x="3135117" y="1441941"/>
                  <a:pt x="3168313" y="1571683"/>
                </a:cubicBezTo>
                <a:cubicBezTo>
                  <a:pt x="3201509" y="1701425"/>
                  <a:pt x="3147880" y="1902579"/>
                  <a:pt x="3168313" y="2032996"/>
                </a:cubicBezTo>
                <a:cubicBezTo>
                  <a:pt x="3188746" y="2163413"/>
                  <a:pt x="3139907" y="2276054"/>
                  <a:pt x="3168313" y="2456760"/>
                </a:cubicBezTo>
                <a:cubicBezTo>
                  <a:pt x="3196719" y="2637466"/>
                  <a:pt x="3159202" y="2925822"/>
                  <a:pt x="3168313" y="3068268"/>
                </a:cubicBezTo>
                <a:cubicBezTo>
                  <a:pt x="3177424" y="3210714"/>
                  <a:pt x="3102499" y="3577509"/>
                  <a:pt x="3168313" y="3754874"/>
                </a:cubicBezTo>
                <a:cubicBezTo>
                  <a:pt x="2972375" y="3768647"/>
                  <a:pt x="2851131" y="3730331"/>
                  <a:pt x="2703627" y="3754874"/>
                </a:cubicBezTo>
                <a:cubicBezTo>
                  <a:pt x="2556123" y="3779417"/>
                  <a:pt x="2313962" y="3752188"/>
                  <a:pt x="2175575" y="3754874"/>
                </a:cubicBezTo>
                <a:cubicBezTo>
                  <a:pt x="2037188" y="3757560"/>
                  <a:pt x="1762239" y="3746048"/>
                  <a:pt x="1647523" y="3754874"/>
                </a:cubicBezTo>
                <a:cubicBezTo>
                  <a:pt x="1532807" y="3763700"/>
                  <a:pt x="1229143" y="3722775"/>
                  <a:pt x="1056104" y="3754874"/>
                </a:cubicBezTo>
                <a:cubicBezTo>
                  <a:pt x="883065" y="3786973"/>
                  <a:pt x="696469" y="3702428"/>
                  <a:pt x="528052" y="3754874"/>
                </a:cubicBezTo>
                <a:cubicBezTo>
                  <a:pt x="359635" y="3807320"/>
                  <a:pt x="238679" y="3695241"/>
                  <a:pt x="0" y="3754874"/>
                </a:cubicBezTo>
                <a:cubicBezTo>
                  <a:pt x="-56748" y="3616096"/>
                  <a:pt x="54444" y="3306857"/>
                  <a:pt x="0" y="3143366"/>
                </a:cubicBezTo>
                <a:cubicBezTo>
                  <a:pt x="-54444" y="2979875"/>
                  <a:pt x="10470" y="2922440"/>
                  <a:pt x="0" y="2719602"/>
                </a:cubicBezTo>
                <a:cubicBezTo>
                  <a:pt x="-10470" y="2516764"/>
                  <a:pt x="60412" y="2272113"/>
                  <a:pt x="0" y="2108094"/>
                </a:cubicBezTo>
                <a:cubicBezTo>
                  <a:pt x="-60412" y="1944075"/>
                  <a:pt x="2130" y="1829080"/>
                  <a:pt x="0" y="1684329"/>
                </a:cubicBezTo>
                <a:cubicBezTo>
                  <a:pt x="-2130" y="1539579"/>
                  <a:pt x="40031" y="1387209"/>
                  <a:pt x="0" y="1110370"/>
                </a:cubicBezTo>
                <a:cubicBezTo>
                  <a:pt x="-40031" y="833531"/>
                  <a:pt x="28413" y="798770"/>
                  <a:pt x="0" y="536411"/>
                </a:cubicBezTo>
                <a:cubicBezTo>
                  <a:pt x="-28413" y="274052"/>
                  <a:pt x="15077" y="252295"/>
                  <a:pt x="0" y="0"/>
                </a:cubicBezTo>
                <a:close/>
              </a:path>
            </a:pathLst>
          </a:custGeom>
          <a:noFill/>
          <a:ln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5508884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2_0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2_1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2_2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ED9EC-FA9B-CD34-9B33-FAB9939E1C03}"/>
              </a:ext>
            </a:extLst>
          </p:cNvPr>
          <p:cNvSpPr txBox="1"/>
          <p:nvPr/>
        </p:nvSpPr>
        <p:spPr>
          <a:xfrm>
            <a:off x="-1" y="2564138"/>
            <a:ext cx="2991851" cy="1723549"/>
          </a:xfrm>
          <a:custGeom>
            <a:avLst/>
            <a:gdLst>
              <a:gd name="connsiteX0" fmla="*/ 0 w 2991851"/>
              <a:gd name="connsiteY0" fmla="*/ 0 h 1723549"/>
              <a:gd name="connsiteX1" fmla="*/ 538533 w 2991851"/>
              <a:gd name="connsiteY1" fmla="*/ 0 h 1723549"/>
              <a:gd name="connsiteX2" fmla="*/ 1196740 w 2991851"/>
              <a:gd name="connsiteY2" fmla="*/ 0 h 1723549"/>
              <a:gd name="connsiteX3" fmla="*/ 1825029 w 2991851"/>
              <a:gd name="connsiteY3" fmla="*/ 0 h 1723549"/>
              <a:gd name="connsiteX4" fmla="*/ 2991851 w 2991851"/>
              <a:gd name="connsiteY4" fmla="*/ 0 h 1723549"/>
              <a:gd name="connsiteX5" fmla="*/ 2991851 w 2991851"/>
              <a:gd name="connsiteY5" fmla="*/ 540045 h 1723549"/>
              <a:gd name="connsiteX6" fmla="*/ 2991851 w 2991851"/>
              <a:gd name="connsiteY6" fmla="*/ 1080091 h 1723549"/>
              <a:gd name="connsiteX7" fmla="*/ 2991851 w 2991851"/>
              <a:gd name="connsiteY7" fmla="*/ 1723549 h 1723549"/>
              <a:gd name="connsiteX8" fmla="*/ 2393481 w 2991851"/>
              <a:gd name="connsiteY8" fmla="*/ 1723549 h 1723549"/>
              <a:gd name="connsiteX9" fmla="*/ 1825029 w 2991851"/>
              <a:gd name="connsiteY9" fmla="*/ 1723549 h 1723549"/>
              <a:gd name="connsiteX10" fmla="*/ 1316414 w 2991851"/>
              <a:gd name="connsiteY10" fmla="*/ 1723549 h 1723549"/>
              <a:gd name="connsiteX11" fmla="*/ 718044 w 2991851"/>
              <a:gd name="connsiteY11" fmla="*/ 1723549 h 1723549"/>
              <a:gd name="connsiteX12" fmla="*/ 0 w 2991851"/>
              <a:gd name="connsiteY12" fmla="*/ 1723549 h 1723549"/>
              <a:gd name="connsiteX13" fmla="*/ 0 w 2991851"/>
              <a:gd name="connsiteY13" fmla="*/ 1114562 h 1723549"/>
              <a:gd name="connsiteX14" fmla="*/ 0 w 2991851"/>
              <a:gd name="connsiteY14" fmla="*/ 591752 h 1723549"/>
              <a:gd name="connsiteX15" fmla="*/ 0 w 2991851"/>
              <a:gd name="connsiteY15" fmla="*/ 0 h 17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1851" h="1723549" extrusionOk="0">
                <a:moveTo>
                  <a:pt x="0" y="0"/>
                </a:moveTo>
                <a:cubicBezTo>
                  <a:pt x="183642" y="-10253"/>
                  <a:pt x="276168" y="47302"/>
                  <a:pt x="538533" y="0"/>
                </a:cubicBezTo>
                <a:cubicBezTo>
                  <a:pt x="800898" y="-47302"/>
                  <a:pt x="1016850" y="14287"/>
                  <a:pt x="1196740" y="0"/>
                </a:cubicBezTo>
                <a:cubicBezTo>
                  <a:pt x="1376630" y="-14287"/>
                  <a:pt x="1599789" y="53154"/>
                  <a:pt x="1825029" y="0"/>
                </a:cubicBezTo>
                <a:cubicBezTo>
                  <a:pt x="2050269" y="-53154"/>
                  <a:pt x="2723973" y="41973"/>
                  <a:pt x="2991851" y="0"/>
                </a:cubicBezTo>
                <a:cubicBezTo>
                  <a:pt x="3023239" y="116688"/>
                  <a:pt x="2931231" y="295346"/>
                  <a:pt x="2991851" y="540045"/>
                </a:cubicBezTo>
                <a:cubicBezTo>
                  <a:pt x="3052471" y="784744"/>
                  <a:pt x="2945773" y="946776"/>
                  <a:pt x="2991851" y="1080091"/>
                </a:cubicBezTo>
                <a:cubicBezTo>
                  <a:pt x="3037929" y="1213406"/>
                  <a:pt x="2955523" y="1410059"/>
                  <a:pt x="2991851" y="1723549"/>
                </a:cubicBezTo>
                <a:cubicBezTo>
                  <a:pt x="2858172" y="1734575"/>
                  <a:pt x="2666995" y="1662500"/>
                  <a:pt x="2393481" y="1723549"/>
                </a:cubicBezTo>
                <a:cubicBezTo>
                  <a:pt x="2119967" y="1784598"/>
                  <a:pt x="1973490" y="1665695"/>
                  <a:pt x="1825029" y="1723549"/>
                </a:cubicBezTo>
                <a:cubicBezTo>
                  <a:pt x="1676568" y="1781403"/>
                  <a:pt x="1465559" y="1675267"/>
                  <a:pt x="1316414" y="1723549"/>
                </a:cubicBezTo>
                <a:cubicBezTo>
                  <a:pt x="1167269" y="1771831"/>
                  <a:pt x="845176" y="1697520"/>
                  <a:pt x="718044" y="1723549"/>
                </a:cubicBezTo>
                <a:cubicBezTo>
                  <a:pt x="590912" y="1749578"/>
                  <a:pt x="356040" y="1691545"/>
                  <a:pt x="0" y="1723549"/>
                </a:cubicBezTo>
                <a:cubicBezTo>
                  <a:pt x="-51456" y="1420294"/>
                  <a:pt x="54853" y="1339410"/>
                  <a:pt x="0" y="1114562"/>
                </a:cubicBezTo>
                <a:cubicBezTo>
                  <a:pt x="-54853" y="889714"/>
                  <a:pt x="32888" y="724709"/>
                  <a:pt x="0" y="591752"/>
                </a:cubicBezTo>
                <a:cubicBezTo>
                  <a:pt x="-32888" y="458795"/>
                  <a:pt x="43692" y="2579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959463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67FFA-AC50-7D14-C9B5-AB6ED3F8319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991850" y="2950351"/>
            <a:ext cx="1112926" cy="475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A720F1-DD03-BF15-2D06-95F4290A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37" y="2950351"/>
            <a:ext cx="210531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098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1379</Words>
  <Application>Microsoft Office PowerPoint</Application>
  <PresentationFormat>Widescreen</PresentationFormat>
  <Paragraphs>284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Gill Sans MT</vt:lpstr>
      <vt:lpstr>Gallery</vt:lpstr>
      <vt:lpstr>Build Web Games</vt:lpstr>
      <vt:lpstr>Expected Canvas</vt:lpstr>
      <vt:lpstr>Build canvas</vt:lpstr>
      <vt:lpstr>Build canvas – add DIVs</vt:lpstr>
      <vt:lpstr>Build canvas – add css</vt:lpstr>
      <vt:lpstr>Build canvas – add css</vt:lpstr>
      <vt:lpstr>Build canvas – HTML element hierarchy</vt:lpstr>
      <vt:lpstr>Build canvas – HTML element hierarchy</vt:lpstr>
      <vt:lpstr>Build canvas – CSS</vt:lpstr>
      <vt:lpstr>Build canvas – No default texts</vt:lpstr>
      <vt:lpstr>javascript for interaction</vt:lpstr>
      <vt:lpstr>javascript</vt:lpstr>
      <vt:lpstr>javascripT</vt:lpstr>
      <vt:lpstr>Javascript For interaction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Ren, Yongfu</cp:lastModifiedBy>
  <cp:revision>6</cp:revision>
  <dcterms:created xsi:type="dcterms:W3CDTF">2023-07-22T14:50:04Z</dcterms:created>
  <dcterms:modified xsi:type="dcterms:W3CDTF">2023-07-22T16:14:29Z</dcterms:modified>
</cp:coreProperties>
</file>