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8" r:id="rId3"/>
    <p:sldId id="269" r:id="rId4"/>
    <p:sldId id="266" r:id="rId5"/>
    <p:sldId id="267" r:id="rId6"/>
    <p:sldId id="260" r:id="rId7"/>
    <p:sldId id="265" r:id="rId8"/>
  </p:sldIdLst>
  <p:sldSz cx="12192000" cy="6858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1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BUILD WEB GAMES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CHAPTER 17: Snake game – Make the snake move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1A1D-49BB-9D7B-0269-1ACC71A3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 - push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D28A-CA81-EF05-6601-C5EFEBB617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77622" y="1860482"/>
            <a:ext cx="9210624" cy="101539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+mj-lt"/>
              </a:rPr>
              <a:t>Adds the specified elements to the end of an array and returns the new length of the array.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F6EB7-B0DE-10CE-E60D-CE2D31EC7F89}"/>
              </a:ext>
            </a:extLst>
          </p:cNvPr>
          <p:cNvSpPr txBox="1"/>
          <p:nvPr/>
        </p:nvSpPr>
        <p:spPr>
          <a:xfrm>
            <a:off x="1447190" y="2916801"/>
            <a:ext cx="921062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animals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'pigs'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'goats'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'sheep'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animals.push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'cows'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console.log(count);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Expected output: 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console.log(animals);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Expected output: Array ["pigs", "goats", "sheep", "cows"]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animals.push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'chickens'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'cats'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'dogs'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console.log(animals);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Expected output: Array ["pigs", "goats", "sheep", "cows", "chickens", "cats", "dogs"]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9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1A1D-49BB-9D7B-0269-1ACC71A3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 - pop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D28A-CA81-EF05-6601-C5EFEBB617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77622" y="1860482"/>
            <a:ext cx="9210624" cy="101539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+mj-lt"/>
              </a:rPr>
              <a:t>Removes the last element from an array and returns that element. This method changes the length of the array.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B6C79-DE3B-C11F-B7D7-655610009158}"/>
              </a:ext>
            </a:extLst>
          </p:cNvPr>
          <p:cNvSpPr txBox="1"/>
          <p:nvPr/>
        </p:nvSpPr>
        <p:spPr>
          <a:xfrm>
            <a:off x="1447190" y="2875879"/>
            <a:ext cx="7313855" cy="3177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plants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'broccoli'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'cauliflower'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'cabbage'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'kale'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'tomato'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plants.pop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Expected output: "tomato"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console.log(plants);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Expected output: Array ["broccoli", "cauliflower", "cabbage", "kale"]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plants.pop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console.log(plants);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Expected output: Array ["broccoli", "cauliflower", "cabbage"]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1A1D-49BB-9D7B-0269-1ACC71A3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 - shift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D28A-CA81-EF05-6601-C5EFEBB617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6361" y="2106771"/>
            <a:ext cx="9210624" cy="264445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+mj-lt"/>
              </a:rPr>
              <a:t>Removes the first element from an array and returns that removed element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48FEC-7CE3-C26F-5D45-951194552A37}"/>
              </a:ext>
            </a:extLst>
          </p:cNvPr>
          <p:cNvSpPr txBox="1"/>
          <p:nvPr/>
        </p:nvSpPr>
        <p:spPr>
          <a:xfrm>
            <a:off x="1447191" y="2875879"/>
            <a:ext cx="609990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array1 = 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array1.shift();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console.log(array1);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Expected output: Array [2, 3]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Expected output: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1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1A1D-49BB-9D7B-0269-1ACC71A3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 - unshift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D28A-CA81-EF05-6601-C5EFEBB617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77622" y="1860482"/>
            <a:ext cx="9210624" cy="101539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>
                <a:latin typeface="+mj-lt"/>
              </a:rPr>
              <a:t>Adds the specified elements to the beginning of an array and returns the new length of the array.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48FEC-7CE3-C26F-5D45-951194552A37}"/>
              </a:ext>
            </a:extLst>
          </p:cNvPr>
          <p:cNvSpPr txBox="1"/>
          <p:nvPr/>
        </p:nvSpPr>
        <p:spPr>
          <a:xfrm>
            <a:off x="1447191" y="3065294"/>
            <a:ext cx="6099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array1 = 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console.log(array1.unshift(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Expected output: 5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console.log(array1);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Expected output: Array [4, 5, 1, 2, 3]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6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1A1D-49BB-9D7B-0269-1ACC71A3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window object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D28A-CA81-EF05-6601-C5EFEBB617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605868" y="2238116"/>
            <a:ext cx="8890193" cy="264445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Each web page has a built-in window object, which means window object is pre-defined and user program can directly use it:</a:t>
            </a:r>
          </a:p>
          <a:p>
            <a:r>
              <a:rPr lang="en-US" dirty="0"/>
              <a:t>document === </a:t>
            </a:r>
            <a:r>
              <a:rPr lang="en-US" dirty="0" err="1"/>
              <a:t>window.document</a:t>
            </a:r>
            <a:endParaRPr lang="en-US" dirty="0"/>
          </a:p>
          <a:p>
            <a:r>
              <a:rPr lang="en-US" dirty="0" err="1"/>
              <a:t>window.setTimeout</a:t>
            </a:r>
            <a:endParaRPr lang="en-US" dirty="0"/>
          </a:p>
          <a:p>
            <a:r>
              <a:rPr lang="en-US" dirty="0" err="1"/>
              <a:t>window.setInterval</a:t>
            </a:r>
            <a:endParaRPr lang="en-US" dirty="0"/>
          </a:p>
          <a:p>
            <a:r>
              <a:rPr lang="en-US" dirty="0" err="1"/>
              <a:t>window.addEventListener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1A1D-49BB-9D7B-0269-1ACC71A3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input events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D28A-CA81-EF05-6601-C5EFEBB617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46361" y="2106771"/>
            <a:ext cx="4111751" cy="2644457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+mj-lt"/>
              </a:rPr>
              <a:t>Each web page has a built-in input event types</a:t>
            </a:r>
          </a:p>
          <a:p>
            <a:r>
              <a:rPr lang="en-US" dirty="0" err="1">
                <a:latin typeface="+mj-lt"/>
              </a:rPr>
              <a:t>keydown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keyup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mouseover</a:t>
            </a:r>
          </a:p>
          <a:p>
            <a:r>
              <a:rPr lang="en-US" dirty="0" err="1">
                <a:latin typeface="+mj-lt"/>
              </a:rPr>
              <a:t>mouseout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mousemove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click</a:t>
            </a:r>
          </a:p>
          <a:p>
            <a:pPr marL="11430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CD3BF-C9D1-416C-02F7-37D3763CA7EE}"/>
              </a:ext>
            </a:extLst>
          </p:cNvPr>
          <p:cNvSpPr txBox="1"/>
          <p:nvPr/>
        </p:nvSpPr>
        <p:spPr>
          <a:xfrm>
            <a:off x="5358112" y="2253016"/>
            <a:ext cx="650544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Window / document / HTML elements can register callback functions to events:</a:t>
            </a:r>
          </a:p>
          <a:p>
            <a:endParaRPr lang="en-US" sz="1200" dirty="0"/>
          </a:p>
          <a:p>
            <a:r>
              <a:rPr lang="en-US" sz="1200" dirty="0"/>
              <a:t>function </a:t>
            </a:r>
            <a:r>
              <a:rPr lang="en-US" sz="1200" dirty="0" err="1"/>
              <a:t>callBackFunction</a:t>
            </a:r>
            <a:r>
              <a:rPr lang="en-US" sz="1200" dirty="0"/>
              <a:t>(</a:t>
            </a:r>
            <a:r>
              <a:rPr lang="en-US" sz="1200" dirty="0" err="1"/>
              <a:t>evt</a:t>
            </a:r>
            <a:r>
              <a:rPr lang="en-US" sz="1200" dirty="0"/>
              <a:t>)  {</a:t>
            </a:r>
          </a:p>
          <a:p>
            <a:r>
              <a:rPr lang="en-US" sz="1200" dirty="0"/>
              <a:t>  console.log("</a:t>
            </a:r>
            <a:r>
              <a:rPr lang="en-US" sz="1200" dirty="0" err="1"/>
              <a:t>keydown</a:t>
            </a:r>
            <a:r>
              <a:rPr lang="en-US" sz="1200" dirty="0"/>
              <a:t>: ", </a:t>
            </a:r>
            <a:r>
              <a:rPr lang="en-US" sz="1200" dirty="0" err="1"/>
              <a:t>evt.key</a:t>
            </a:r>
            <a:r>
              <a:rPr lang="en-US" sz="1200" dirty="0"/>
              <a:t>);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 err="1"/>
              <a:t>window.addEventListener</a:t>
            </a:r>
            <a:r>
              <a:rPr lang="en-US" sz="1200" dirty="0"/>
              <a:t>("</a:t>
            </a:r>
            <a:r>
              <a:rPr lang="en-US" sz="1200" dirty="0" err="1"/>
              <a:t>keydown</a:t>
            </a:r>
            <a:r>
              <a:rPr lang="en-US" sz="1200" dirty="0"/>
              <a:t>", </a:t>
            </a:r>
            <a:r>
              <a:rPr lang="en-US" sz="1200" dirty="0" err="1"/>
              <a:t>callBackFunction</a:t>
            </a:r>
            <a:r>
              <a:rPr lang="en-US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44431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477</Words>
  <Application>Microsoft Office PowerPoint</Application>
  <PresentationFormat>Widescreen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</vt:lpstr>
      <vt:lpstr>Arial</vt:lpstr>
      <vt:lpstr>Consolas</vt:lpstr>
      <vt:lpstr>Gallery</vt:lpstr>
      <vt:lpstr>BUILD WEB GAMES</vt:lpstr>
      <vt:lpstr>Array operation - push</vt:lpstr>
      <vt:lpstr>Array operation - pop</vt:lpstr>
      <vt:lpstr>Array operation - shift</vt:lpstr>
      <vt:lpstr>Array operation - unshift</vt:lpstr>
      <vt:lpstr>Built-in window object</vt:lpstr>
      <vt:lpstr>Built-in input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cp:lastModifiedBy>Ren, Yongfu</cp:lastModifiedBy>
  <cp:revision>6</cp:revision>
  <dcterms:modified xsi:type="dcterms:W3CDTF">2024-01-06T19:02:19Z</dcterms:modified>
</cp:coreProperties>
</file>