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embeddedFontLst>
    <p:embeddedFont>
      <p:font typeface="Gill Sans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4677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2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saco.org/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BUILD WEB GAMES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CHAPTER 15: Review &amp; USACO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2493-B628-FD31-04AF-A74453E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data types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84102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2493-B628-FD31-04AF-A74453E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USACO – USA Computing Olympiad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5ECD3-2AB7-6198-DD7B-08A7ECDC1AD4}"/>
              </a:ext>
            </a:extLst>
          </p:cNvPr>
          <p:cNvSpPr txBox="1"/>
          <p:nvPr/>
        </p:nvSpPr>
        <p:spPr>
          <a:xfrm>
            <a:off x="1451579" y="2243015"/>
            <a:ext cx="37753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http://www.usaco.org/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Level: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Platinum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camp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IOI - International Olympiad in Informatics</a:t>
            </a:r>
          </a:p>
        </p:txBody>
      </p:sp>
    </p:spTree>
    <p:extLst>
      <p:ext uri="{BB962C8B-B14F-4D97-AF65-F5344CB8AC3E}">
        <p14:creationId xmlns:p14="http://schemas.microsoft.com/office/powerpoint/2010/main" val="418168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2493-B628-FD31-04AF-A74453E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USACO – USA Computing Olympiad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BC78F-D3C8-ADA8-354A-E94F83B36E6D}"/>
              </a:ext>
            </a:extLst>
          </p:cNvPr>
          <p:cNvSpPr txBox="1"/>
          <p:nvPr/>
        </p:nvSpPr>
        <p:spPr>
          <a:xfrm>
            <a:off x="1451579" y="2022696"/>
            <a:ext cx="6099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http://www.usaco.org/index.php?page=viewproblem2&amp;cpid=615</a:t>
            </a:r>
          </a:p>
        </p:txBody>
      </p:sp>
    </p:spTree>
    <p:extLst>
      <p:ext uri="{BB962C8B-B14F-4D97-AF65-F5344CB8AC3E}">
        <p14:creationId xmlns:p14="http://schemas.microsoft.com/office/powerpoint/2010/main" val="21928673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65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</vt:lpstr>
      <vt:lpstr>Gallery</vt:lpstr>
      <vt:lpstr>BUILD WEB GAMES</vt:lpstr>
      <vt:lpstr>Review data types and functions</vt:lpstr>
      <vt:lpstr>USACO – USA Computing Olympiad</vt:lpstr>
      <vt:lpstr>USACO – USA Computing Olympiad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cp:lastModifiedBy>Ren, Yongfu</cp:lastModifiedBy>
  <cp:revision>4</cp:revision>
  <dcterms:modified xsi:type="dcterms:W3CDTF">2023-12-09T18:51:01Z</dcterms:modified>
</cp:coreProperties>
</file>