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sldIdLst>
    <p:sldId id="256" r:id="rId2"/>
    <p:sldId id="260" r:id="rId3"/>
    <p:sldId id="267" r:id="rId4"/>
    <p:sldId id="269" r:id="rId5"/>
    <p:sldId id="268" r:id="rId6"/>
    <p:sldId id="270" r:id="rId7"/>
    <p:sldId id="272" r:id="rId8"/>
    <p:sldId id="273" r:id="rId9"/>
    <p:sldId id="271" r:id="rId10"/>
    <p:sldId id="274" r:id="rId11"/>
    <p:sldId id="275" r:id="rId12"/>
    <p:sldId id="276" r:id="rId13"/>
    <p:sldId id="277" r:id="rId14"/>
    <p:sldId id="279" r:id="rId15"/>
    <p:sldId id="27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3B2C-B463-4557-A248-CE4C3318C078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7ED2F38-023F-4CC9-9D5D-DEA3F82F83E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99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3B2C-B463-4557-A248-CE4C3318C078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2F38-023F-4CC9-9D5D-DEA3F82F83E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1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3B2C-B463-4557-A248-CE4C3318C078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2F38-023F-4CC9-9D5D-DEA3F82F83E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87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3B2C-B463-4557-A248-CE4C3318C078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2F38-023F-4CC9-9D5D-DEA3F82F83E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004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3B2C-B463-4557-A248-CE4C3318C078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2F38-023F-4CC9-9D5D-DEA3F82F83E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809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3B2C-B463-4557-A248-CE4C3318C078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2F38-023F-4CC9-9D5D-DEA3F82F83E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40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3B2C-B463-4557-A248-CE4C3318C078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2F38-023F-4CC9-9D5D-DEA3F82F83E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369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3B2C-B463-4557-A248-CE4C3318C078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2F38-023F-4CC9-9D5D-DEA3F82F83E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981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3B2C-B463-4557-A248-CE4C3318C078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2F38-023F-4CC9-9D5D-DEA3F82F8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7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3B2C-B463-4557-A248-CE4C3318C078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2F38-023F-4CC9-9D5D-DEA3F82F83E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207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8813B2C-B463-4557-A248-CE4C3318C078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2F38-023F-4CC9-9D5D-DEA3F82F83E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076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3B2C-B463-4557-A248-CE4C3318C078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7ED2F38-023F-4CC9-9D5D-DEA3F82F83E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6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EDDD3-FE76-B3BA-13C4-20CA89A72A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 Web Games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90A3D3-57C9-A5C6-2221-A54FC042C9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5: JavaScript</a:t>
            </a:r>
          </a:p>
        </p:txBody>
      </p:sp>
    </p:spTree>
    <p:extLst>
      <p:ext uri="{BB962C8B-B14F-4D97-AF65-F5344CB8AC3E}">
        <p14:creationId xmlns:p14="http://schemas.microsoft.com/office/powerpoint/2010/main" val="1858748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1A8F-678D-F78E-E589-0408E246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JavaScript Comparison Operators</a:t>
            </a:r>
            <a:r>
              <a:rPr 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EB25F5-2636-335C-47C5-15CFB73FCBB9}"/>
              </a:ext>
            </a:extLst>
          </p:cNvPr>
          <p:cNvSpPr txBox="1"/>
          <p:nvPr/>
        </p:nvSpPr>
        <p:spPr>
          <a:xfrm>
            <a:off x="3169321" y="1969010"/>
            <a:ext cx="6624385" cy="3877985"/>
          </a:xfrm>
          <a:custGeom>
            <a:avLst/>
            <a:gdLst>
              <a:gd name="connsiteX0" fmla="*/ 0 w 6624385"/>
              <a:gd name="connsiteY0" fmla="*/ 0 h 3877985"/>
              <a:gd name="connsiteX1" fmla="*/ 552032 w 6624385"/>
              <a:gd name="connsiteY1" fmla="*/ 0 h 3877985"/>
              <a:gd name="connsiteX2" fmla="*/ 1104064 w 6624385"/>
              <a:gd name="connsiteY2" fmla="*/ 0 h 3877985"/>
              <a:gd name="connsiteX3" fmla="*/ 1523609 w 6624385"/>
              <a:gd name="connsiteY3" fmla="*/ 0 h 3877985"/>
              <a:gd name="connsiteX4" fmla="*/ 2009397 w 6624385"/>
              <a:gd name="connsiteY4" fmla="*/ 0 h 3877985"/>
              <a:gd name="connsiteX5" fmla="*/ 2495185 w 6624385"/>
              <a:gd name="connsiteY5" fmla="*/ 0 h 3877985"/>
              <a:gd name="connsiteX6" fmla="*/ 2848486 w 6624385"/>
              <a:gd name="connsiteY6" fmla="*/ 0 h 3877985"/>
              <a:gd name="connsiteX7" fmla="*/ 3334274 w 6624385"/>
              <a:gd name="connsiteY7" fmla="*/ 0 h 3877985"/>
              <a:gd name="connsiteX8" fmla="*/ 3952550 w 6624385"/>
              <a:gd name="connsiteY8" fmla="*/ 0 h 3877985"/>
              <a:gd name="connsiteX9" fmla="*/ 4372094 w 6624385"/>
              <a:gd name="connsiteY9" fmla="*/ 0 h 3877985"/>
              <a:gd name="connsiteX10" fmla="*/ 4791638 w 6624385"/>
              <a:gd name="connsiteY10" fmla="*/ 0 h 3877985"/>
              <a:gd name="connsiteX11" fmla="*/ 5277427 w 6624385"/>
              <a:gd name="connsiteY11" fmla="*/ 0 h 3877985"/>
              <a:gd name="connsiteX12" fmla="*/ 5829459 w 6624385"/>
              <a:gd name="connsiteY12" fmla="*/ 0 h 3877985"/>
              <a:gd name="connsiteX13" fmla="*/ 6624385 w 6624385"/>
              <a:gd name="connsiteY13" fmla="*/ 0 h 3877985"/>
              <a:gd name="connsiteX14" fmla="*/ 6624385 w 6624385"/>
              <a:gd name="connsiteY14" fmla="*/ 592778 h 3877985"/>
              <a:gd name="connsiteX15" fmla="*/ 6624385 w 6624385"/>
              <a:gd name="connsiteY15" fmla="*/ 1107996 h 3877985"/>
              <a:gd name="connsiteX16" fmla="*/ 6624385 w 6624385"/>
              <a:gd name="connsiteY16" fmla="*/ 1623214 h 3877985"/>
              <a:gd name="connsiteX17" fmla="*/ 6624385 w 6624385"/>
              <a:gd name="connsiteY17" fmla="*/ 2138432 h 3877985"/>
              <a:gd name="connsiteX18" fmla="*/ 6624385 w 6624385"/>
              <a:gd name="connsiteY18" fmla="*/ 2653650 h 3877985"/>
              <a:gd name="connsiteX19" fmla="*/ 6624385 w 6624385"/>
              <a:gd name="connsiteY19" fmla="*/ 3168868 h 3877985"/>
              <a:gd name="connsiteX20" fmla="*/ 6624385 w 6624385"/>
              <a:gd name="connsiteY20" fmla="*/ 3877985 h 3877985"/>
              <a:gd name="connsiteX21" fmla="*/ 6138597 w 6624385"/>
              <a:gd name="connsiteY21" fmla="*/ 3877985 h 3877985"/>
              <a:gd name="connsiteX22" fmla="*/ 5785296 w 6624385"/>
              <a:gd name="connsiteY22" fmla="*/ 3877985 h 3877985"/>
              <a:gd name="connsiteX23" fmla="*/ 5365752 w 6624385"/>
              <a:gd name="connsiteY23" fmla="*/ 3877985 h 3877985"/>
              <a:gd name="connsiteX24" fmla="*/ 4946207 w 6624385"/>
              <a:gd name="connsiteY24" fmla="*/ 3877985 h 3877985"/>
              <a:gd name="connsiteX25" fmla="*/ 4394175 w 6624385"/>
              <a:gd name="connsiteY25" fmla="*/ 3877985 h 3877985"/>
              <a:gd name="connsiteX26" fmla="*/ 3908387 w 6624385"/>
              <a:gd name="connsiteY26" fmla="*/ 3877985 h 3877985"/>
              <a:gd name="connsiteX27" fmla="*/ 3290111 w 6624385"/>
              <a:gd name="connsiteY27" fmla="*/ 3877985 h 3877985"/>
              <a:gd name="connsiteX28" fmla="*/ 2738079 w 6624385"/>
              <a:gd name="connsiteY28" fmla="*/ 3877985 h 3877985"/>
              <a:gd name="connsiteX29" fmla="*/ 2119803 w 6624385"/>
              <a:gd name="connsiteY29" fmla="*/ 3877985 h 3877985"/>
              <a:gd name="connsiteX30" fmla="*/ 1700259 w 6624385"/>
              <a:gd name="connsiteY30" fmla="*/ 3877985 h 3877985"/>
              <a:gd name="connsiteX31" fmla="*/ 1280714 w 6624385"/>
              <a:gd name="connsiteY31" fmla="*/ 3877985 h 3877985"/>
              <a:gd name="connsiteX32" fmla="*/ 794926 w 6624385"/>
              <a:gd name="connsiteY32" fmla="*/ 3877985 h 3877985"/>
              <a:gd name="connsiteX33" fmla="*/ 0 w 6624385"/>
              <a:gd name="connsiteY33" fmla="*/ 3877985 h 3877985"/>
              <a:gd name="connsiteX34" fmla="*/ 0 w 6624385"/>
              <a:gd name="connsiteY34" fmla="*/ 3323987 h 3877985"/>
              <a:gd name="connsiteX35" fmla="*/ 0 w 6624385"/>
              <a:gd name="connsiteY35" fmla="*/ 2692430 h 3877985"/>
              <a:gd name="connsiteX36" fmla="*/ 0 w 6624385"/>
              <a:gd name="connsiteY36" fmla="*/ 2099652 h 3877985"/>
              <a:gd name="connsiteX37" fmla="*/ 0 w 6624385"/>
              <a:gd name="connsiteY37" fmla="*/ 1584434 h 3877985"/>
              <a:gd name="connsiteX38" fmla="*/ 0 w 6624385"/>
              <a:gd name="connsiteY38" fmla="*/ 1146776 h 3877985"/>
              <a:gd name="connsiteX39" fmla="*/ 0 w 6624385"/>
              <a:gd name="connsiteY39" fmla="*/ 553998 h 3877985"/>
              <a:gd name="connsiteX40" fmla="*/ 0 w 6624385"/>
              <a:gd name="connsiteY40" fmla="*/ 0 h 3877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624385" h="3877985" extrusionOk="0">
                <a:moveTo>
                  <a:pt x="0" y="0"/>
                </a:moveTo>
                <a:cubicBezTo>
                  <a:pt x="119595" y="-59934"/>
                  <a:pt x="294088" y="8015"/>
                  <a:pt x="552032" y="0"/>
                </a:cubicBezTo>
                <a:cubicBezTo>
                  <a:pt x="809976" y="-8015"/>
                  <a:pt x="978038" y="14042"/>
                  <a:pt x="1104064" y="0"/>
                </a:cubicBezTo>
                <a:cubicBezTo>
                  <a:pt x="1230090" y="-14042"/>
                  <a:pt x="1371971" y="45687"/>
                  <a:pt x="1523609" y="0"/>
                </a:cubicBezTo>
                <a:cubicBezTo>
                  <a:pt x="1675248" y="-45687"/>
                  <a:pt x="1800162" y="32463"/>
                  <a:pt x="2009397" y="0"/>
                </a:cubicBezTo>
                <a:cubicBezTo>
                  <a:pt x="2218632" y="-32463"/>
                  <a:pt x="2393262" y="55296"/>
                  <a:pt x="2495185" y="0"/>
                </a:cubicBezTo>
                <a:cubicBezTo>
                  <a:pt x="2597108" y="-55296"/>
                  <a:pt x="2710929" y="18373"/>
                  <a:pt x="2848486" y="0"/>
                </a:cubicBezTo>
                <a:cubicBezTo>
                  <a:pt x="2986043" y="-18373"/>
                  <a:pt x="3137973" y="51508"/>
                  <a:pt x="3334274" y="0"/>
                </a:cubicBezTo>
                <a:cubicBezTo>
                  <a:pt x="3530575" y="-51508"/>
                  <a:pt x="3655402" y="10317"/>
                  <a:pt x="3952550" y="0"/>
                </a:cubicBezTo>
                <a:cubicBezTo>
                  <a:pt x="4249698" y="-10317"/>
                  <a:pt x="4272225" y="18121"/>
                  <a:pt x="4372094" y="0"/>
                </a:cubicBezTo>
                <a:cubicBezTo>
                  <a:pt x="4471963" y="-18121"/>
                  <a:pt x="4607713" y="5867"/>
                  <a:pt x="4791638" y="0"/>
                </a:cubicBezTo>
                <a:cubicBezTo>
                  <a:pt x="4975563" y="-5867"/>
                  <a:pt x="5092128" y="18337"/>
                  <a:pt x="5277427" y="0"/>
                </a:cubicBezTo>
                <a:cubicBezTo>
                  <a:pt x="5462726" y="-18337"/>
                  <a:pt x="5605652" y="48033"/>
                  <a:pt x="5829459" y="0"/>
                </a:cubicBezTo>
                <a:cubicBezTo>
                  <a:pt x="6053266" y="-48033"/>
                  <a:pt x="6297299" y="91886"/>
                  <a:pt x="6624385" y="0"/>
                </a:cubicBezTo>
                <a:cubicBezTo>
                  <a:pt x="6660445" y="173605"/>
                  <a:pt x="6576467" y="413768"/>
                  <a:pt x="6624385" y="592778"/>
                </a:cubicBezTo>
                <a:cubicBezTo>
                  <a:pt x="6672303" y="771788"/>
                  <a:pt x="6567904" y="881966"/>
                  <a:pt x="6624385" y="1107996"/>
                </a:cubicBezTo>
                <a:cubicBezTo>
                  <a:pt x="6680866" y="1334026"/>
                  <a:pt x="6585593" y="1472076"/>
                  <a:pt x="6624385" y="1623214"/>
                </a:cubicBezTo>
                <a:cubicBezTo>
                  <a:pt x="6663177" y="1774352"/>
                  <a:pt x="6577728" y="1981245"/>
                  <a:pt x="6624385" y="2138432"/>
                </a:cubicBezTo>
                <a:cubicBezTo>
                  <a:pt x="6671042" y="2295619"/>
                  <a:pt x="6597391" y="2405958"/>
                  <a:pt x="6624385" y="2653650"/>
                </a:cubicBezTo>
                <a:cubicBezTo>
                  <a:pt x="6651379" y="2901342"/>
                  <a:pt x="6582299" y="2940248"/>
                  <a:pt x="6624385" y="3168868"/>
                </a:cubicBezTo>
                <a:cubicBezTo>
                  <a:pt x="6666471" y="3397488"/>
                  <a:pt x="6579527" y="3524626"/>
                  <a:pt x="6624385" y="3877985"/>
                </a:cubicBezTo>
                <a:cubicBezTo>
                  <a:pt x="6521634" y="3934539"/>
                  <a:pt x="6303602" y="3856807"/>
                  <a:pt x="6138597" y="3877985"/>
                </a:cubicBezTo>
                <a:cubicBezTo>
                  <a:pt x="5973592" y="3899163"/>
                  <a:pt x="5895134" y="3877367"/>
                  <a:pt x="5785296" y="3877985"/>
                </a:cubicBezTo>
                <a:cubicBezTo>
                  <a:pt x="5675458" y="3878603"/>
                  <a:pt x="5565430" y="3837678"/>
                  <a:pt x="5365752" y="3877985"/>
                </a:cubicBezTo>
                <a:cubicBezTo>
                  <a:pt x="5166074" y="3918292"/>
                  <a:pt x="5053594" y="3836205"/>
                  <a:pt x="4946207" y="3877985"/>
                </a:cubicBezTo>
                <a:cubicBezTo>
                  <a:pt x="4838821" y="3919765"/>
                  <a:pt x="4603655" y="3845848"/>
                  <a:pt x="4394175" y="3877985"/>
                </a:cubicBezTo>
                <a:cubicBezTo>
                  <a:pt x="4184695" y="3910122"/>
                  <a:pt x="4124874" y="3845562"/>
                  <a:pt x="3908387" y="3877985"/>
                </a:cubicBezTo>
                <a:cubicBezTo>
                  <a:pt x="3691900" y="3910408"/>
                  <a:pt x="3468208" y="3865271"/>
                  <a:pt x="3290111" y="3877985"/>
                </a:cubicBezTo>
                <a:cubicBezTo>
                  <a:pt x="3112014" y="3890699"/>
                  <a:pt x="2867802" y="3868505"/>
                  <a:pt x="2738079" y="3877985"/>
                </a:cubicBezTo>
                <a:cubicBezTo>
                  <a:pt x="2608356" y="3887465"/>
                  <a:pt x="2372745" y="3835574"/>
                  <a:pt x="2119803" y="3877985"/>
                </a:cubicBezTo>
                <a:cubicBezTo>
                  <a:pt x="1866861" y="3920396"/>
                  <a:pt x="1875957" y="3862007"/>
                  <a:pt x="1700259" y="3877985"/>
                </a:cubicBezTo>
                <a:cubicBezTo>
                  <a:pt x="1524561" y="3893963"/>
                  <a:pt x="1481895" y="3832026"/>
                  <a:pt x="1280714" y="3877985"/>
                </a:cubicBezTo>
                <a:cubicBezTo>
                  <a:pt x="1079534" y="3923944"/>
                  <a:pt x="1034583" y="3867274"/>
                  <a:pt x="794926" y="3877985"/>
                </a:cubicBezTo>
                <a:cubicBezTo>
                  <a:pt x="555269" y="3888696"/>
                  <a:pt x="244951" y="3837069"/>
                  <a:pt x="0" y="3877985"/>
                </a:cubicBezTo>
                <a:cubicBezTo>
                  <a:pt x="-40030" y="3639666"/>
                  <a:pt x="18033" y="3514945"/>
                  <a:pt x="0" y="3323987"/>
                </a:cubicBezTo>
                <a:cubicBezTo>
                  <a:pt x="-18033" y="3133029"/>
                  <a:pt x="31869" y="2965501"/>
                  <a:pt x="0" y="2692430"/>
                </a:cubicBezTo>
                <a:cubicBezTo>
                  <a:pt x="-31869" y="2419359"/>
                  <a:pt x="35407" y="2318756"/>
                  <a:pt x="0" y="2099652"/>
                </a:cubicBezTo>
                <a:cubicBezTo>
                  <a:pt x="-35407" y="1880548"/>
                  <a:pt x="173" y="1745947"/>
                  <a:pt x="0" y="1584434"/>
                </a:cubicBezTo>
                <a:cubicBezTo>
                  <a:pt x="-173" y="1422921"/>
                  <a:pt x="29446" y="1262716"/>
                  <a:pt x="0" y="1146776"/>
                </a:cubicBezTo>
                <a:cubicBezTo>
                  <a:pt x="-29446" y="1030836"/>
                  <a:pt x="5183" y="746249"/>
                  <a:pt x="0" y="553998"/>
                </a:cubicBezTo>
                <a:cubicBezTo>
                  <a:pt x="-5183" y="361747"/>
                  <a:pt x="45369" y="126262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6955873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activeLetter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onElementClicked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elememt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elememt.innerText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!== </a:t>
            </a:r>
            <a:r>
              <a:rPr lang="en-US" sz="16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window.alert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"Please click an empty block!"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elememt.innerText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activeLetter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activeLetter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activeLetter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"X"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activeLetter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792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1A8F-678D-F78E-E589-0408E246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JavaScript Comparison Operators</a:t>
            </a:r>
            <a:r>
              <a:rPr 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EB25F5-2636-335C-47C5-15CFB73FCBB9}"/>
              </a:ext>
            </a:extLst>
          </p:cNvPr>
          <p:cNvSpPr txBox="1"/>
          <p:nvPr/>
        </p:nvSpPr>
        <p:spPr>
          <a:xfrm>
            <a:off x="249657" y="1928362"/>
            <a:ext cx="5846343" cy="3970318"/>
          </a:xfrm>
          <a:custGeom>
            <a:avLst/>
            <a:gdLst>
              <a:gd name="connsiteX0" fmla="*/ 0 w 5846343"/>
              <a:gd name="connsiteY0" fmla="*/ 0 h 3970318"/>
              <a:gd name="connsiteX1" fmla="*/ 584634 w 5846343"/>
              <a:gd name="connsiteY1" fmla="*/ 0 h 3970318"/>
              <a:gd name="connsiteX2" fmla="*/ 1169269 w 5846343"/>
              <a:gd name="connsiteY2" fmla="*/ 0 h 3970318"/>
              <a:gd name="connsiteX3" fmla="*/ 1636976 w 5846343"/>
              <a:gd name="connsiteY3" fmla="*/ 0 h 3970318"/>
              <a:gd name="connsiteX4" fmla="*/ 2163147 w 5846343"/>
              <a:gd name="connsiteY4" fmla="*/ 0 h 3970318"/>
              <a:gd name="connsiteX5" fmla="*/ 2689318 w 5846343"/>
              <a:gd name="connsiteY5" fmla="*/ 0 h 3970318"/>
              <a:gd name="connsiteX6" fmla="*/ 3098562 w 5846343"/>
              <a:gd name="connsiteY6" fmla="*/ 0 h 3970318"/>
              <a:gd name="connsiteX7" fmla="*/ 3624733 w 5846343"/>
              <a:gd name="connsiteY7" fmla="*/ 0 h 3970318"/>
              <a:gd name="connsiteX8" fmla="*/ 4267830 w 5846343"/>
              <a:gd name="connsiteY8" fmla="*/ 0 h 3970318"/>
              <a:gd name="connsiteX9" fmla="*/ 4735538 w 5846343"/>
              <a:gd name="connsiteY9" fmla="*/ 0 h 3970318"/>
              <a:gd name="connsiteX10" fmla="*/ 5203245 w 5846343"/>
              <a:gd name="connsiteY10" fmla="*/ 0 h 3970318"/>
              <a:gd name="connsiteX11" fmla="*/ 5846343 w 5846343"/>
              <a:gd name="connsiteY11" fmla="*/ 0 h 3970318"/>
              <a:gd name="connsiteX12" fmla="*/ 5846343 w 5846343"/>
              <a:gd name="connsiteY12" fmla="*/ 567188 h 3970318"/>
              <a:gd name="connsiteX13" fmla="*/ 5846343 w 5846343"/>
              <a:gd name="connsiteY13" fmla="*/ 1094673 h 3970318"/>
              <a:gd name="connsiteX14" fmla="*/ 5846343 w 5846343"/>
              <a:gd name="connsiteY14" fmla="*/ 1661862 h 3970318"/>
              <a:gd name="connsiteX15" fmla="*/ 5846343 w 5846343"/>
              <a:gd name="connsiteY15" fmla="*/ 2189347 h 3970318"/>
              <a:gd name="connsiteX16" fmla="*/ 5846343 w 5846343"/>
              <a:gd name="connsiteY16" fmla="*/ 2716832 h 3970318"/>
              <a:gd name="connsiteX17" fmla="*/ 5846343 w 5846343"/>
              <a:gd name="connsiteY17" fmla="*/ 3244317 h 3970318"/>
              <a:gd name="connsiteX18" fmla="*/ 5846343 w 5846343"/>
              <a:gd name="connsiteY18" fmla="*/ 3970318 h 3970318"/>
              <a:gd name="connsiteX19" fmla="*/ 5320172 w 5846343"/>
              <a:gd name="connsiteY19" fmla="*/ 3970318 h 3970318"/>
              <a:gd name="connsiteX20" fmla="*/ 4910928 w 5846343"/>
              <a:gd name="connsiteY20" fmla="*/ 3970318 h 3970318"/>
              <a:gd name="connsiteX21" fmla="*/ 4443221 w 5846343"/>
              <a:gd name="connsiteY21" fmla="*/ 3970318 h 3970318"/>
              <a:gd name="connsiteX22" fmla="*/ 4033977 w 5846343"/>
              <a:gd name="connsiteY22" fmla="*/ 3970318 h 3970318"/>
              <a:gd name="connsiteX23" fmla="*/ 3566269 w 5846343"/>
              <a:gd name="connsiteY23" fmla="*/ 3970318 h 3970318"/>
              <a:gd name="connsiteX24" fmla="*/ 3098562 w 5846343"/>
              <a:gd name="connsiteY24" fmla="*/ 3970318 h 3970318"/>
              <a:gd name="connsiteX25" fmla="*/ 2513927 w 5846343"/>
              <a:gd name="connsiteY25" fmla="*/ 3970318 h 3970318"/>
              <a:gd name="connsiteX26" fmla="*/ 1987757 w 5846343"/>
              <a:gd name="connsiteY26" fmla="*/ 3970318 h 3970318"/>
              <a:gd name="connsiteX27" fmla="*/ 1344659 w 5846343"/>
              <a:gd name="connsiteY27" fmla="*/ 3970318 h 3970318"/>
              <a:gd name="connsiteX28" fmla="*/ 760025 w 5846343"/>
              <a:gd name="connsiteY28" fmla="*/ 3970318 h 3970318"/>
              <a:gd name="connsiteX29" fmla="*/ 0 w 5846343"/>
              <a:gd name="connsiteY29" fmla="*/ 3970318 h 3970318"/>
              <a:gd name="connsiteX30" fmla="*/ 0 w 5846343"/>
              <a:gd name="connsiteY30" fmla="*/ 3482536 h 3970318"/>
              <a:gd name="connsiteX31" fmla="*/ 0 w 5846343"/>
              <a:gd name="connsiteY31" fmla="*/ 2915348 h 3970318"/>
              <a:gd name="connsiteX32" fmla="*/ 0 w 5846343"/>
              <a:gd name="connsiteY32" fmla="*/ 2427566 h 3970318"/>
              <a:gd name="connsiteX33" fmla="*/ 0 w 5846343"/>
              <a:gd name="connsiteY33" fmla="*/ 1900081 h 3970318"/>
              <a:gd name="connsiteX34" fmla="*/ 0 w 5846343"/>
              <a:gd name="connsiteY34" fmla="*/ 1412299 h 3970318"/>
              <a:gd name="connsiteX35" fmla="*/ 0 w 5846343"/>
              <a:gd name="connsiteY35" fmla="*/ 765704 h 3970318"/>
              <a:gd name="connsiteX36" fmla="*/ 0 w 5846343"/>
              <a:gd name="connsiteY36" fmla="*/ 0 h 3970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846343" h="3970318" extrusionOk="0">
                <a:moveTo>
                  <a:pt x="0" y="0"/>
                </a:moveTo>
                <a:cubicBezTo>
                  <a:pt x="163287" y="-4550"/>
                  <a:pt x="357517" y="12959"/>
                  <a:pt x="584634" y="0"/>
                </a:cubicBezTo>
                <a:cubicBezTo>
                  <a:pt x="811751" y="-12959"/>
                  <a:pt x="970268" y="14989"/>
                  <a:pt x="1169269" y="0"/>
                </a:cubicBezTo>
                <a:cubicBezTo>
                  <a:pt x="1368270" y="-14989"/>
                  <a:pt x="1409455" y="15406"/>
                  <a:pt x="1636976" y="0"/>
                </a:cubicBezTo>
                <a:cubicBezTo>
                  <a:pt x="1864497" y="-15406"/>
                  <a:pt x="2041630" y="53971"/>
                  <a:pt x="2163147" y="0"/>
                </a:cubicBezTo>
                <a:cubicBezTo>
                  <a:pt x="2284664" y="-53971"/>
                  <a:pt x="2583397" y="32458"/>
                  <a:pt x="2689318" y="0"/>
                </a:cubicBezTo>
                <a:cubicBezTo>
                  <a:pt x="2795239" y="-32458"/>
                  <a:pt x="2933078" y="9724"/>
                  <a:pt x="3098562" y="0"/>
                </a:cubicBezTo>
                <a:cubicBezTo>
                  <a:pt x="3264046" y="-9724"/>
                  <a:pt x="3429717" y="27228"/>
                  <a:pt x="3624733" y="0"/>
                </a:cubicBezTo>
                <a:cubicBezTo>
                  <a:pt x="3819749" y="-27228"/>
                  <a:pt x="3974832" y="456"/>
                  <a:pt x="4267830" y="0"/>
                </a:cubicBezTo>
                <a:cubicBezTo>
                  <a:pt x="4560828" y="-456"/>
                  <a:pt x="4535823" y="38408"/>
                  <a:pt x="4735538" y="0"/>
                </a:cubicBezTo>
                <a:cubicBezTo>
                  <a:pt x="4935253" y="-38408"/>
                  <a:pt x="4991009" y="24752"/>
                  <a:pt x="5203245" y="0"/>
                </a:cubicBezTo>
                <a:cubicBezTo>
                  <a:pt x="5415481" y="-24752"/>
                  <a:pt x="5643043" y="39746"/>
                  <a:pt x="5846343" y="0"/>
                </a:cubicBezTo>
                <a:cubicBezTo>
                  <a:pt x="5877794" y="280557"/>
                  <a:pt x="5812335" y="426180"/>
                  <a:pt x="5846343" y="567188"/>
                </a:cubicBezTo>
                <a:cubicBezTo>
                  <a:pt x="5880351" y="708196"/>
                  <a:pt x="5806248" y="896584"/>
                  <a:pt x="5846343" y="1094673"/>
                </a:cubicBezTo>
                <a:cubicBezTo>
                  <a:pt x="5886438" y="1292763"/>
                  <a:pt x="5790802" y="1429318"/>
                  <a:pt x="5846343" y="1661862"/>
                </a:cubicBezTo>
                <a:cubicBezTo>
                  <a:pt x="5901884" y="1894406"/>
                  <a:pt x="5807499" y="2082835"/>
                  <a:pt x="5846343" y="2189347"/>
                </a:cubicBezTo>
                <a:cubicBezTo>
                  <a:pt x="5885187" y="2295860"/>
                  <a:pt x="5799515" y="2604626"/>
                  <a:pt x="5846343" y="2716832"/>
                </a:cubicBezTo>
                <a:cubicBezTo>
                  <a:pt x="5893171" y="2829039"/>
                  <a:pt x="5794499" y="3003714"/>
                  <a:pt x="5846343" y="3244317"/>
                </a:cubicBezTo>
                <a:cubicBezTo>
                  <a:pt x="5898187" y="3484920"/>
                  <a:pt x="5822629" y="3667877"/>
                  <a:pt x="5846343" y="3970318"/>
                </a:cubicBezTo>
                <a:cubicBezTo>
                  <a:pt x="5626966" y="4009064"/>
                  <a:pt x="5523131" y="3948348"/>
                  <a:pt x="5320172" y="3970318"/>
                </a:cubicBezTo>
                <a:cubicBezTo>
                  <a:pt x="5117213" y="3992288"/>
                  <a:pt x="5101927" y="3964414"/>
                  <a:pt x="4910928" y="3970318"/>
                </a:cubicBezTo>
                <a:cubicBezTo>
                  <a:pt x="4719929" y="3976222"/>
                  <a:pt x="4632223" y="3946891"/>
                  <a:pt x="4443221" y="3970318"/>
                </a:cubicBezTo>
                <a:cubicBezTo>
                  <a:pt x="4254219" y="3993745"/>
                  <a:pt x="4199137" y="3941382"/>
                  <a:pt x="4033977" y="3970318"/>
                </a:cubicBezTo>
                <a:cubicBezTo>
                  <a:pt x="3868817" y="3999254"/>
                  <a:pt x="3660864" y="3922154"/>
                  <a:pt x="3566269" y="3970318"/>
                </a:cubicBezTo>
                <a:cubicBezTo>
                  <a:pt x="3471674" y="4018482"/>
                  <a:pt x="3236242" y="3916441"/>
                  <a:pt x="3098562" y="3970318"/>
                </a:cubicBezTo>
                <a:cubicBezTo>
                  <a:pt x="2960882" y="4024195"/>
                  <a:pt x="2756209" y="3952872"/>
                  <a:pt x="2513927" y="3970318"/>
                </a:cubicBezTo>
                <a:cubicBezTo>
                  <a:pt x="2271646" y="3987764"/>
                  <a:pt x="2132769" y="3918230"/>
                  <a:pt x="1987757" y="3970318"/>
                </a:cubicBezTo>
                <a:cubicBezTo>
                  <a:pt x="1842745" y="4022406"/>
                  <a:pt x="1581076" y="3950063"/>
                  <a:pt x="1344659" y="3970318"/>
                </a:cubicBezTo>
                <a:cubicBezTo>
                  <a:pt x="1108242" y="3990573"/>
                  <a:pt x="885738" y="3954272"/>
                  <a:pt x="760025" y="3970318"/>
                </a:cubicBezTo>
                <a:cubicBezTo>
                  <a:pt x="634312" y="3986364"/>
                  <a:pt x="345015" y="3939248"/>
                  <a:pt x="0" y="3970318"/>
                </a:cubicBezTo>
                <a:cubicBezTo>
                  <a:pt x="-1116" y="3759854"/>
                  <a:pt x="4119" y="3583698"/>
                  <a:pt x="0" y="3482536"/>
                </a:cubicBezTo>
                <a:cubicBezTo>
                  <a:pt x="-4119" y="3381374"/>
                  <a:pt x="24520" y="3165887"/>
                  <a:pt x="0" y="2915348"/>
                </a:cubicBezTo>
                <a:cubicBezTo>
                  <a:pt x="-24520" y="2664809"/>
                  <a:pt x="18446" y="2612077"/>
                  <a:pt x="0" y="2427566"/>
                </a:cubicBezTo>
                <a:cubicBezTo>
                  <a:pt x="-18446" y="2243055"/>
                  <a:pt x="61759" y="2098286"/>
                  <a:pt x="0" y="1900081"/>
                </a:cubicBezTo>
                <a:cubicBezTo>
                  <a:pt x="-61759" y="1701876"/>
                  <a:pt x="51451" y="1535835"/>
                  <a:pt x="0" y="1412299"/>
                </a:cubicBezTo>
                <a:cubicBezTo>
                  <a:pt x="-51451" y="1288763"/>
                  <a:pt x="59133" y="1031898"/>
                  <a:pt x="0" y="765704"/>
                </a:cubicBezTo>
                <a:cubicBezTo>
                  <a:pt x="-59133" y="499511"/>
                  <a:pt x="35422" y="294636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6955873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activeLetter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onElementClicked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elememt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elememt.innerText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!==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window.alert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"Please click an empty block!"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elememt.innerText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activeLetter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activeLetter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activeLetter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"X"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activeLetter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checkWinner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52AD0E-2EA2-730A-4462-2B5A8B8BC9FC}"/>
              </a:ext>
            </a:extLst>
          </p:cNvPr>
          <p:cNvSpPr txBox="1"/>
          <p:nvPr/>
        </p:nvSpPr>
        <p:spPr>
          <a:xfrm>
            <a:off x="6345657" y="1928362"/>
            <a:ext cx="5846343" cy="738664"/>
          </a:xfrm>
          <a:custGeom>
            <a:avLst/>
            <a:gdLst>
              <a:gd name="connsiteX0" fmla="*/ 0 w 5846343"/>
              <a:gd name="connsiteY0" fmla="*/ 0 h 738664"/>
              <a:gd name="connsiteX1" fmla="*/ 584634 w 5846343"/>
              <a:gd name="connsiteY1" fmla="*/ 0 h 738664"/>
              <a:gd name="connsiteX2" fmla="*/ 1169269 w 5846343"/>
              <a:gd name="connsiteY2" fmla="*/ 0 h 738664"/>
              <a:gd name="connsiteX3" fmla="*/ 1636976 w 5846343"/>
              <a:gd name="connsiteY3" fmla="*/ 0 h 738664"/>
              <a:gd name="connsiteX4" fmla="*/ 2163147 w 5846343"/>
              <a:gd name="connsiteY4" fmla="*/ 0 h 738664"/>
              <a:gd name="connsiteX5" fmla="*/ 2689318 w 5846343"/>
              <a:gd name="connsiteY5" fmla="*/ 0 h 738664"/>
              <a:gd name="connsiteX6" fmla="*/ 3098562 w 5846343"/>
              <a:gd name="connsiteY6" fmla="*/ 0 h 738664"/>
              <a:gd name="connsiteX7" fmla="*/ 3624733 w 5846343"/>
              <a:gd name="connsiteY7" fmla="*/ 0 h 738664"/>
              <a:gd name="connsiteX8" fmla="*/ 4267830 w 5846343"/>
              <a:gd name="connsiteY8" fmla="*/ 0 h 738664"/>
              <a:gd name="connsiteX9" fmla="*/ 4735538 w 5846343"/>
              <a:gd name="connsiteY9" fmla="*/ 0 h 738664"/>
              <a:gd name="connsiteX10" fmla="*/ 5203245 w 5846343"/>
              <a:gd name="connsiteY10" fmla="*/ 0 h 738664"/>
              <a:gd name="connsiteX11" fmla="*/ 5846343 w 5846343"/>
              <a:gd name="connsiteY11" fmla="*/ 0 h 738664"/>
              <a:gd name="connsiteX12" fmla="*/ 5846343 w 5846343"/>
              <a:gd name="connsiteY12" fmla="*/ 369332 h 738664"/>
              <a:gd name="connsiteX13" fmla="*/ 5846343 w 5846343"/>
              <a:gd name="connsiteY13" fmla="*/ 738664 h 738664"/>
              <a:gd name="connsiteX14" fmla="*/ 5261709 w 5846343"/>
              <a:gd name="connsiteY14" fmla="*/ 738664 h 738664"/>
              <a:gd name="connsiteX15" fmla="*/ 4794001 w 5846343"/>
              <a:gd name="connsiteY15" fmla="*/ 738664 h 738664"/>
              <a:gd name="connsiteX16" fmla="*/ 4092440 w 5846343"/>
              <a:gd name="connsiteY16" fmla="*/ 738664 h 738664"/>
              <a:gd name="connsiteX17" fmla="*/ 3507806 w 5846343"/>
              <a:gd name="connsiteY17" fmla="*/ 738664 h 738664"/>
              <a:gd name="connsiteX18" fmla="*/ 2864708 w 5846343"/>
              <a:gd name="connsiteY18" fmla="*/ 738664 h 738664"/>
              <a:gd name="connsiteX19" fmla="*/ 2280074 w 5846343"/>
              <a:gd name="connsiteY19" fmla="*/ 738664 h 738664"/>
              <a:gd name="connsiteX20" fmla="*/ 1870830 w 5846343"/>
              <a:gd name="connsiteY20" fmla="*/ 738664 h 738664"/>
              <a:gd name="connsiteX21" fmla="*/ 1403122 w 5846343"/>
              <a:gd name="connsiteY21" fmla="*/ 738664 h 738664"/>
              <a:gd name="connsiteX22" fmla="*/ 993878 w 5846343"/>
              <a:gd name="connsiteY22" fmla="*/ 738664 h 738664"/>
              <a:gd name="connsiteX23" fmla="*/ 526171 w 5846343"/>
              <a:gd name="connsiteY23" fmla="*/ 738664 h 738664"/>
              <a:gd name="connsiteX24" fmla="*/ 0 w 5846343"/>
              <a:gd name="connsiteY24" fmla="*/ 738664 h 738664"/>
              <a:gd name="connsiteX25" fmla="*/ 0 w 5846343"/>
              <a:gd name="connsiteY25" fmla="*/ 369332 h 738664"/>
              <a:gd name="connsiteX26" fmla="*/ 0 w 5846343"/>
              <a:gd name="connsiteY26" fmla="*/ 0 h 73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846343" h="738664" extrusionOk="0">
                <a:moveTo>
                  <a:pt x="0" y="0"/>
                </a:moveTo>
                <a:cubicBezTo>
                  <a:pt x="163287" y="-4550"/>
                  <a:pt x="357517" y="12959"/>
                  <a:pt x="584634" y="0"/>
                </a:cubicBezTo>
                <a:cubicBezTo>
                  <a:pt x="811751" y="-12959"/>
                  <a:pt x="970268" y="14989"/>
                  <a:pt x="1169269" y="0"/>
                </a:cubicBezTo>
                <a:cubicBezTo>
                  <a:pt x="1368270" y="-14989"/>
                  <a:pt x="1409455" y="15406"/>
                  <a:pt x="1636976" y="0"/>
                </a:cubicBezTo>
                <a:cubicBezTo>
                  <a:pt x="1864497" y="-15406"/>
                  <a:pt x="2041630" y="53971"/>
                  <a:pt x="2163147" y="0"/>
                </a:cubicBezTo>
                <a:cubicBezTo>
                  <a:pt x="2284664" y="-53971"/>
                  <a:pt x="2583397" y="32458"/>
                  <a:pt x="2689318" y="0"/>
                </a:cubicBezTo>
                <a:cubicBezTo>
                  <a:pt x="2795239" y="-32458"/>
                  <a:pt x="2933078" y="9724"/>
                  <a:pt x="3098562" y="0"/>
                </a:cubicBezTo>
                <a:cubicBezTo>
                  <a:pt x="3264046" y="-9724"/>
                  <a:pt x="3429717" y="27228"/>
                  <a:pt x="3624733" y="0"/>
                </a:cubicBezTo>
                <a:cubicBezTo>
                  <a:pt x="3819749" y="-27228"/>
                  <a:pt x="3974832" y="456"/>
                  <a:pt x="4267830" y="0"/>
                </a:cubicBezTo>
                <a:cubicBezTo>
                  <a:pt x="4560828" y="-456"/>
                  <a:pt x="4535823" y="38408"/>
                  <a:pt x="4735538" y="0"/>
                </a:cubicBezTo>
                <a:cubicBezTo>
                  <a:pt x="4935253" y="-38408"/>
                  <a:pt x="4991009" y="24752"/>
                  <a:pt x="5203245" y="0"/>
                </a:cubicBezTo>
                <a:cubicBezTo>
                  <a:pt x="5415481" y="-24752"/>
                  <a:pt x="5643043" y="39746"/>
                  <a:pt x="5846343" y="0"/>
                </a:cubicBezTo>
                <a:cubicBezTo>
                  <a:pt x="5878405" y="142005"/>
                  <a:pt x="5836073" y="184942"/>
                  <a:pt x="5846343" y="369332"/>
                </a:cubicBezTo>
                <a:cubicBezTo>
                  <a:pt x="5856613" y="553722"/>
                  <a:pt x="5829729" y="615807"/>
                  <a:pt x="5846343" y="738664"/>
                </a:cubicBezTo>
                <a:cubicBezTo>
                  <a:pt x="5620185" y="808481"/>
                  <a:pt x="5467324" y="714180"/>
                  <a:pt x="5261709" y="738664"/>
                </a:cubicBezTo>
                <a:cubicBezTo>
                  <a:pt x="5056094" y="763148"/>
                  <a:pt x="4923745" y="696932"/>
                  <a:pt x="4794001" y="738664"/>
                </a:cubicBezTo>
                <a:cubicBezTo>
                  <a:pt x="4664257" y="780396"/>
                  <a:pt x="4278348" y="675653"/>
                  <a:pt x="4092440" y="738664"/>
                </a:cubicBezTo>
                <a:cubicBezTo>
                  <a:pt x="3906532" y="801675"/>
                  <a:pt x="3741498" y="700645"/>
                  <a:pt x="3507806" y="738664"/>
                </a:cubicBezTo>
                <a:cubicBezTo>
                  <a:pt x="3274114" y="776683"/>
                  <a:pt x="3180386" y="683141"/>
                  <a:pt x="2864708" y="738664"/>
                </a:cubicBezTo>
                <a:cubicBezTo>
                  <a:pt x="2549030" y="794187"/>
                  <a:pt x="2419136" y="693063"/>
                  <a:pt x="2280074" y="738664"/>
                </a:cubicBezTo>
                <a:cubicBezTo>
                  <a:pt x="2141012" y="784265"/>
                  <a:pt x="2061829" y="732760"/>
                  <a:pt x="1870830" y="738664"/>
                </a:cubicBezTo>
                <a:cubicBezTo>
                  <a:pt x="1679831" y="744568"/>
                  <a:pt x="1599418" y="724278"/>
                  <a:pt x="1403122" y="738664"/>
                </a:cubicBezTo>
                <a:cubicBezTo>
                  <a:pt x="1206826" y="753050"/>
                  <a:pt x="1159038" y="709728"/>
                  <a:pt x="993878" y="738664"/>
                </a:cubicBezTo>
                <a:cubicBezTo>
                  <a:pt x="828718" y="767600"/>
                  <a:pt x="755776" y="737975"/>
                  <a:pt x="526171" y="738664"/>
                </a:cubicBezTo>
                <a:cubicBezTo>
                  <a:pt x="296566" y="739353"/>
                  <a:pt x="133285" y="715768"/>
                  <a:pt x="0" y="738664"/>
                </a:cubicBezTo>
                <a:cubicBezTo>
                  <a:pt x="-30525" y="653822"/>
                  <a:pt x="13242" y="514922"/>
                  <a:pt x="0" y="369332"/>
                </a:cubicBezTo>
                <a:cubicBezTo>
                  <a:pt x="-13242" y="223742"/>
                  <a:pt x="16340" y="147146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6955873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checkWinner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…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2509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1A8F-678D-F78E-E589-0408E246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JavaScript Comparison Operators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52AD0E-2EA2-730A-4462-2B5A8B8BC9FC}"/>
              </a:ext>
            </a:extLst>
          </p:cNvPr>
          <p:cNvSpPr txBox="1"/>
          <p:nvPr/>
        </p:nvSpPr>
        <p:spPr>
          <a:xfrm>
            <a:off x="1449217" y="2000552"/>
            <a:ext cx="7277688" cy="3108543"/>
          </a:xfrm>
          <a:custGeom>
            <a:avLst/>
            <a:gdLst>
              <a:gd name="connsiteX0" fmla="*/ 0 w 7277688"/>
              <a:gd name="connsiteY0" fmla="*/ 0 h 3108543"/>
              <a:gd name="connsiteX1" fmla="*/ 559822 w 7277688"/>
              <a:gd name="connsiteY1" fmla="*/ 0 h 3108543"/>
              <a:gd name="connsiteX2" fmla="*/ 1119644 w 7277688"/>
              <a:gd name="connsiteY2" fmla="*/ 0 h 3108543"/>
              <a:gd name="connsiteX3" fmla="*/ 1533913 w 7277688"/>
              <a:gd name="connsiteY3" fmla="*/ 0 h 3108543"/>
              <a:gd name="connsiteX4" fmla="*/ 2020958 w 7277688"/>
              <a:gd name="connsiteY4" fmla="*/ 0 h 3108543"/>
              <a:gd name="connsiteX5" fmla="*/ 2508003 w 7277688"/>
              <a:gd name="connsiteY5" fmla="*/ 0 h 3108543"/>
              <a:gd name="connsiteX6" fmla="*/ 2849495 w 7277688"/>
              <a:gd name="connsiteY6" fmla="*/ 0 h 3108543"/>
              <a:gd name="connsiteX7" fmla="*/ 3336540 w 7277688"/>
              <a:gd name="connsiteY7" fmla="*/ 0 h 3108543"/>
              <a:gd name="connsiteX8" fmla="*/ 3969139 w 7277688"/>
              <a:gd name="connsiteY8" fmla="*/ 0 h 3108543"/>
              <a:gd name="connsiteX9" fmla="*/ 4383407 w 7277688"/>
              <a:gd name="connsiteY9" fmla="*/ 0 h 3108543"/>
              <a:gd name="connsiteX10" fmla="*/ 4797676 w 7277688"/>
              <a:gd name="connsiteY10" fmla="*/ 0 h 3108543"/>
              <a:gd name="connsiteX11" fmla="*/ 5284721 w 7277688"/>
              <a:gd name="connsiteY11" fmla="*/ 0 h 3108543"/>
              <a:gd name="connsiteX12" fmla="*/ 5844543 w 7277688"/>
              <a:gd name="connsiteY12" fmla="*/ 0 h 3108543"/>
              <a:gd name="connsiteX13" fmla="*/ 6404365 w 7277688"/>
              <a:gd name="connsiteY13" fmla="*/ 0 h 3108543"/>
              <a:gd name="connsiteX14" fmla="*/ 7277688 w 7277688"/>
              <a:gd name="connsiteY14" fmla="*/ 0 h 3108543"/>
              <a:gd name="connsiteX15" fmla="*/ 7277688 w 7277688"/>
              <a:gd name="connsiteY15" fmla="*/ 580261 h 3108543"/>
              <a:gd name="connsiteX16" fmla="*/ 7277688 w 7277688"/>
              <a:gd name="connsiteY16" fmla="*/ 1067266 h 3108543"/>
              <a:gd name="connsiteX17" fmla="*/ 7277688 w 7277688"/>
              <a:gd name="connsiteY17" fmla="*/ 1554271 h 3108543"/>
              <a:gd name="connsiteX18" fmla="*/ 7277688 w 7277688"/>
              <a:gd name="connsiteY18" fmla="*/ 2041277 h 3108543"/>
              <a:gd name="connsiteX19" fmla="*/ 7277688 w 7277688"/>
              <a:gd name="connsiteY19" fmla="*/ 2528282 h 3108543"/>
              <a:gd name="connsiteX20" fmla="*/ 7277688 w 7277688"/>
              <a:gd name="connsiteY20" fmla="*/ 3108543 h 3108543"/>
              <a:gd name="connsiteX21" fmla="*/ 6790643 w 7277688"/>
              <a:gd name="connsiteY21" fmla="*/ 3108543 h 3108543"/>
              <a:gd name="connsiteX22" fmla="*/ 6449151 w 7277688"/>
              <a:gd name="connsiteY22" fmla="*/ 3108543 h 3108543"/>
              <a:gd name="connsiteX23" fmla="*/ 6034883 w 7277688"/>
              <a:gd name="connsiteY23" fmla="*/ 3108543 h 3108543"/>
              <a:gd name="connsiteX24" fmla="*/ 5620614 w 7277688"/>
              <a:gd name="connsiteY24" fmla="*/ 3108543 h 3108543"/>
              <a:gd name="connsiteX25" fmla="*/ 5060792 w 7277688"/>
              <a:gd name="connsiteY25" fmla="*/ 3108543 h 3108543"/>
              <a:gd name="connsiteX26" fmla="*/ 4573747 w 7277688"/>
              <a:gd name="connsiteY26" fmla="*/ 3108543 h 3108543"/>
              <a:gd name="connsiteX27" fmla="*/ 3941148 w 7277688"/>
              <a:gd name="connsiteY27" fmla="*/ 3108543 h 3108543"/>
              <a:gd name="connsiteX28" fmla="*/ 3381326 w 7277688"/>
              <a:gd name="connsiteY28" fmla="*/ 3108543 h 3108543"/>
              <a:gd name="connsiteX29" fmla="*/ 2748727 w 7277688"/>
              <a:gd name="connsiteY29" fmla="*/ 3108543 h 3108543"/>
              <a:gd name="connsiteX30" fmla="*/ 2334458 w 7277688"/>
              <a:gd name="connsiteY30" fmla="*/ 3108543 h 3108543"/>
              <a:gd name="connsiteX31" fmla="*/ 1920190 w 7277688"/>
              <a:gd name="connsiteY31" fmla="*/ 3108543 h 3108543"/>
              <a:gd name="connsiteX32" fmla="*/ 1433145 w 7277688"/>
              <a:gd name="connsiteY32" fmla="*/ 3108543 h 3108543"/>
              <a:gd name="connsiteX33" fmla="*/ 1091653 w 7277688"/>
              <a:gd name="connsiteY33" fmla="*/ 3108543 h 3108543"/>
              <a:gd name="connsiteX34" fmla="*/ 531831 w 7277688"/>
              <a:gd name="connsiteY34" fmla="*/ 3108543 h 3108543"/>
              <a:gd name="connsiteX35" fmla="*/ 0 w 7277688"/>
              <a:gd name="connsiteY35" fmla="*/ 3108543 h 3108543"/>
              <a:gd name="connsiteX36" fmla="*/ 0 w 7277688"/>
              <a:gd name="connsiteY36" fmla="*/ 2652623 h 3108543"/>
              <a:gd name="connsiteX37" fmla="*/ 0 w 7277688"/>
              <a:gd name="connsiteY37" fmla="*/ 2165618 h 3108543"/>
              <a:gd name="connsiteX38" fmla="*/ 0 w 7277688"/>
              <a:gd name="connsiteY38" fmla="*/ 1740784 h 3108543"/>
              <a:gd name="connsiteX39" fmla="*/ 0 w 7277688"/>
              <a:gd name="connsiteY39" fmla="*/ 1191608 h 3108543"/>
              <a:gd name="connsiteX40" fmla="*/ 0 w 7277688"/>
              <a:gd name="connsiteY40" fmla="*/ 704603 h 3108543"/>
              <a:gd name="connsiteX41" fmla="*/ 0 w 7277688"/>
              <a:gd name="connsiteY41" fmla="*/ 0 h 3108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277688" h="3108543" extrusionOk="0">
                <a:moveTo>
                  <a:pt x="0" y="0"/>
                </a:moveTo>
                <a:cubicBezTo>
                  <a:pt x="189556" y="-21443"/>
                  <a:pt x="430601" y="66539"/>
                  <a:pt x="559822" y="0"/>
                </a:cubicBezTo>
                <a:cubicBezTo>
                  <a:pt x="689043" y="-66539"/>
                  <a:pt x="999645" y="52967"/>
                  <a:pt x="1119644" y="0"/>
                </a:cubicBezTo>
                <a:cubicBezTo>
                  <a:pt x="1239643" y="-52967"/>
                  <a:pt x="1331893" y="8150"/>
                  <a:pt x="1533913" y="0"/>
                </a:cubicBezTo>
                <a:cubicBezTo>
                  <a:pt x="1735933" y="-8150"/>
                  <a:pt x="1896449" y="5422"/>
                  <a:pt x="2020958" y="0"/>
                </a:cubicBezTo>
                <a:cubicBezTo>
                  <a:pt x="2145468" y="-5422"/>
                  <a:pt x="2272455" y="27303"/>
                  <a:pt x="2508003" y="0"/>
                </a:cubicBezTo>
                <a:cubicBezTo>
                  <a:pt x="2743552" y="-27303"/>
                  <a:pt x="2679311" y="27924"/>
                  <a:pt x="2849495" y="0"/>
                </a:cubicBezTo>
                <a:cubicBezTo>
                  <a:pt x="3019679" y="-27924"/>
                  <a:pt x="3218720" y="41077"/>
                  <a:pt x="3336540" y="0"/>
                </a:cubicBezTo>
                <a:cubicBezTo>
                  <a:pt x="3454360" y="-41077"/>
                  <a:pt x="3692814" y="49557"/>
                  <a:pt x="3969139" y="0"/>
                </a:cubicBezTo>
                <a:cubicBezTo>
                  <a:pt x="4245464" y="-49557"/>
                  <a:pt x="4251861" y="13053"/>
                  <a:pt x="4383407" y="0"/>
                </a:cubicBezTo>
                <a:cubicBezTo>
                  <a:pt x="4514953" y="-13053"/>
                  <a:pt x="4605569" y="18450"/>
                  <a:pt x="4797676" y="0"/>
                </a:cubicBezTo>
                <a:cubicBezTo>
                  <a:pt x="4989783" y="-18450"/>
                  <a:pt x="5100595" y="3593"/>
                  <a:pt x="5284721" y="0"/>
                </a:cubicBezTo>
                <a:cubicBezTo>
                  <a:pt x="5468848" y="-3593"/>
                  <a:pt x="5653526" y="55654"/>
                  <a:pt x="5844543" y="0"/>
                </a:cubicBezTo>
                <a:cubicBezTo>
                  <a:pt x="6035560" y="-55654"/>
                  <a:pt x="6280589" y="1307"/>
                  <a:pt x="6404365" y="0"/>
                </a:cubicBezTo>
                <a:cubicBezTo>
                  <a:pt x="6528141" y="-1307"/>
                  <a:pt x="6985056" y="20163"/>
                  <a:pt x="7277688" y="0"/>
                </a:cubicBezTo>
                <a:cubicBezTo>
                  <a:pt x="7342079" y="172388"/>
                  <a:pt x="7227072" y="325453"/>
                  <a:pt x="7277688" y="580261"/>
                </a:cubicBezTo>
                <a:cubicBezTo>
                  <a:pt x="7328304" y="835069"/>
                  <a:pt x="7261406" y="948315"/>
                  <a:pt x="7277688" y="1067266"/>
                </a:cubicBezTo>
                <a:cubicBezTo>
                  <a:pt x="7293970" y="1186218"/>
                  <a:pt x="7232283" y="1442830"/>
                  <a:pt x="7277688" y="1554271"/>
                </a:cubicBezTo>
                <a:cubicBezTo>
                  <a:pt x="7323093" y="1665713"/>
                  <a:pt x="7233238" y="1885938"/>
                  <a:pt x="7277688" y="2041277"/>
                </a:cubicBezTo>
                <a:cubicBezTo>
                  <a:pt x="7322138" y="2196616"/>
                  <a:pt x="7225955" y="2357962"/>
                  <a:pt x="7277688" y="2528282"/>
                </a:cubicBezTo>
                <a:cubicBezTo>
                  <a:pt x="7329421" y="2698602"/>
                  <a:pt x="7270654" y="2825154"/>
                  <a:pt x="7277688" y="3108543"/>
                </a:cubicBezTo>
                <a:cubicBezTo>
                  <a:pt x="7104721" y="3143786"/>
                  <a:pt x="7015055" y="3098953"/>
                  <a:pt x="6790643" y="3108543"/>
                </a:cubicBezTo>
                <a:cubicBezTo>
                  <a:pt x="6566232" y="3118133"/>
                  <a:pt x="6531709" y="3104352"/>
                  <a:pt x="6449151" y="3108543"/>
                </a:cubicBezTo>
                <a:cubicBezTo>
                  <a:pt x="6366593" y="3112734"/>
                  <a:pt x="6239063" y="3099131"/>
                  <a:pt x="6034883" y="3108543"/>
                </a:cubicBezTo>
                <a:cubicBezTo>
                  <a:pt x="5830703" y="3117955"/>
                  <a:pt x="5720578" y="3087747"/>
                  <a:pt x="5620614" y="3108543"/>
                </a:cubicBezTo>
                <a:cubicBezTo>
                  <a:pt x="5520650" y="3129339"/>
                  <a:pt x="5316458" y="3081088"/>
                  <a:pt x="5060792" y="3108543"/>
                </a:cubicBezTo>
                <a:cubicBezTo>
                  <a:pt x="4805126" y="3135998"/>
                  <a:pt x="4770934" y="3101669"/>
                  <a:pt x="4573747" y="3108543"/>
                </a:cubicBezTo>
                <a:cubicBezTo>
                  <a:pt x="4376560" y="3115417"/>
                  <a:pt x="4147640" y="3097265"/>
                  <a:pt x="3941148" y="3108543"/>
                </a:cubicBezTo>
                <a:cubicBezTo>
                  <a:pt x="3734656" y="3119821"/>
                  <a:pt x="3513831" y="3095841"/>
                  <a:pt x="3381326" y="3108543"/>
                </a:cubicBezTo>
                <a:cubicBezTo>
                  <a:pt x="3248821" y="3121245"/>
                  <a:pt x="3058805" y="3054966"/>
                  <a:pt x="2748727" y="3108543"/>
                </a:cubicBezTo>
                <a:cubicBezTo>
                  <a:pt x="2438649" y="3162120"/>
                  <a:pt x="2456126" y="3069730"/>
                  <a:pt x="2334458" y="3108543"/>
                </a:cubicBezTo>
                <a:cubicBezTo>
                  <a:pt x="2212790" y="3147356"/>
                  <a:pt x="2056240" y="3077154"/>
                  <a:pt x="1920190" y="3108543"/>
                </a:cubicBezTo>
                <a:cubicBezTo>
                  <a:pt x="1784140" y="3139932"/>
                  <a:pt x="1597608" y="3086189"/>
                  <a:pt x="1433145" y="3108543"/>
                </a:cubicBezTo>
                <a:cubicBezTo>
                  <a:pt x="1268683" y="3130897"/>
                  <a:pt x="1208249" y="3090375"/>
                  <a:pt x="1091653" y="3108543"/>
                </a:cubicBezTo>
                <a:cubicBezTo>
                  <a:pt x="975057" y="3126711"/>
                  <a:pt x="763832" y="3059289"/>
                  <a:pt x="531831" y="3108543"/>
                </a:cubicBezTo>
                <a:cubicBezTo>
                  <a:pt x="299830" y="3157797"/>
                  <a:pt x="215352" y="3081229"/>
                  <a:pt x="0" y="3108543"/>
                </a:cubicBezTo>
                <a:cubicBezTo>
                  <a:pt x="-48912" y="2999621"/>
                  <a:pt x="30586" y="2850114"/>
                  <a:pt x="0" y="2652623"/>
                </a:cubicBezTo>
                <a:cubicBezTo>
                  <a:pt x="-30586" y="2455132"/>
                  <a:pt x="45119" y="2362515"/>
                  <a:pt x="0" y="2165618"/>
                </a:cubicBezTo>
                <a:cubicBezTo>
                  <a:pt x="-45119" y="1968721"/>
                  <a:pt x="44125" y="1926020"/>
                  <a:pt x="0" y="1740784"/>
                </a:cubicBezTo>
                <a:cubicBezTo>
                  <a:pt x="-44125" y="1555548"/>
                  <a:pt x="16133" y="1460000"/>
                  <a:pt x="0" y="1191608"/>
                </a:cubicBezTo>
                <a:cubicBezTo>
                  <a:pt x="-16133" y="923216"/>
                  <a:pt x="42107" y="867481"/>
                  <a:pt x="0" y="704603"/>
                </a:cubicBezTo>
                <a:cubicBezTo>
                  <a:pt x="-42107" y="541725"/>
                  <a:pt x="50616" y="244755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6955873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checkWinner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Check 1st row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text0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"0_0"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text1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"1_0"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text2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"2_0"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(text0 === text1 &amp;&amp; text1 === text2)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winnerLetter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text0;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window.alert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"Winner is 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winnerLetter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01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1A8F-678D-F78E-E589-0408E246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JavaScript Comparison Operators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52AD0E-2EA2-730A-4462-2B5A8B8BC9FC}"/>
              </a:ext>
            </a:extLst>
          </p:cNvPr>
          <p:cNvSpPr txBox="1"/>
          <p:nvPr/>
        </p:nvSpPr>
        <p:spPr>
          <a:xfrm>
            <a:off x="1729954" y="2274838"/>
            <a:ext cx="7277688" cy="2308324"/>
          </a:xfrm>
          <a:custGeom>
            <a:avLst/>
            <a:gdLst>
              <a:gd name="connsiteX0" fmla="*/ 0 w 7277688"/>
              <a:gd name="connsiteY0" fmla="*/ 0 h 2308324"/>
              <a:gd name="connsiteX1" fmla="*/ 559822 w 7277688"/>
              <a:gd name="connsiteY1" fmla="*/ 0 h 2308324"/>
              <a:gd name="connsiteX2" fmla="*/ 1119644 w 7277688"/>
              <a:gd name="connsiteY2" fmla="*/ 0 h 2308324"/>
              <a:gd name="connsiteX3" fmla="*/ 1533913 w 7277688"/>
              <a:gd name="connsiteY3" fmla="*/ 0 h 2308324"/>
              <a:gd name="connsiteX4" fmla="*/ 2020958 w 7277688"/>
              <a:gd name="connsiteY4" fmla="*/ 0 h 2308324"/>
              <a:gd name="connsiteX5" fmla="*/ 2508003 w 7277688"/>
              <a:gd name="connsiteY5" fmla="*/ 0 h 2308324"/>
              <a:gd name="connsiteX6" fmla="*/ 2849495 w 7277688"/>
              <a:gd name="connsiteY6" fmla="*/ 0 h 2308324"/>
              <a:gd name="connsiteX7" fmla="*/ 3336540 w 7277688"/>
              <a:gd name="connsiteY7" fmla="*/ 0 h 2308324"/>
              <a:gd name="connsiteX8" fmla="*/ 3969139 w 7277688"/>
              <a:gd name="connsiteY8" fmla="*/ 0 h 2308324"/>
              <a:gd name="connsiteX9" fmla="*/ 4383407 w 7277688"/>
              <a:gd name="connsiteY9" fmla="*/ 0 h 2308324"/>
              <a:gd name="connsiteX10" fmla="*/ 4797676 w 7277688"/>
              <a:gd name="connsiteY10" fmla="*/ 0 h 2308324"/>
              <a:gd name="connsiteX11" fmla="*/ 5284721 w 7277688"/>
              <a:gd name="connsiteY11" fmla="*/ 0 h 2308324"/>
              <a:gd name="connsiteX12" fmla="*/ 5844543 w 7277688"/>
              <a:gd name="connsiteY12" fmla="*/ 0 h 2308324"/>
              <a:gd name="connsiteX13" fmla="*/ 6404365 w 7277688"/>
              <a:gd name="connsiteY13" fmla="*/ 0 h 2308324"/>
              <a:gd name="connsiteX14" fmla="*/ 7277688 w 7277688"/>
              <a:gd name="connsiteY14" fmla="*/ 0 h 2308324"/>
              <a:gd name="connsiteX15" fmla="*/ 7277688 w 7277688"/>
              <a:gd name="connsiteY15" fmla="*/ 623247 h 2308324"/>
              <a:gd name="connsiteX16" fmla="*/ 7277688 w 7277688"/>
              <a:gd name="connsiteY16" fmla="*/ 1177245 h 2308324"/>
              <a:gd name="connsiteX17" fmla="*/ 7277688 w 7277688"/>
              <a:gd name="connsiteY17" fmla="*/ 1731243 h 2308324"/>
              <a:gd name="connsiteX18" fmla="*/ 7277688 w 7277688"/>
              <a:gd name="connsiteY18" fmla="*/ 2308324 h 2308324"/>
              <a:gd name="connsiteX19" fmla="*/ 6790643 w 7277688"/>
              <a:gd name="connsiteY19" fmla="*/ 2308324 h 2308324"/>
              <a:gd name="connsiteX20" fmla="*/ 6449151 w 7277688"/>
              <a:gd name="connsiteY20" fmla="*/ 2308324 h 2308324"/>
              <a:gd name="connsiteX21" fmla="*/ 6034883 w 7277688"/>
              <a:gd name="connsiteY21" fmla="*/ 2308324 h 2308324"/>
              <a:gd name="connsiteX22" fmla="*/ 5693391 w 7277688"/>
              <a:gd name="connsiteY22" fmla="*/ 2308324 h 2308324"/>
              <a:gd name="connsiteX23" fmla="*/ 5279123 w 7277688"/>
              <a:gd name="connsiteY23" fmla="*/ 2308324 h 2308324"/>
              <a:gd name="connsiteX24" fmla="*/ 4864855 w 7277688"/>
              <a:gd name="connsiteY24" fmla="*/ 2308324 h 2308324"/>
              <a:gd name="connsiteX25" fmla="*/ 4305032 w 7277688"/>
              <a:gd name="connsiteY25" fmla="*/ 2308324 h 2308324"/>
              <a:gd name="connsiteX26" fmla="*/ 3817987 w 7277688"/>
              <a:gd name="connsiteY26" fmla="*/ 2308324 h 2308324"/>
              <a:gd name="connsiteX27" fmla="*/ 3185388 w 7277688"/>
              <a:gd name="connsiteY27" fmla="*/ 2308324 h 2308324"/>
              <a:gd name="connsiteX28" fmla="*/ 2625566 w 7277688"/>
              <a:gd name="connsiteY28" fmla="*/ 2308324 h 2308324"/>
              <a:gd name="connsiteX29" fmla="*/ 1992967 w 7277688"/>
              <a:gd name="connsiteY29" fmla="*/ 2308324 h 2308324"/>
              <a:gd name="connsiteX30" fmla="*/ 1578698 w 7277688"/>
              <a:gd name="connsiteY30" fmla="*/ 2308324 h 2308324"/>
              <a:gd name="connsiteX31" fmla="*/ 1164430 w 7277688"/>
              <a:gd name="connsiteY31" fmla="*/ 2308324 h 2308324"/>
              <a:gd name="connsiteX32" fmla="*/ 677385 w 7277688"/>
              <a:gd name="connsiteY32" fmla="*/ 2308324 h 2308324"/>
              <a:gd name="connsiteX33" fmla="*/ 0 w 7277688"/>
              <a:gd name="connsiteY33" fmla="*/ 2308324 h 2308324"/>
              <a:gd name="connsiteX34" fmla="*/ 0 w 7277688"/>
              <a:gd name="connsiteY34" fmla="*/ 1731243 h 2308324"/>
              <a:gd name="connsiteX35" fmla="*/ 0 w 7277688"/>
              <a:gd name="connsiteY35" fmla="*/ 1107996 h 2308324"/>
              <a:gd name="connsiteX36" fmla="*/ 0 w 7277688"/>
              <a:gd name="connsiteY36" fmla="*/ 507831 h 2308324"/>
              <a:gd name="connsiteX37" fmla="*/ 0 w 7277688"/>
              <a:gd name="connsiteY37" fmla="*/ 0 h 230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277688" h="2308324" extrusionOk="0">
                <a:moveTo>
                  <a:pt x="0" y="0"/>
                </a:moveTo>
                <a:cubicBezTo>
                  <a:pt x="189556" y="-21443"/>
                  <a:pt x="430601" y="66539"/>
                  <a:pt x="559822" y="0"/>
                </a:cubicBezTo>
                <a:cubicBezTo>
                  <a:pt x="689043" y="-66539"/>
                  <a:pt x="999645" y="52967"/>
                  <a:pt x="1119644" y="0"/>
                </a:cubicBezTo>
                <a:cubicBezTo>
                  <a:pt x="1239643" y="-52967"/>
                  <a:pt x="1331893" y="8150"/>
                  <a:pt x="1533913" y="0"/>
                </a:cubicBezTo>
                <a:cubicBezTo>
                  <a:pt x="1735933" y="-8150"/>
                  <a:pt x="1896449" y="5422"/>
                  <a:pt x="2020958" y="0"/>
                </a:cubicBezTo>
                <a:cubicBezTo>
                  <a:pt x="2145468" y="-5422"/>
                  <a:pt x="2272455" y="27303"/>
                  <a:pt x="2508003" y="0"/>
                </a:cubicBezTo>
                <a:cubicBezTo>
                  <a:pt x="2743552" y="-27303"/>
                  <a:pt x="2679311" y="27924"/>
                  <a:pt x="2849495" y="0"/>
                </a:cubicBezTo>
                <a:cubicBezTo>
                  <a:pt x="3019679" y="-27924"/>
                  <a:pt x="3218720" y="41077"/>
                  <a:pt x="3336540" y="0"/>
                </a:cubicBezTo>
                <a:cubicBezTo>
                  <a:pt x="3454360" y="-41077"/>
                  <a:pt x="3692814" y="49557"/>
                  <a:pt x="3969139" y="0"/>
                </a:cubicBezTo>
                <a:cubicBezTo>
                  <a:pt x="4245464" y="-49557"/>
                  <a:pt x="4251861" y="13053"/>
                  <a:pt x="4383407" y="0"/>
                </a:cubicBezTo>
                <a:cubicBezTo>
                  <a:pt x="4514953" y="-13053"/>
                  <a:pt x="4605569" y="18450"/>
                  <a:pt x="4797676" y="0"/>
                </a:cubicBezTo>
                <a:cubicBezTo>
                  <a:pt x="4989783" y="-18450"/>
                  <a:pt x="5100595" y="3593"/>
                  <a:pt x="5284721" y="0"/>
                </a:cubicBezTo>
                <a:cubicBezTo>
                  <a:pt x="5468848" y="-3593"/>
                  <a:pt x="5653526" y="55654"/>
                  <a:pt x="5844543" y="0"/>
                </a:cubicBezTo>
                <a:cubicBezTo>
                  <a:pt x="6035560" y="-55654"/>
                  <a:pt x="6280589" y="1307"/>
                  <a:pt x="6404365" y="0"/>
                </a:cubicBezTo>
                <a:cubicBezTo>
                  <a:pt x="6528141" y="-1307"/>
                  <a:pt x="6985056" y="20163"/>
                  <a:pt x="7277688" y="0"/>
                </a:cubicBezTo>
                <a:cubicBezTo>
                  <a:pt x="7323978" y="274003"/>
                  <a:pt x="7215082" y="363917"/>
                  <a:pt x="7277688" y="623247"/>
                </a:cubicBezTo>
                <a:cubicBezTo>
                  <a:pt x="7340294" y="882577"/>
                  <a:pt x="7222629" y="962337"/>
                  <a:pt x="7277688" y="1177245"/>
                </a:cubicBezTo>
                <a:cubicBezTo>
                  <a:pt x="7332747" y="1392153"/>
                  <a:pt x="7221554" y="1476552"/>
                  <a:pt x="7277688" y="1731243"/>
                </a:cubicBezTo>
                <a:cubicBezTo>
                  <a:pt x="7333822" y="1985934"/>
                  <a:pt x="7271609" y="2168371"/>
                  <a:pt x="7277688" y="2308324"/>
                </a:cubicBezTo>
                <a:cubicBezTo>
                  <a:pt x="7067986" y="2364157"/>
                  <a:pt x="7000236" y="2303028"/>
                  <a:pt x="6790643" y="2308324"/>
                </a:cubicBezTo>
                <a:cubicBezTo>
                  <a:pt x="6581050" y="2313620"/>
                  <a:pt x="6587212" y="2267723"/>
                  <a:pt x="6449151" y="2308324"/>
                </a:cubicBezTo>
                <a:cubicBezTo>
                  <a:pt x="6311090" y="2348925"/>
                  <a:pt x="6229041" y="2275595"/>
                  <a:pt x="6034883" y="2308324"/>
                </a:cubicBezTo>
                <a:cubicBezTo>
                  <a:pt x="5840725" y="2341053"/>
                  <a:pt x="5775949" y="2304133"/>
                  <a:pt x="5693391" y="2308324"/>
                </a:cubicBezTo>
                <a:cubicBezTo>
                  <a:pt x="5610833" y="2312515"/>
                  <a:pt x="5483303" y="2298912"/>
                  <a:pt x="5279123" y="2308324"/>
                </a:cubicBezTo>
                <a:cubicBezTo>
                  <a:pt x="5074943" y="2317736"/>
                  <a:pt x="4955967" y="2281596"/>
                  <a:pt x="4864855" y="2308324"/>
                </a:cubicBezTo>
                <a:cubicBezTo>
                  <a:pt x="4773743" y="2335052"/>
                  <a:pt x="4566529" y="2286380"/>
                  <a:pt x="4305032" y="2308324"/>
                </a:cubicBezTo>
                <a:cubicBezTo>
                  <a:pt x="4043535" y="2330268"/>
                  <a:pt x="4015174" y="2301450"/>
                  <a:pt x="3817987" y="2308324"/>
                </a:cubicBezTo>
                <a:cubicBezTo>
                  <a:pt x="3620800" y="2315198"/>
                  <a:pt x="3391880" y="2297046"/>
                  <a:pt x="3185388" y="2308324"/>
                </a:cubicBezTo>
                <a:cubicBezTo>
                  <a:pt x="2978896" y="2319602"/>
                  <a:pt x="2758071" y="2295622"/>
                  <a:pt x="2625566" y="2308324"/>
                </a:cubicBezTo>
                <a:cubicBezTo>
                  <a:pt x="2493061" y="2321026"/>
                  <a:pt x="2303045" y="2254747"/>
                  <a:pt x="1992967" y="2308324"/>
                </a:cubicBezTo>
                <a:cubicBezTo>
                  <a:pt x="1682889" y="2361901"/>
                  <a:pt x="1700366" y="2269511"/>
                  <a:pt x="1578698" y="2308324"/>
                </a:cubicBezTo>
                <a:cubicBezTo>
                  <a:pt x="1457030" y="2347137"/>
                  <a:pt x="1300480" y="2276935"/>
                  <a:pt x="1164430" y="2308324"/>
                </a:cubicBezTo>
                <a:cubicBezTo>
                  <a:pt x="1028380" y="2339713"/>
                  <a:pt x="841848" y="2285970"/>
                  <a:pt x="677385" y="2308324"/>
                </a:cubicBezTo>
                <a:cubicBezTo>
                  <a:pt x="512923" y="2330678"/>
                  <a:pt x="247510" y="2233566"/>
                  <a:pt x="0" y="2308324"/>
                </a:cubicBezTo>
                <a:cubicBezTo>
                  <a:pt x="-56052" y="2105157"/>
                  <a:pt x="68258" y="1954263"/>
                  <a:pt x="0" y="1731243"/>
                </a:cubicBezTo>
                <a:cubicBezTo>
                  <a:pt x="-68258" y="1508223"/>
                  <a:pt x="34094" y="1292170"/>
                  <a:pt x="0" y="1107996"/>
                </a:cubicBezTo>
                <a:cubicBezTo>
                  <a:pt x="-34094" y="923822"/>
                  <a:pt x="13123" y="804950"/>
                  <a:pt x="0" y="507831"/>
                </a:cubicBezTo>
                <a:cubicBezTo>
                  <a:pt x="-13123" y="210713"/>
                  <a:pt x="19267" y="144820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6955873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Check3Blocks(id0, id1, id2)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text0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(id0).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text1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(id1).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text2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(id2).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(text0 === text1 &amp;&amp; text1 === text2)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text0;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1851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1A8F-678D-F78E-E589-0408E246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JavaScript Comparison Operators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52AD0E-2EA2-730A-4462-2B5A8B8BC9FC}"/>
              </a:ext>
            </a:extLst>
          </p:cNvPr>
          <p:cNvSpPr txBox="1"/>
          <p:nvPr/>
        </p:nvSpPr>
        <p:spPr>
          <a:xfrm>
            <a:off x="1208585" y="1503247"/>
            <a:ext cx="7277688" cy="4708981"/>
          </a:xfrm>
          <a:custGeom>
            <a:avLst/>
            <a:gdLst>
              <a:gd name="connsiteX0" fmla="*/ 0 w 7277688"/>
              <a:gd name="connsiteY0" fmla="*/ 0 h 4708981"/>
              <a:gd name="connsiteX1" fmla="*/ 559822 w 7277688"/>
              <a:gd name="connsiteY1" fmla="*/ 0 h 4708981"/>
              <a:gd name="connsiteX2" fmla="*/ 1119644 w 7277688"/>
              <a:gd name="connsiteY2" fmla="*/ 0 h 4708981"/>
              <a:gd name="connsiteX3" fmla="*/ 1533913 w 7277688"/>
              <a:gd name="connsiteY3" fmla="*/ 0 h 4708981"/>
              <a:gd name="connsiteX4" fmla="*/ 2020958 w 7277688"/>
              <a:gd name="connsiteY4" fmla="*/ 0 h 4708981"/>
              <a:gd name="connsiteX5" fmla="*/ 2508003 w 7277688"/>
              <a:gd name="connsiteY5" fmla="*/ 0 h 4708981"/>
              <a:gd name="connsiteX6" fmla="*/ 2849495 w 7277688"/>
              <a:gd name="connsiteY6" fmla="*/ 0 h 4708981"/>
              <a:gd name="connsiteX7" fmla="*/ 3336540 w 7277688"/>
              <a:gd name="connsiteY7" fmla="*/ 0 h 4708981"/>
              <a:gd name="connsiteX8" fmla="*/ 3969139 w 7277688"/>
              <a:gd name="connsiteY8" fmla="*/ 0 h 4708981"/>
              <a:gd name="connsiteX9" fmla="*/ 4383407 w 7277688"/>
              <a:gd name="connsiteY9" fmla="*/ 0 h 4708981"/>
              <a:gd name="connsiteX10" fmla="*/ 4797676 w 7277688"/>
              <a:gd name="connsiteY10" fmla="*/ 0 h 4708981"/>
              <a:gd name="connsiteX11" fmla="*/ 5284721 w 7277688"/>
              <a:gd name="connsiteY11" fmla="*/ 0 h 4708981"/>
              <a:gd name="connsiteX12" fmla="*/ 5844543 w 7277688"/>
              <a:gd name="connsiteY12" fmla="*/ 0 h 4708981"/>
              <a:gd name="connsiteX13" fmla="*/ 6404365 w 7277688"/>
              <a:gd name="connsiteY13" fmla="*/ 0 h 4708981"/>
              <a:gd name="connsiteX14" fmla="*/ 7277688 w 7277688"/>
              <a:gd name="connsiteY14" fmla="*/ 0 h 4708981"/>
              <a:gd name="connsiteX15" fmla="*/ 7277688 w 7277688"/>
              <a:gd name="connsiteY15" fmla="*/ 682802 h 4708981"/>
              <a:gd name="connsiteX16" fmla="*/ 7277688 w 7277688"/>
              <a:gd name="connsiteY16" fmla="*/ 1224335 h 4708981"/>
              <a:gd name="connsiteX17" fmla="*/ 7277688 w 7277688"/>
              <a:gd name="connsiteY17" fmla="*/ 1765868 h 4708981"/>
              <a:gd name="connsiteX18" fmla="*/ 7277688 w 7277688"/>
              <a:gd name="connsiteY18" fmla="*/ 2307401 h 4708981"/>
              <a:gd name="connsiteX19" fmla="*/ 7277688 w 7277688"/>
              <a:gd name="connsiteY19" fmla="*/ 2848934 h 4708981"/>
              <a:gd name="connsiteX20" fmla="*/ 7277688 w 7277688"/>
              <a:gd name="connsiteY20" fmla="*/ 3343377 h 4708981"/>
              <a:gd name="connsiteX21" fmla="*/ 7277688 w 7277688"/>
              <a:gd name="connsiteY21" fmla="*/ 3884909 h 4708981"/>
              <a:gd name="connsiteX22" fmla="*/ 7277688 w 7277688"/>
              <a:gd name="connsiteY22" fmla="*/ 4708981 h 4708981"/>
              <a:gd name="connsiteX23" fmla="*/ 6717866 w 7277688"/>
              <a:gd name="connsiteY23" fmla="*/ 4708981 h 4708981"/>
              <a:gd name="connsiteX24" fmla="*/ 6303597 w 7277688"/>
              <a:gd name="connsiteY24" fmla="*/ 4708981 h 4708981"/>
              <a:gd name="connsiteX25" fmla="*/ 5743775 w 7277688"/>
              <a:gd name="connsiteY25" fmla="*/ 4708981 h 4708981"/>
              <a:gd name="connsiteX26" fmla="*/ 5256730 w 7277688"/>
              <a:gd name="connsiteY26" fmla="*/ 4708981 h 4708981"/>
              <a:gd name="connsiteX27" fmla="*/ 4624131 w 7277688"/>
              <a:gd name="connsiteY27" fmla="*/ 4708981 h 4708981"/>
              <a:gd name="connsiteX28" fmla="*/ 4064309 w 7277688"/>
              <a:gd name="connsiteY28" fmla="*/ 4708981 h 4708981"/>
              <a:gd name="connsiteX29" fmla="*/ 3431710 w 7277688"/>
              <a:gd name="connsiteY29" fmla="*/ 4708981 h 4708981"/>
              <a:gd name="connsiteX30" fmla="*/ 3017441 w 7277688"/>
              <a:gd name="connsiteY30" fmla="*/ 4708981 h 4708981"/>
              <a:gd name="connsiteX31" fmla="*/ 2603173 w 7277688"/>
              <a:gd name="connsiteY31" fmla="*/ 4708981 h 4708981"/>
              <a:gd name="connsiteX32" fmla="*/ 2116128 w 7277688"/>
              <a:gd name="connsiteY32" fmla="*/ 4708981 h 4708981"/>
              <a:gd name="connsiteX33" fmla="*/ 1774636 w 7277688"/>
              <a:gd name="connsiteY33" fmla="*/ 4708981 h 4708981"/>
              <a:gd name="connsiteX34" fmla="*/ 1214814 w 7277688"/>
              <a:gd name="connsiteY34" fmla="*/ 4708981 h 4708981"/>
              <a:gd name="connsiteX35" fmla="*/ 873323 w 7277688"/>
              <a:gd name="connsiteY35" fmla="*/ 4708981 h 4708981"/>
              <a:gd name="connsiteX36" fmla="*/ 0 w 7277688"/>
              <a:gd name="connsiteY36" fmla="*/ 4708981 h 4708981"/>
              <a:gd name="connsiteX37" fmla="*/ 0 w 7277688"/>
              <a:gd name="connsiteY37" fmla="*/ 4261628 h 4708981"/>
              <a:gd name="connsiteX38" fmla="*/ 0 w 7277688"/>
              <a:gd name="connsiteY38" fmla="*/ 3814275 h 4708981"/>
              <a:gd name="connsiteX39" fmla="*/ 0 w 7277688"/>
              <a:gd name="connsiteY39" fmla="*/ 3178562 h 4708981"/>
              <a:gd name="connsiteX40" fmla="*/ 0 w 7277688"/>
              <a:gd name="connsiteY40" fmla="*/ 2637029 h 4708981"/>
              <a:gd name="connsiteX41" fmla="*/ 0 w 7277688"/>
              <a:gd name="connsiteY41" fmla="*/ 1954227 h 4708981"/>
              <a:gd name="connsiteX42" fmla="*/ 0 w 7277688"/>
              <a:gd name="connsiteY42" fmla="*/ 1365604 h 4708981"/>
              <a:gd name="connsiteX43" fmla="*/ 0 w 7277688"/>
              <a:gd name="connsiteY43" fmla="*/ 776982 h 4708981"/>
              <a:gd name="connsiteX44" fmla="*/ 0 w 7277688"/>
              <a:gd name="connsiteY44" fmla="*/ 0 h 4708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277688" h="4708981" extrusionOk="0">
                <a:moveTo>
                  <a:pt x="0" y="0"/>
                </a:moveTo>
                <a:cubicBezTo>
                  <a:pt x="189556" y="-21443"/>
                  <a:pt x="430601" y="66539"/>
                  <a:pt x="559822" y="0"/>
                </a:cubicBezTo>
                <a:cubicBezTo>
                  <a:pt x="689043" y="-66539"/>
                  <a:pt x="999645" y="52967"/>
                  <a:pt x="1119644" y="0"/>
                </a:cubicBezTo>
                <a:cubicBezTo>
                  <a:pt x="1239643" y="-52967"/>
                  <a:pt x="1331893" y="8150"/>
                  <a:pt x="1533913" y="0"/>
                </a:cubicBezTo>
                <a:cubicBezTo>
                  <a:pt x="1735933" y="-8150"/>
                  <a:pt x="1896449" y="5422"/>
                  <a:pt x="2020958" y="0"/>
                </a:cubicBezTo>
                <a:cubicBezTo>
                  <a:pt x="2145468" y="-5422"/>
                  <a:pt x="2272455" y="27303"/>
                  <a:pt x="2508003" y="0"/>
                </a:cubicBezTo>
                <a:cubicBezTo>
                  <a:pt x="2743552" y="-27303"/>
                  <a:pt x="2679311" y="27924"/>
                  <a:pt x="2849495" y="0"/>
                </a:cubicBezTo>
                <a:cubicBezTo>
                  <a:pt x="3019679" y="-27924"/>
                  <a:pt x="3218720" y="41077"/>
                  <a:pt x="3336540" y="0"/>
                </a:cubicBezTo>
                <a:cubicBezTo>
                  <a:pt x="3454360" y="-41077"/>
                  <a:pt x="3692814" y="49557"/>
                  <a:pt x="3969139" y="0"/>
                </a:cubicBezTo>
                <a:cubicBezTo>
                  <a:pt x="4245464" y="-49557"/>
                  <a:pt x="4251861" y="13053"/>
                  <a:pt x="4383407" y="0"/>
                </a:cubicBezTo>
                <a:cubicBezTo>
                  <a:pt x="4514953" y="-13053"/>
                  <a:pt x="4605569" y="18450"/>
                  <a:pt x="4797676" y="0"/>
                </a:cubicBezTo>
                <a:cubicBezTo>
                  <a:pt x="4989783" y="-18450"/>
                  <a:pt x="5100595" y="3593"/>
                  <a:pt x="5284721" y="0"/>
                </a:cubicBezTo>
                <a:cubicBezTo>
                  <a:pt x="5468848" y="-3593"/>
                  <a:pt x="5653526" y="55654"/>
                  <a:pt x="5844543" y="0"/>
                </a:cubicBezTo>
                <a:cubicBezTo>
                  <a:pt x="6035560" y="-55654"/>
                  <a:pt x="6280589" y="1307"/>
                  <a:pt x="6404365" y="0"/>
                </a:cubicBezTo>
                <a:cubicBezTo>
                  <a:pt x="6528141" y="-1307"/>
                  <a:pt x="6985056" y="20163"/>
                  <a:pt x="7277688" y="0"/>
                </a:cubicBezTo>
                <a:cubicBezTo>
                  <a:pt x="7349697" y="213395"/>
                  <a:pt x="7262845" y="467312"/>
                  <a:pt x="7277688" y="682802"/>
                </a:cubicBezTo>
                <a:cubicBezTo>
                  <a:pt x="7292531" y="898292"/>
                  <a:pt x="7231957" y="1026727"/>
                  <a:pt x="7277688" y="1224335"/>
                </a:cubicBezTo>
                <a:cubicBezTo>
                  <a:pt x="7323419" y="1421943"/>
                  <a:pt x="7265907" y="1592200"/>
                  <a:pt x="7277688" y="1765868"/>
                </a:cubicBezTo>
                <a:cubicBezTo>
                  <a:pt x="7289469" y="1939537"/>
                  <a:pt x="7260974" y="2095394"/>
                  <a:pt x="7277688" y="2307401"/>
                </a:cubicBezTo>
                <a:cubicBezTo>
                  <a:pt x="7294402" y="2519408"/>
                  <a:pt x="7265305" y="2673385"/>
                  <a:pt x="7277688" y="2848934"/>
                </a:cubicBezTo>
                <a:cubicBezTo>
                  <a:pt x="7290071" y="3024483"/>
                  <a:pt x="7228814" y="3232718"/>
                  <a:pt x="7277688" y="3343377"/>
                </a:cubicBezTo>
                <a:cubicBezTo>
                  <a:pt x="7326562" y="3454036"/>
                  <a:pt x="7255540" y="3728184"/>
                  <a:pt x="7277688" y="3884909"/>
                </a:cubicBezTo>
                <a:cubicBezTo>
                  <a:pt x="7299836" y="4041634"/>
                  <a:pt x="7244419" y="4349315"/>
                  <a:pt x="7277688" y="4708981"/>
                </a:cubicBezTo>
                <a:cubicBezTo>
                  <a:pt x="7014038" y="4753138"/>
                  <a:pt x="6873748" y="4671401"/>
                  <a:pt x="6717866" y="4708981"/>
                </a:cubicBezTo>
                <a:cubicBezTo>
                  <a:pt x="6561984" y="4746561"/>
                  <a:pt x="6403561" y="4688185"/>
                  <a:pt x="6303597" y="4708981"/>
                </a:cubicBezTo>
                <a:cubicBezTo>
                  <a:pt x="6203633" y="4729777"/>
                  <a:pt x="5999441" y="4681526"/>
                  <a:pt x="5743775" y="4708981"/>
                </a:cubicBezTo>
                <a:cubicBezTo>
                  <a:pt x="5488109" y="4736436"/>
                  <a:pt x="5453917" y="4702107"/>
                  <a:pt x="5256730" y="4708981"/>
                </a:cubicBezTo>
                <a:cubicBezTo>
                  <a:pt x="5059543" y="4715855"/>
                  <a:pt x="4830623" y="4697703"/>
                  <a:pt x="4624131" y="4708981"/>
                </a:cubicBezTo>
                <a:cubicBezTo>
                  <a:pt x="4417639" y="4720259"/>
                  <a:pt x="4196814" y="4696279"/>
                  <a:pt x="4064309" y="4708981"/>
                </a:cubicBezTo>
                <a:cubicBezTo>
                  <a:pt x="3931804" y="4721683"/>
                  <a:pt x="3741788" y="4655404"/>
                  <a:pt x="3431710" y="4708981"/>
                </a:cubicBezTo>
                <a:cubicBezTo>
                  <a:pt x="3121632" y="4762558"/>
                  <a:pt x="3139109" y="4670168"/>
                  <a:pt x="3017441" y="4708981"/>
                </a:cubicBezTo>
                <a:cubicBezTo>
                  <a:pt x="2895773" y="4747794"/>
                  <a:pt x="2739223" y="4677592"/>
                  <a:pt x="2603173" y="4708981"/>
                </a:cubicBezTo>
                <a:cubicBezTo>
                  <a:pt x="2467123" y="4740370"/>
                  <a:pt x="2280591" y="4686627"/>
                  <a:pt x="2116128" y="4708981"/>
                </a:cubicBezTo>
                <a:cubicBezTo>
                  <a:pt x="1951666" y="4731335"/>
                  <a:pt x="1891232" y="4690813"/>
                  <a:pt x="1774636" y="4708981"/>
                </a:cubicBezTo>
                <a:cubicBezTo>
                  <a:pt x="1658040" y="4727149"/>
                  <a:pt x="1446815" y="4659727"/>
                  <a:pt x="1214814" y="4708981"/>
                </a:cubicBezTo>
                <a:cubicBezTo>
                  <a:pt x="982813" y="4758235"/>
                  <a:pt x="976780" y="4708194"/>
                  <a:pt x="873323" y="4708981"/>
                </a:cubicBezTo>
                <a:cubicBezTo>
                  <a:pt x="769866" y="4709768"/>
                  <a:pt x="245799" y="4695912"/>
                  <a:pt x="0" y="4708981"/>
                </a:cubicBezTo>
                <a:cubicBezTo>
                  <a:pt x="-2256" y="4608182"/>
                  <a:pt x="39942" y="4439647"/>
                  <a:pt x="0" y="4261628"/>
                </a:cubicBezTo>
                <a:cubicBezTo>
                  <a:pt x="-39942" y="4083609"/>
                  <a:pt x="25237" y="3991381"/>
                  <a:pt x="0" y="3814275"/>
                </a:cubicBezTo>
                <a:cubicBezTo>
                  <a:pt x="-25237" y="3637169"/>
                  <a:pt x="57904" y="3472176"/>
                  <a:pt x="0" y="3178562"/>
                </a:cubicBezTo>
                <a:cubicBezTo>
                  <a:pt x="-57904" y="2884948"/>
                  <a:pt x="23120" y="2830716"/>
                  <a:pt x="0" y="2637029"/>
                </a:cubicBezTo>
                <a:cubicBezTo>
                  <a:pt x="-23120" y="2443342"/>
                  <a:pt x="75408" y="2180617"/>
                  <a:pt x="0" y="1954227"/>
                </a:cubicBezTo>
                <a:cubicBezTo>
                  <a:pt x="-75408" y="1727837"/>
                  <a:pt x="41722" y="1657031"/>
                  <a:pt x="0" y="1365604"/>
                </a:cubicBezTo>
                <a:cubicBezTo>
                  <a:pt x="-41722" y="1074177"/>
                  <a:pt x="12050" y="1062311"/>
                  <a:pt x="0" y="776982"/>
                </a:cubicBezTo>
                <a:cubicBezTo>
                  <a:pt x="-12050" y="491653"/>
                  <a:pt x="3893" y="337825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6955873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checkWinner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Check 1st row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text0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"0_0"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text1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"1_0"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text2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"2_0"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(text0 === text1 &amp;&amp; text1 === text2)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winnerLetter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text0;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window.alert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"Winner is 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winnerLetter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Check 2nd row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text0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"0_1"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text1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"1_1"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text2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"2_1"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(text0 === text1 &amp;&amp; text1 === text2)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winnerLetter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text0;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window.alert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"Winner is 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winnerLetter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6631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1A8F-678D-F78E-E589-0408E246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JavaScript Comparison Operators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52AD0E-2EA2-730A-4462-2B5A8B8BC9FC}"/>
              </a:ext>
            </a:extLst>
          </p:cNvPr>
          <p:cNvSpPr txBox="1"/>
          <p:nvPr/>
        </p:nvSpPr>
        <p:spPr>
          <a:xfrm>
            <a:off x="815554" y="2558105"/>
            <a:ext cx="4678868" cy="2862322"/>
          </a:xfrm>
          <a:custGeom>
            <a:avLst/>
            <a:gdLst>
              <a:gd name="connsiteX0" fmla="*/ 0 w 4678868"/>
              <a:gd name="connsiteY0" fmla="*/ 0 h 2862322"/>
              <a:gd name="connsiteX1" fmla="*/ 584859 w 4678868"/>
              <a:gd name="connsiteY1" fmla="*/ 0 h 2862322"/>
              <a:gd name="connsiteX2" fmla="*/ 1169717 w 4678868"/>
              <a:gd name="connsiteY2" fmla="*/ 0 h 2862322"/>
              <a:gd name="connsiteX3" fmla="*/ 1660998 w 4678868"/>
              <a:gd name="connsiteY3" fmla="*/ 0 h 2862322"/>
              <a:gd name="connsiteX4" fmla="*/ 2199068 w 4678868"/>
              <a:gd name="connsiteY4" fmla="*/ 0 h 2862322"/>
              <a:gd name="connsiteX5" fmla="*/ 2737138 w 4678868"/>
              <a:gd name="connsiteY5" fmla="*/ 0 h 2862322"/>
              <a:gd name="connsiteX6" fmla="*/ 3181630 w 4678868"/>
              <a:gd name="connsiteY6" fmla="*/ 0 h 2862322"/>
              <a:gd name="connsiteX7" fmla="*/ 3719700 w 4678868"/>
              <a:gd name="connsiteY7" fmla="*/ 0 h 2862322"/>
              <a:gd name="connsiteX8" fmla="*/ 4678868 w 4678868"/>
              <a:gd name="connsiteY8" fmla="*/ 0 h 2862322"/>
              <a:gd name="connsiteX9" fmla="*/ 4678868 w 4678868"/>
              <a:gd name="connsiteY9" fmla="*/ 515218 h 2862322"/>
              <a:gd name="connsiteX10" fmla="*/ 4678868 w 4678868"/>
              <a:gd name="connsiteY10" fmla="*/ 1087682 h 2862322"/>
              <a:gd name="connsiteX11" fmla="*/ 4678868 w 4678868"/>
              <a:gd name="connsiteY11" fmla="*/ 1631524 h 2862322"/>
              <a:gd name="connsiteX12" fmla="*/ 4678868 w 4678868"/>
              <a:gd name="connsiteY12" fmla="*/ 2118118 h 2862322"/>
              <a:gd name="connsiteX13" fmla="*/ 4678868 w 4678868"/>
              <a:gd name="connsiteY13" fmla="*/ 2862322 h 2862322"/>
              <a:gd name="connsiteX14" fmla="*/ 4094010 w 4678868"/>
              <a:gd name="connsiteY14" fmla="*/ 2862322 h 2862322"/>
              <a:gd name="connsiteX15" fmla="*/ 3602728 w 4678868"/>
              <a:gd name="connsiteY15" fmla="*/ 2862322 h 2862322"/>
              <a:gd name="connsiteX16" fmla="*/ 2924293 w 4678868"/>
              <a:gd name="connsiteY16" fmla="*/ 2862322 h 2862322"/>
              <a:gd name="connsiteX17" fmla="*/ 2339434 w 4678868"/>
              <a:gd name="connsiteY17" fmla="*/ 2862322 h 2862322"/>
              <a:gd name="connsiteX18" fmla="*/ 1707787 w 4678868"/>
              <a:gd name="connsiteY18" fmla="*/ 2862322 h 2862322"/>
              <a:gd name="connsiteX19" fmla="*/ 1122928 w 4678868"/>
              <a:gd name="connsiteY19" fmla="*/ 2862322 h 2862322"/>
              <a:gd name="connsiteX20" fmla="*/ 678436 w 4678868"/>
              <a:gd name="connsiteY20" fmla="*/ 2862322 h 2862322"/>
              <a:gd name="connsiteX21" fmla="*/ 0 w 4678868"/>
              <a:gd name="connsiteY21" fmla="*/ 2862322 h 2862322"/>
              <a:gd name="connsiteX22" fmla="*/ 0 w 4678868"/>
              <a:gd name="connsiteY22" fmla="*/ 2375727 h 2862322"/>
              <a:gd name="connsiteX23" fmla="*/ 0 w 4678868"/>
              <a:gd name="connsiteY23" fmla="*/ 1860509 h 2862322"/>
              <a:gd name="connsiteX24" fmla="*/ 0 w 4678868"/>
              <a:gd name="connsiteY24" fmla="*/ 1259422 h 2862322"/>
              <a:gd name="connsiteX25" fmla="*/ 0 w 4678868"/>
              <a:gd name="connsiteY25" fmla="*/ 629711 h 2862322"/>
              <a:gd name="connsiteX26" fmla="*/ 0 w 4678868"/>
              <a:gd name="connsiteY26" fmla="*/ 0 h 286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678868" h="2862322" extrusionOk="0">
                <a:moveTo>
                  <a:pt x="0" y="0"/>
                </a:moveTo>
                <a:cubicBezTo>
                  <a:pt x="264885" y="-16616"/>
                  <a:pt x="430646" y="58632"/>
                  <a:pt x="584859" y="0"/>
                </a:cubicBezTo>
                <a:cubicBezTo>
                  <a:pt x="739072" y="-58632"/>
                  <a:pt x="917518" y="54631"/>
                  <a:pt x="1169717" y="0"/>
                </a:cubicBezTo>
                <a:cubicBezTo>
                  <a:pt x="1421916" y="-54631"/>
                  <a:pt x="1444009" y="42646"/>
                  <a:pt x="1660998" y="0"/>
                </a:cubicBezTo>
                <a:cubicBezTo>
                  <a:pt x="1877987" y="-42646"/>
                  <a:pt x="2084815" y="57861"/>
                  <a:pt x="2199068" y="0"/>
                </a:cubicBezTo>
                <a:cubicBezTo>
                  <a:pt x="2313321" y="-57861"/>
                  <a:pt x="2562798" y="52607"/>
                  <a:pt x="2737138" y="0"/>
                </a:cubicBezTo>
                <a:cubicBezTo>
                  <a:pt x="2911478" y="-52607"/>
                  <a:pt x="3041434" y="45943"/>
                  <a:pt x="3181630" y="0"/>
                </a:cubicBezTo>
                <a:cubicBezTo>
                  <a:pt x="3321826" y="-45943"/>
                  <a:pt x="3572881" y="2007"/>
                  <a:pt x="3719700" y="0"/>
                </a:cubicBezTo>
                <a:cubicBezTo>
                  <a:pt x="3866519" y="-2007"/>
                  <a:pt x="4379331" y="39910"/>
                  <a:pt x="4678868" y="0"/>
                </a:cubicBezTo>
                <a:cubicBezTo>
                  <a:pt x="4704756" y="181872"/>
                  <a:pt x="4677555" y="328216"/>
                  <a:pt x="4678868" y="515218"/>
                </a:cubicBezTo>
                <a:cubicBezTo>
                  <a:pt x="4680181" y="702220"/>
                  <a:pt x="4653321" y="940575"/>
                  <a:pt x="4678868" y="1087682"/>
                </a:cubicBezTo>
                <a:cubicBezTo>
                  <a:pt x="4704415" y="1234789"/>
                  <a:pt x="4619725" y="1493384"/>
                  <a:pt x="4678868" y="1631524"/>
                </a:cubicBezTo>
                <a:cubicBezTo>
                  <a:pt x="4738011" y="1769664"/>
                  <a:pt x="4661550" y="1895278"/>
                  <a:pt x="4678868" y="2118118"/>
                </a:cubicBezTo>
                <a:cubicBezTo>
                  <a:pt x="4696186" y="2340958"/>
                  <a:pt x="4617597" y="2529416"/>
                  <a:pt x="4678868" y="2862322"/>
                </a:cubicBezTo>
                <a:cubicBezTo>
                  <a:pt x="4560191" y="2909254"/>
                  <a:pt x="4223069" y="2815346"/>
                  <a:pt x="4094010" y="2862322"/>
                </a:cubicBezTo>
                <a:cubicBezTo>
                  <a:pt x="3964951" y="2909298"/>
                  <a:pt x="3774336" y="2816222"/>
                  <a:pt x="3602728" y="2862322"/>
                </a:cubicBezTo>
                <a:cubicBezTo>
                  <a:pt x="3431120" y="2908422"/>
                  <a:pt x="3137033" y="2853906"/>
                  <a:pt x="2924293" y="2862322"/>
                </a:cubicBezTo>
                <a:cubicBezTo>
                  <a:pt x="2711554" y="2870738"/>
                  <a:pt x="2595960" y="2822312"/>
                  <a:pt x="2339434" y="2862322"/>
                </a:cubicBezTo>
                <a:cubicBezTo>
                  <a:pt x="2082908" y="2902332"/>
                  <a:pt x="1926572" y="2802983"/>
                  <a:pt x="1707787" y="2862322"/>
                </a:cubicBezTo>
                <a:cubicBezTo>
                  <a:pt x="1489002" y="2921661"/>
                  <a:pt x="1358620" y="2861900"/>
                  <a:pt x="1122928" y="2862322"/>
                </a:cubicBezTo>
                <a:cubicBezTo>
                  <a:pt x="887236" y="2862744"/>
                  <a:pt x="792816" y="2857296"/>
                  <a:pt x="678436" y="2862322"/>
                </a:cubicBezTo>
                <a:cubicBezTo>
                  <a:pt x="564056" y="2867348"/>
                  <a:pt x="209123" y="2792076"/>
                  <a:pt x="0" y="2862322"/>
                </a:cubicBezTo>
                <a:cubicBezTo>
                  <a:pt x="-40244" y="2679795"/>
                  <a:pt x="38750" y="2537495"/>
                  <a:pt x="0" y="2375727"/>
                </a:cubicBezTo>
                <a:cubicBezTo>
                  <a:pt x="-38750" y="2213960"/>
                  <a:pt x="5527" y="2057231"/>
                  <a:pt x="0" y="1860509"/>
                </a:cubicBezTo>
                <a:cubicBezTo>
                  <a:pt x="-5527" y="1663787"/>
                  <a:pt x="39180" y="1489880"/>
                  <a:pt x="0" y="1259422"/>
                </a:cubicBezTo>
                <a:cubicBezTo>
                  <a:pt x="-39180" y="1028964"/>
                  <a:pt x="28645" y="843739"/>
                  <a:pt x="0" y="629711"/>
                </a:cubicBezTo>
                <a:cubicBezTo>
                  <a:pt x="-28645" y="415683"/>
                  <a:pt x="62195" y="207266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6955873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checkWinner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row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letter = Check3Blocks(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"0_0"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"1_0"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"2_0"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(letter !==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letter;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letter = Check3Blocks(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"0_1"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"1_1"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"2_1"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(letter !==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letter;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letter = Check3Blocks(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"0_2"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"1_2"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"2_2"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(letter !==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letter;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AF1FD-4AC4-5831-D7D0-2563A04AE884}"/>
              </a:ext>
            </a:extLst>
          </p:cNvPr>
          <p:cNvSpPr txBox="1"/>
          <p:nvPr/>
        </p:nvSpPr>
        <p:spPr>
          <a:xfrm>
            <a:off x="6096000" y="2465772"/>
            <a:ext cx="4678868" cy="3046988"/>
          </a:xfrm>
          <a:custGeom>
            <a:avLst/>
            <a:gdLst>
              <a:gd name="connsiteX0" fmla="*/ 0 w 4678868"/>
              <a:gd name="connsiteY0" fmla="*/ 0 h 3046988"/>
              <a:gd name="connsiteX1" fmla="*/ 584859 w 4678868"/>
              <a:gd name="connsiteY1" fmla="*/ 0 h 3046988"/>
              <a:gd name="connsiteX2" fmla="*/ 1169717 w 4678868"/>
              <a:gd name="connsiteY2" fmla="*/ 0 h 3046988"/>
              <a:gd name="connsiteX3" fmla="*/ 1660998 w 4678868"/>
              <a:gd name="connsiteY3" fmla="*/ 0 h 3046988"/>
              <a:gd name="connsiteX4" fmla="*/ 2199068 w 4678868"/>
              <a:gd name="connsiteY4" fmla="*/ 0 h 3046988"/>
              <a:gd name="connsiteX5" fmla="*/ 2737138 w 4678868"/>
              <a:gd name="connsiteY5" fmla="*/ 0 h 3046988"/>
              <a:gd name="connsiteX6" fmla="*/ 3181630 w 4678868"/>
              <a:gd name="connsiteY6" fmla="*/ 0 h 3046988"/>
              <a:gd name="connsiteX7" fmla="*/ 3719700 w 4678868"/>
              <a:gd name="connsiteY7" fmla="*/ 0 h 3046988"/>
              <a:gd name="connsiteX8" fmla="*/ 4678868 w 4678868"/>
              <a:gd name="connsiteY8" fmla="*/ 0 h 3046988"/>
              <a:gd name="connsiteX9" fmla="*/ 4678868 w 4678868"/>
              <a:gd name="connsiteY9" fmla="*/ 446892 h 3046988"/>
              <a:gd name="connsiteX10" fmla="*/ 4678868 w 4678868"/>
              <a:gd name="connsiteY10" fmla="*/ 954723 h 3046988"/>
              <a:gd name="connsiteX11" fmla="*/ 4678868 w 4678868"/>
              <a:gd name="connsiteY11" fmla="*/ 1432084 h 3046988"/>
              <a:gd name="connsiteX12" fmla="*/ 4678868 w 4678868"/>
              <a:gd name="connsiteY12" fmla="*/ 1848506 h 3046988"/>
              <a:gd name="connsiteX13" fmla="*/ 4678868 w 4678868"/>
              <a:gd name="connsiteY13" fmla="*/ 2325868 h 3046988"/>
              <a:gd name="connsiteX14" fmla="*/ 4678868 w 4678868"/>
              <a:gd name="connsiteY14" fmla="*/ 3046988 h 3046988"/>
              <a:gd name="connsiteX15" fmla="*/ 4140798 w 4678868"/>
              <a:gd name="connsiteY15" fmla="*/ 3046988 h 3046988"/>
              <a:gd name="connsiteX16" fmla="*/ 3462362 w 4678868"/>
              <a:gd name="connsiteY16" fmla="*/ 3046988 h 3046988"/>
              <a:gd name="connsiteX17" fmla="*/ 2877504 w 4678868"/>
              <a:gd name="connsiteY17" fmla="*/ 3046988 h 3046988"/>
              <a:gd name="connsiteX18" fmla="*/ 2245857 w 4678868"/>
              <a:gd name="connsiteY18" fmla="*/ 3046988 h 3046988"/>
              <a:gd name="connsiteX19" fmla="*/ 1660998 w 4678868"/>
              <a:gd name="connsiteY19" fmla="*/ 3046988 h 3046988"/>
              <a:gd name="connsiteX20" fmla="*/ 1216506 w 4678868"/>
              <a:gd name="connsiteY20" fmla="*/ 3046988 h 3046988"/>
              <a:gd name="connsiteX21" fmla="*/ 725225 w 4678868"/>
              <a:gd name="connsiteY21" fmla="*/ 3046988 h 3046988"/>
              <a:gd name="connsiteX22" fmla="*/ 0 w 4678868"/>
              <a:gd name="connsiteY22" fmla="*/ 3046988 h 3046988"/>
              <a:gd name="connsiteX23" fmla="*/ 0 w 4678868"/>
              <a:gd name="connsiteY23" fmla="*/ 2600096 h 3046988"/>
              <a:gd name="connsiteX24" fmla="*/ 0 w 4678868"/>
              <a:gd name="connsiteY24" fmla="*/ 2061795 h 3046988"/>
              <a:gd name="connsiteX25" fmla="*/ 0 w 4678868"/>
              <a:gd name="connsiteY25" fmla="*/ 1493024 h 3046988"/>
              <a:gd name="connsiteX26" fmla="*/ 0 w 4678868"/>
              <a:gd name="connsiteY26" fmla="*/ 1076602 h 3046988"/>
              <a:gd name="connsiteX27" fmla="*/ 0 w 4678868"/>
              <a:gd name="connsiteY27" fmla="*/ 660181 h 3046988"/>
              <a:gd name="connsiteX28" fmla="*/ 0 w 4678868"/>
              <a:gd name="connsiteY28" fmla="*/ 0 h 304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678868" h="3046988" extrusionOk="0">
                <a:moveTo>
                  <a:pt x="0" y="0"/>
                </a:moveTo>
                <a:cubicBezTo>
                  <a:pt x="264885" y="-16616"/>
                  <a:pt x="430646" y="58632"/>
                  <a:pt x="584859" y="0"/>
                </a:cubicBezTo>
                <a:cubicBezTo>
                  <a:pt x="739072" y="-58632"/>
                  <a:pt x="917518" y="54631"/>
                  <a:pt x="1169717" y="0"/>
                </a:cubicBezTo>
                <a:cubicBezTo>
                  <a:pt x="1421916" y="-54631"/>
                  <a:pt x="1444009" y="42646"/>
                  <a:pt x="1660998" y="0"/>
                </a:cubicBezTo>
                <a:cubicBezTo>
                  <a:pt x="1877987" y="-42646"/>
                  <a:pt x="2084815" y="57861"/>
                  <a:pt x="2199068" y="0"/>
                </a:cubicBezTo>
                <a:cubicBezTo>
                  <a:pt x="2313321" y="-57861"/>
                  <a:pt x="2562798" y="52607"/>
                  <a:pt x="2737138" y="0"/>
                </a:cubicBezTo>
                <a:cubicBezTo>
                  <a:pt x="2911478" y="-52607"/>
                  <a:pt x="3041434" y="45943"/>
                  <a:pt x="3181630" y="0"/>
                </a:cubicBezTo>
                <a:cubicBezTo>
                  <a:pt x="3321826" y="-45943"/>
                  <a:pt x="3572881" y="2007"/>
                  <a:pt x="3719700" y="0"/>
                </a:cubicBezTo>
                <a:cubicBezTo>
                  <a:pt x="3866519" y="-2007"/>
                  <a:pt x="4379331" y="39910"/>
                  <a:pt x="4678868" y="0"/>
                </a:cubicBezTo>
                <a:cubicBezTo>
                  <a:pt x="4680786" y="210149"/>
                  <a:pt x="4678179" y="224611"/>
                  <a:pt x="4678868" y="446892"/>
                </a:cubicBezTo>
                <a:cubicBezTo>
                  <a:pt x="4679557" y="669173"/>
                  <a:pt x="4624517" y="734094"/>
                  <a:pt x="4678868" y="954723"/>
                </a:cubicBezTo>
                <a:cubicBezTo>
                  <a:pt x="4733219" y="1175352"/>
                  <a:pt x="4644939" y="1243553"/>
                  <a:pt x="4678868" y="1432084"/>
                </a:cubicBezTo>
                <a:cubicBezTo>
                  <a:pt x="4712797" y="1620615"/>
                  <a:pt x="4644046" y="1756258"/>
                  <a:pt x="4678868" y="1848506"/>
                </a:cubicBezTo>
                <a:cubicBezTo>
                  <a:pt x="4713690" y="1940754"/>
                  <a:pt x="4641426" y="2142549"/>
                  <a:pt x="4678868" y="2325868"/>
                </a:cubicBezTo>
                <a:cubicBezTo>
                  <a:pt x="4716310" y="2509187"/>
                  <a:pt x="4657121" y="2736781"/>
                  <a:pt x="4678868" y="3046988"/>
                </a:cubicBezTo>
                <a:cubicBezTo>
                  <a:pt x="4514963" y="3094099"/>
                  <a:pt x="4274983" y="3030711"/>
                  <a:pt x="4140798" y="3046988"/>
                </a:cubicBezTo>
                <a:cubicBezTo>
                  <a:pt x="4006613" y="3063265"/>
                  <a:pt x="3678440" y="3038577"/>
                  <a:pt x="3462362" y="3046988"/>
                </a:cubicBezTo>
                <a:cubicBezTo>
                  <a:pt x="3246284" y="3055399"/>
                  <a:pt x="3133149" y="3003869"/>
                  <a:pt x="2877504" y="3046988"/>
                </a:cubicBezTo>
                <a:cubicBezTo>
                  <a:pt x="2621859" y="3090107"/>
                  <a:pt x="2464642" y="2987649"/>
                  <a:pt x="2245857" y="3046988"/>
                </a:cubicBezTo>
                <a:cubicBezTo>
                  <a:pt x="2027072" y="3106327"/>
                  <a:pt x="1896690" y="3046566"/>
                  <a:pt x="1660998" y="3046988"/>
                </a:cubicBezTo>
                <a:cubicBezTo>
                  <a:pt x="1425306" y="3047410"/>
                  <a:pt x="1330886" y="3041962"/>
                  <a:pt x="1216506" y="3046988"/>
                </a:cubicBezTo>
                <a:cubicBezTo>
                  <a:pt x="1102126" y="3052014"/>
                  <a:pt x="845479" y="3025196"/>
                  <a:pt x="725225" y="3046988"/>
                </a:cubicBezTo>
                <a:cubicBezTo>
                  <a:pt x="604971" y="3068780"/>
                  <a:pt x="276826" y="2986085"/>
                  <a:pt x="0" y="3046988"/>
                </a:cubicBezTo>
                <a:cubicBezTo>
                  <a:pt x="-34990" y="2920281"/>
                  <a:pt x="21734" y="2690378"/>
                  <a:pt x="0" y="2600096"/>
                </a:cubicBezTo>
                <a:cubicBezTo>
                  <a:pt x="-21734" y="2509814"/>
                  <a:pt x="43907" y="2201681"/>
                  <a:pt x="0" y="2061795"/>
                </a:cubicBezTo>
                <a:cubicBezTo>
                  <a:pt x="-43907" y="1921909"/>
                  <a:pt x="60801" y="1768349"/>
                  <a:pt x="0" y="1493024"/>
                </a:cubicBezTo>
                <a:cubicBezTo>
                  <a:pt x="-60801" y="1217699"/>
                  <a:pt x="20885" y="1172494"/>
                  <a:pt x="0" y="1076602"/>
                </a:cubicBezTo>
                <a:cubicBezTo>
                  <a:pt x="-20885" y="980710"/>
                  <a:pt x="1006" y="860044"/>
                  <a:pt x="0" y="660181"/>
                </a:cubicBezTo>
                <a:cubicBezTo>
                  <a:pt x="-1006" y="460318"/>
                  <a:pt x="1807" y="171112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6955873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…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column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letter = Check3Blocks(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"0_0"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"0_1"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"0_2"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(letter !==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letter;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letter = Check3Blocks(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"1_0"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"1_1"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"1_2"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(letter !==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letter;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letter = Check3Blocks(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"2_0"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"2_1"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"2_2"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(letter !==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letter;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9041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1A8F-678D-F78E-E589-0408E246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ECD0D-29E1-FD18-AC34-CB4B08EC0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9"/>
            <a:ext cx="4645152" cy="1059306"/>
          </a:xfrm>
        </p:spPr>
        <p:txBody>
          <a:bodyPr/>
          <a:lstStyle/>
          <a:p>
            <a:r>
              <a:rPr lang="en-US" dirty="0"/>
              <a:t>Review HTML document structure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F58289-9DD8-98DB-EC9D-AE947F925FB6}"/>
              </a:ext>
            </a:extLst>
          </p:cNvPr>
          <p:cNvSpPr txBox="1"/>
          <p:nvPr/>
        </p:nvSpPr>
        <p:spPr>
          <a:xfrm>
            <a:off x="2350168" y="2566313"/>
            <a:ext cx="2590801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562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1A8F-678D-F78E-E589-0408E246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canvas – No default texts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F58289-9DD8-98DB-EC9D-AE947F925FB6}"/>
              </a:ext>
            </a:extLst>
          </p:cNvPr>
          <p:cNvSpPr txBox="1"/>
          <p:nvPr/>
        </p:nvSpPr>
        <p:spPr>
          <a:xfrm>
            <a:off x="2991851" y="1951843"/>
            <a:ext cx="2590801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21CE1A8-ED83-D8DA-CE96-46C5FCC84F48}"/>
              </a:ext>
            </a:extLst>
          </p:cNvPr>
          <p:cNvCxnSpPr>
            <a:cxnSpLocks/>
          </p:cNvCxnSpPr>
          <p:nvPr/>
        </p:nvCxnSpPr>
        <p:spPr>
          <a:xfrm>
            <a:off x="4287251" y="4314337"/>
            <a:ext cx="1054769" cy="1425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91141DC-7EBE-5AA2-5EC3-7927C1B0FBD0}"/>
              </a:ext>
            </a:extLst>
          </p:cNvPr>
          <p:cNvCxnSpPr>
            <a:cxnSpLocks/>
          </p:cNvCxnSpPr>
          <p:nvPr/>
        </p:nvCxnSpPr>
        <p:spPr>
          <a:xfrm flipV="1">
            <a:off x="4287251" y="2382253"/>
            <a:ext cx="1135296" cy="18412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2B5CE89-BFAF-64CD-3327-32FD8849F1B1}"/>
              </a:ext>
            </a:extLst>
          </p:cNvPr>
          <p:cNvSpPr txBox="1"/>
          <p:nvPr/>
        </p:nvSpPr>
        <p:spPr>
          <a:xfrm>
            <a:off x="5422548" y="2323598"/>
            <a:ext cx="3168313" cy="3416320"/>
          </a:xfrm>
          <a:custGeom>
            <a:avLst/>
            <a:gdLst>
              <a:gd name="connsiteX0" fmla="*/ 0 w 3168313"/>
              <a:gd name="connsiteY0" fmla="*/ 0 h 3416320"/>
              <a:gd name="connsiteX1" fmla="*/ 528052 w 3168313"/>
              <a:gd name="connsiteY1" fmla="*/ 0 h 3416320"/>
              <a:gd name="connsiteX2" fmla="*/ 1119471 w 3168313"/>
              <a:gd name="connsiteY2" fmla="*/ 0 h 3416320"/>
              <a:gd name="connsiteX3" fmla="*/ 1552473 w 3168313"/>
              <a:gd name="connsiteY3" fmla="*/ 0 h 3416320"/>
              <a:gd name="connsiteX4" fmla="*/ 1985476 w 3168313"/>
              <a:gd name="connsiteY4" fmla="*/ 0 h 3416320"/>
              <a:gd name="connsiteX5" fmla="*/ 2481845 w 3168313"/>
              <a:gd name="connsiteY5" fmla="*/ 0 h 3416320"/>
              <a:gd name="connsiteX6" fmla="*/ 3168313 w 3168313"/>
              <a:gd name="connsiteY6" fmla="*/ 0 h 3416320"/>
              <a:gd name="connsiteX7" fmla="*/ 3168313 w 3168313"/>
              <a:gd name="connsiteY7" fmla="*/ 466897 h 3416320"/>
              <a:gd name="connsiteX8" fmla="*/ 3168313 w 3168313"/>
              <a:gd name="connsiteY8" fmla="*/ 1070447 h 3416320"/>
              <a:gd name="connsiteX9" fmla="*/ 3168313 w 3168313"/>
              <a:gd name="connsiteY9" fmla="*/ 1673997 h 3416320"/>
              <a:gd name="connsiteX10" fmla="*/ 3168313 w 3168313"/>
              <a:gd name="connsiteY10" fmla="*/ 2175057 h 3416320"/>
              <a:gd name="connsiteX11" fmla="*/ 3168313 w 3168313"/>
              <a:gd name="connsiteY11" fmla="*/ 2641954 h 3416320"/>
              <a:gd name="connsiteX12" fmla="*/ 3168313 w 3168313"/>
              <a:gd name="connsiteY12" fmla="*/ 3416320 h 3416320"/>
              <a:gd name="connsiteX13" fmla="*/ 2735310 w 3168313"/>
              <a:gd name="connsiteY13" fmla="*/ 3416320 h 3416320"/>
              <a:gd name="connsiteX14" fmla="*/ 2143892 w 3168313"/>
              <a:gd name="connsiteY14" fmla="*/ 3416320 h 3416320"/>
              <a:gd name="connsiteX15" fmla="*/ 1615840 w 3168313"/>
              <a:gd name="connsiteY15" fmla="*/ 3416320 h 3416320"/>
              <a:gd name="connsiteX16" fmla="*/ 1087787 w 3168313"/>
              <a:gd name="connsiteY16" fmla="*/ 3416320 h 3416320"/>
              <a:gd name="connsiteX17" fmla="*/ 496369 w 3168313"/>
              <a:gd name="connsiteY17" fmla="*/ 3416320 h 3416320"/>
              <a:gd name="connsiteX18" fmla="*/ 0 w 3168313"/>
              <a:gd name="connsiteY18" fmla="*/ 3416320 h 3416320"/>
              <a:gd name="connsiteX19" fmla="*/ 0 w 3168313"/>
              <a:gd name="connsiteY19" fmla="*/ 2949423 h 3416320"/>
              <a:gd name="connsiteX20" fmla="*/ 0 w 3168313"/>
              <a:gd name="connsiteY20" fmla="*/ 2345873 h 3416320"/>
              <a:gd name="connsiteX21" fmla="*/ 0 w 3168313"/>
              <a:gd name="connsiteY21" fmla="*/ 1878976 h 3416320"/>
              <a:gd name="connsiteX22" fmla="*/ 0 w 3168313"/>
              <a:gd name="connsiteY22" fmla="*/ 1241263 h 3416320"/>
              <a:gd name="connsiteX23" fmla="*/ 0 w 3168313"/>
              <a:gd name="connsiteY23" fmla="*/ 774366 h 3416320"/>
              <a:gd name="connsiteX24" fmla="*/ 0 w 3168313"/>
              <a:gd name="connsiteY24" fmla="*/ 0 h 341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168313" h="3416320" extrusionOk="0">
                <a:moveTo>
                  <a:pt x="0" y="0"/>
                </a:moveTo>
                <a:cubicBezTo>
                  <a:pt x="237618" y="-24929"/>
                  <a:pt x="305566" y="5498"/>
                  <a:pt x="528052" y="0"/>
                </a:cubicBezTo>
                <a:cubicBezTo>
                  <a:pt x="750538" y="-5498"/>
                  <a:pt x="896100" y="21818"/>
                  <a:pt x="1119471" y="0"/>
                </a:cubicBezTo>
                <a:cubicBezTo>
                  <a:pt x="1342842" y="-21818"/>
                  <a:pt x="1358134" y="50236"/>
                  <a:pt x="1552473" y="0"/>
                </a:cubicBezTo>
                <a:cubicBezTo>
                  <a:pt x="1746812" y="-50236"/>
                  <a:pt x="1843964" y="19155"/>
                  <a:pt x="1985476" y="0"/>
                </a:cubicBezTo>
                <a:cubicBezTo>
                  <a:pt x="2126988" y="-19155"/>
                  <a:pt x="2326743" y="15213"/>
                  <a:pt x="2481845" y="0"/>
                </a:cubicBezTo>
                <a:cubicBezTo>
                  <a:pt x="2636947" y="-15213"/>
                  <a:pt x="2960226" y="39481"/>
                  <a:pt x="3168313" y="0"/>
                </a:cubicBezTo>
                <a:cubicBezTo>
                  <a:pt x="3213796" y="133625"/>
                  <a:pt x="3146707" y="303245"/>
                  <a:pt x="3168313" y="466897"/>
                </a:cubicBezTo>
                <a:cubicBezTo>
                  <a:pt x="3189919" y="630549"/>
                  <a:pt x="3130145" y="795331"/>
                  <a:pt x="3168313" y="1070447"/>
                </a:cubicBezTo>
                <a:cubicBezTo>
                  <a:pt x="3206481" y="1345563"/>
                  <a:pt x="3118247" y="1504040"/>
                  <a:pt x="3168313" y="1673997"/>
                </a:cubicBezTo>
                <a:cubicBezTo>
                  <a:pt x="3218379" y="1843954"/>
                  <a:pt x="3137805" y="2063913"/>
                  <a:pt x="3168313" y="2175057"/>
                </a:cubicBezTo>
                <a:cubicBezTo>
                  <a:pt x="3198821" y="2286201"/>
                  <a:pt x="3160239" y="2544915"/>
                  <a:pt x="3168313" y="2641954"/>
                </a:cubicBezTo>
                <a:cubicBezTo>
                  <a:pt x="3176387" y="2738993"/>
                  <a:pt x="3102510" y="3199379"/>
                  <a:pt x="3168313" y="3416320"/>
                </a:cubicBezTo>
                <a:cubicBezTo>
                  <a:pt x="3076488" y="3440177"/>
                  <a:pt x="2935075" y="3395998"/>
                  <a:pt x="2735310" y="3416320"/>
                </a:cubicBezTo>
                <a:cubicBezTo>
                  <a:pt x="2535545" y="3436642"/>
                  <a:pt x="2278224" y="3391568"/>
                  <a:pt x="2143892" y="3416320"/>
                </a:cubicBezTo>
                <a:cubicBezTo>
                  <a:pt x="2009560" y="3441072"/>
                  <a:pt x="1754227" y="3413634"/>
                  <a:pt x="1615840" y="3416320"/>
                </a:cubicBezTo>
                <a:cubicBezTo>
                  <a:pt x="1477453" y="3419006"/>
                  <a:pt x="1205024" y="3408229"/>
                  <a:pt x="1087787" y="3416320"/>
                </a:cubicBezTo>
                <a:cubicBezTo>
                  <a:pt x="970550" y="3424411"/>
                  <a:pt x="663743" y="3382279"/>
                  <a:pt x="496369" y="3416320"/>
                </a:cubicBezTo>
                <a:cubicBezTo>
                  <a:pt x="328995" y="3450361"/>
                  <a:pt x="126221" y="3392513"/>
                  <a:pt x="0" y="3416320"/>
                </a:cubicBezTo>
                <a:cubicBezTo>
                  <a:pt x="-10755" y="3266190"/>
                  <a:pt x="6746" y="3070979"/>
                  <a:pt x="0" y="2949423"/>
                </a:cubicBezTo>
                <a:cubicBezTo>
                  <a:pt x="-6746" y="2827867"/>
                  <a:pt x="22353" y="2496995"/>
                  <a:pt x="0" y="2345873"/>
                </a:cubicBezTo>
                <a:cubicBezTo>
                  <a:pt x="-22353" y="2194751"/>
                  <a:pt x="30347" y="2030446"/>
                  <a:pt x="0" y="1878976"/>
                </a:cubicBezTo>
                <a:cubicBezTo>
                  <a:pt x="-30347" y="1727506"/>
                  <a:pt x="48461" y="1469906"/>
                  <a:pt x="0" y="1241263"/>
                </a:cubicBezTo>
                <a:cubicBezTo>
                  <a:pt x="-48461" y="1012620"/>
                  <a:pt x="16307" y="991394"/>
                  <a:pt x="0" y="774366"/>
                </a:cubicBezTo>
                <a:cubicBezTo>
                  <a:pt x="-16307" y="557338"/>
                  <a:pt x="85726" y="188172"/>
                  <a:pt x="0" y="0"/>
                </a:cubicBezTo>
                <a:close/>
              </a:path>
            </a:pathLst>
          </a:custGeom>
          <a:noFill/>
          <a:ln>
            <a:solidFill>
              <a:srgbClr val="002060"/>
            </a:solidFill>
            <a:extLst>
              <a:ext uri="{C807C97D-BFC1-408E-A445-0C87EB9F89A2}">
                <ask:lineSketchStyleProps xmlns:ask="http://schemas.microsoft.com/office/drawing/2018/sketchyshapes" sd="55088840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 </a:t>
            </a: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"row"</a:t>
            </a: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&lt;div&gt;&lt;/div&gt;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&lt;div&gt;&lt;/div&gt;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&lt;div&gt;&lt;/div&gt;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"row"</a:t>
            </a: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&lt;div&gt;&lt;/div&gt;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&lt;div&gt;&lt;/div&gt;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&lt;div&gt;&lt;/div&gt;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"row"</a:t>
            </a: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&lt;div&gt;&lt;/div&gt;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&lt;div&gt;&lt;/div&gt;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&lt;div&gt;&lt;/div&gt;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  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BED9EC-FA9B-CD34-9B33-FAB9939E1C03}"/>
              </a:ext>
            </a:extLst>
          </p:cNvPr>
          <p:cNvSpPr txBox="1"/>
          <p:nvPr/>
        </p:nvSpPr>
        <p:spPr>
          <a:xfrm>
            <a:off x="-1" y="2564138"/>
            <a:ext cx="2991851" cy="1723549"/>
          </a:xfrm>
          <a:custGeom>
            <a:avLst/>
            <a:gdLst>
              <a:gd name="connsiteX0" fmla="*/ 0 w 2991851"/>
              <a:gd name="connsiteY0" fmla="*/ 0 h 1723549"/>
              <a:gd name="connsiteX1" fmla="*/ 538533 w 2991851"/>
              <a:gd name="connsiteY1" fmla="*/ 0 h 1723549"/>
              <a:gd name="connsiteX2" fmla="*/ 1196740 w 2991851"/>
              <a:gd name="connsiteY2" fmla="*/ 0 h 1723549"/>
              <a:gd name="connsiteX3" fmla="*/ 1825029 w 2991851"/>
              <a:gd name="connsiteY3" fmla="*/ 0 h 1723549"/>
              <a:gd name="connsiteX4" fmla="*/ 2991851 w 2991851"/>
              <a:gd name="connsiteY4" fmla="*/ 0 h 1723549"/>
              <a:gd name="connsiteX5" fmla="*/ 2991851 w 2991851"/>
              <a:gd name="connsiteY5" fmla="*/ 540045 h 1723549"/>
              <a:gd name="connsiteX6" fmla="*/ 2991851 w 2991851"/>
              <a:gd name="connsiteY6" fmla="*/ 1080091 h 1723549"/>
              <a:gd name="connsiteX7" fmla="*/ 2991851 w 2991851"/>
              <a:gd name="connsiteY7" fmla="*/ 1723549 h 1723549"/>
              <a:gd name="connsiteX8" fmla="*/ 2393481 w 2991851"/>
              <a:gd name="connsiteY8" fmla="*/ 1723549 h 1723549"/>
              <a:gd name="connsiteX9" fmla="*/ 1825029 w 2991851"/>
              <a:gd name="connsiteY9" fmla="*/ 1723549 h 1723549"/>
              <a:gd name="connsiteX10" fmla="*/ 1316414 w 2991851"/>
              <a:gd name="connsiteY10" fmla="*/ 1723549 h 1723549"/>
              <a:gd name="connsiteX11" fmla="*/ 718044 w 2991851"/>
              <a:gd name="connsiteY11" fmla="*/ 1723549 h 1723549"/>
              <a:gd name="connsiteX12" fmla="*/ 0 w 2991851"/>
              <a:gd name="connsiteY12" fmla="*/ 1723549 h 1723549"/>
              <a:gd name="connsiteX13" fmla="*/ 0 w 2991851"/>
              <a:gd name="connsiteY13" fmla="*/ 1114562 h 1723549"/>
              <a:gd name="connsiteX14" fmla="*/ 0 w 2991851"/>
              <a:gd name="connsiteY14" fmla="*/ 591752 h 1723549"/>
              <a:gd name="connsiteX15" fmla="*/ 0 w 2991851"/>
              <a:gd name="connsiteY15" fmla="*/ 0 h 1723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91851" h="1723549" extrusionOk="0">
                <a:moveTo>
                  <a:pt x="0" y="0"/>
                </a:moveTo>
                <a:cubicBezTo>
                  <a:pt x="183642" y="-10253"/>
                  <a:pt x="276168" y="47302"/>
                  <a:pt x="538533" y="0"/>
                </a:cubicBezTo>
                <a:cubicBezTo>
                  <a:pt x="800898" y="-47302"/>
                  <a:pt x="1016850" y="14287"/>
                  <a:pt x="1196740" y="0"/>
                </a:cubicBezTo>
                <a:cubicBezTo>
                  <a:pt x="1376630" y="-14287"/>
                  <a:pt x="1599789" y="53154"/>
                  <a:pt x="1825029" y="0"/>
                </a:cubicBezTo>
                <a:cubicBezTo>
                  <a:pt x="2050269" y="-53154"/>
                  <a:pt x="2723973" y="41973"/>
                  <a:pt x="2991851" y="0"/>
                </a:cubicBezTo>
                <a:cubicBezTo>
                  <a:pt x="3023239" y="116688"/>
                  <a:pt x="2931231" y="295346"/>
                  <a:pt x="2991851" y="540045"/>
                </a:cubicBezTo>
                <a:cubicBezTo>
                  <a:pt x="3052471" y="784744"/>
                  <a:pt x="2945773" y="946776"/>
                  <a:pt x="2991851" y="1080091"/>
                </a:cubicBezTo>
                <a:cubicBezTo>
                  <a:pt x="3037929" y="1213406"/>
                  <a:pt x="2955523" y="1410059"/>
                  <a:pt x="2991851" y="1723549"/>
                </a:cubicBezTo>
                <a:cubicBezTo>
                  <a:pt x="2858172" y="1734575"/>
                  <a:pt x="2666995" y="1662500"/>
                  <a:pt x="2393481" y="1723549"/>
                </a:cubicBezTo>
                <a:cubicBezTo>
                  <a:pt x="2119967" y="1784598"/>
                  <a:pt x="1973490" y="1665695"/>
                  <a:pt x="1825029" y="1723549"/>
                </a:cubicBezTo>
                <a:cubicBezTo>
                  <a:pt x="1676568" y="1781403"/>
                  <a:pt x="1465559" y="1675267"/>
                  <a:pt x="1316414" y="1723549"/>
                </a:cubicBezTo>
                <a:cubicBezTo>
                  <a:pt x="1167269" y="1771831"/>
                  <a:pt x="845176" y="1697520"/>
                  <a:pt x="718044" y="1723549"/>
                </a:cubicBezTo>
                <a:cubicBezTo>
                  <a:pt x="590912" y="1749578"/>
                  <a:pt x="356040" y="1691545"/>
                  <a:pt x="0" y="1723549"/>
                </a:cubicBezTo>
                <a:cubicBezTo>
                  <a:pt x="-51456" y="1420294"/>
                  <a:pt x="54853" y="1339410"/>
                  <a:pt x="0" y="1114562"/>
                </a:cubicBezTo>
                <a:cubicBezTo>
                  <a:pt x="-54853" y="889714"/>
                  <a:pt x="32888" y="724709"/>
                  <a:pt x="0" y="591752"/>
                </a:cubicBezTo>
                <a:cubicBezTo>
                  <a:pt x="-32888" y="458795"/>
                  <a:pt x="43692" y="257955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99594635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.row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…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	       </a:t>
            </a:r>
            <a:r>
              <a:rPr lang="en-US" sz="14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.row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1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both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  <a:endParaRPr lang="en-US" sz="16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A67FFA-AC50-7D14-C9B5-AB6ED3F8319D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2991850" y="2950351"/>
            <a:ext cx="1112926" cy="4755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DCE38A1-E6FB-ED07-A447-803CDB1C1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0481" y="2888488"/>
            <a:ext cx="2124371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0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1A8F-678D-F78E-E589-0408E246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for interaction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F58289-9DD8-98DB-EC9D-AE947F925FB6}"/>
              </a:ext>
            </a:extLst>
          </p:cNvPr>
          <p:cNvSpPr txBox="1"/>
          <p:nvPr/>
        </p:nvSpPr>
        <p:spPr>
          <a:xfrm>
            <a:off x="2117557" y="1991948"/>
            <a:ext cx="259080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		&lt;div&gt;</a:t>
            </a:r>
            <a:b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		&lt;/div&gt;</a:t>
            </a:r>
            <a:b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		&lt;script&gt;</a:t>
            </a:r>
            <a:b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		&lt;/script&gt;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92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1A8F-678D-F78E-E589-0408E246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F58289-9DD8-98DB-EC9D-AE947F925FB6}"/>
              </a:ext>
            </a:extLst>
          </p:cNvPr>
          <p:cNvSpPr txBox="1"/>
          <p:nvPr/>
        </p:nvSpPr>
        <p:spPr>
          <a:xfrm>
            <a:off x="2117557" y="1991948"/>
            <a:ext cx="259080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		&lt;div&gt;</a:t>
            </a:r>
            <a:b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		&lt;/div&gt;</a:t>
            </a:r>
            <a:b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		&lt;script&gt;</a:t>
            </a:r>
            <a:b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		&lt;/script&gt;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D92787-7A3E-5FF1-731A-6DDAC203B684}"/>
              </a:ext>
            </a:extLst>
          </p:cNvPr>
          <p:cNvSpPr txBox="1"/>
          <p:nvPr/>
        </p:nvSpPr>
        <p:spPr>
          <a:xfrm>
            <a:off x="4909886" y="3954822"/>
            <a:ext cx="6144965" cy="1754326"/>
          </a:xfrm>
          <a:custGeom>
            <a:avLst/>
            <a:gdLst>
              <a:gd name="connsiteX0" fmla="*/ 0 w 6144965"/>
              <a:gd name="connsiteY0" fmla="*/ 0 h 1754326"/>
              <a:gd name="connsiteX1" fmla="*/ 558633 w 6144965"/>
              <a:gd name="connsiteY1" fmla="*/ 0 h 1754326"/>
              <a:gd name="connsiteX2" fmla="*/ 1117266 w 6144965"/>
              <a:gd name="connsiteY2" fmla="*/ 0 h 1754326"/>
              <a:gd name="connsiteX3" fmla="*/ 1553000 w 6144965"/>
              <a:gd name="connsiteY3" fmla="*/ 0 h 1754326"/>
              <a:gd name="connsiteX4" fmla="*/ 2050184 w 6144965"/>
              <a:gd name="connsiteY4" fmla="*/ 0 h 1754326"/>
              <a:gd name="connsiteX5" fmla="*/ 2547367 w 6144965"/>
              <a:gd name="connsiteY5" fmla="*/ 0 h 1754326"/>
              <a:gd name="connsiteX6" fmla="*/ 2921652 w 6144965"/>
              <a:gd name="connsiteY6" fmla="*/ 0 h 1754326"/>
              <a:gd name="connsiteX7" fmla="*/ 3418835 w 6144965"/>
              <a:gd name="connsiteY7" fmla="*/ 0 h 1754326"/>
              <a:gd name="connsiteX8" fmla="*/ 4038918 w 6144965"/>
              <a:gd name="connsiteY8" fmla="*/ 0 h 1754326"/>
              <a:gd name="connsiteX9" fmla="*/ 4474652 w 6144965"/>
              <a:gd name="connsiteY9" fmla="*/ 0 h 1754326"/>
              <a:gd name="connsiteX10" fmla="*/ 4910386 w 6144965"/>
              <a:gd name="connsiteY10" fmla="*/ 0 h 1754326"/>
              <a:gd name="connsiteX11" fmla="*/ 5407569 w 6144965"/>
              <a:gd name="connsiteY11" fmla="*/ 0 h 1754326"/>
              <a:gd name="connsiteX12" fmla="*/ 6144965 w 6144965"/>
              <a:gd name="connsiteY12" fmla="*/ 0 h 1754326"/>
              <a:gd name="connsiteX13" fmla="*/ 6144965 w 6144965"/>
              <a:gd name="connsiteY13" fmla="*/ 584775 h 1754326"/>
              <a:gd name="connsiteX14" fmla="*/ 6144965 w 6144965"/>
              <a:gd name="connsiteY14" fmla="*/ 1169551 h 1754326"/>
              <a:gd name="connsiteX15" fmla="*/ 6144965 w 6144965"/>
              <a:gd name="connsiteY15" fmla="*/ 1754326 h 1754326"/>
              <a:gd name="connsiteX16" fmla="*/ 5647781 w 6144965"/>
              <a:gd name="connsiteY16" fmla="*/ 1754326 h 1754326"/>
              <a:gd name="connsiteX17" fmla="*/ 5089148 w 6144965"/>
              <a:gd name="connsiteY17" fmla="*/ 1754326 h 1754326"/>
              <a:gd name="connsiteX18" fmla="*/ 4469065 w 6144965"/>
              <a:gd name="connsiteY18" fmla="*/ 1754326 h 1754326"/>
              <a:gd name="connsiteX19" fmla="*/ 3910432 w 6144965"/>
              <a:gd name="connsiteY19" fmla="*/ 1754326 h 1754326"/>
              <a:gd name="connsiteX20" fmla="*/ 3536148 w 6144965"/>
              <a:gd name="connsiteY20" fmla="*/ 1754326 h 1754326"/>
              <a:gd name="connsiteX21" fmla="*/ 3100414 w 6144965"/>
              <a:gd name="connsiteY21" fmla="*/ 1754326 h 1754326"/>
              <a:gd name="connsiteX22" fmla="*/ 2726130 w 6144965"/>
              <a:gd name="connsiteY22" fmla="*/ 1754326 h 1754326"/>
              <a:gd name="connsiteX23" fmla="*/ 2290396 w 6144965"/>
              <a:gd name="connsiteY23" fmla="*/ 1754326 h 1754326"/>
              <a:gd name="connsiteX24" fmla="*/ 1854662 w 6144965"/>
              <a:gd name="connsiteY24" fmla="*/ 1754326 h 1754326"/>
              <a:gd name="connsiteX25" fmla="*/ 1296029 w 6144965"/>
              <a:gd name="connsiteY25" fmla="*/ 1754326 h 1754326"/>
              <a:gd name="connsiteX26" fmla="*/ 798845 w 6144965"/>
              <a:gd name="connsiteY26" fmla="*/ 1754326 h 1754326"/>
              <a:gd name="connsiteX27" fmla="*/ 0 w 6144965"/>
              <a:gd name="connsiteY27" fmla="*/ 1754326 h 1754326"/>
              <a:gd name="connsiteX28" fmla="*/ 0 w 6144965"/>
              <a:gd name="connsiteY28" fmla="*/ 1169551 h 1754326"/>
              <a:gd name="connsiteX29" fmla="*/ 0 w 6144965"/>
              <a:gd name="connsiteY29" fmla="*/ 549689 h 1754326"/>
              <a:gd name="connsiteX30" fmla="*/ 0 w 6144965"/>
              <a:gd name="connsiteY30" fmla="*/ 0 h 1754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144965" h="1754326" extrusionOk="0">
                <a:moveTo>
                  <a:pt x="0" y="0"/>
                </a:moveTo>
                <a:cubicBezTo>
                  <a:pt x="131527" y="-36797"/>
                  <a:pt x="436495" y="7975"/>
                  <a:pt x="558633" y="0"/>
                </a:cubicBezTo>
                <a:cubicBezTo>
                  <a:pt x="680771" y="-7975"/>
                  <a:pt x="982898" y="43166"/>
                  <a:pt x="1117266" y="0"/>
                </a:cubicBezTo>
                <a:cubicBezTo>
                  <a:pt x="1251634" y="-43166"/>
                  <a:pt x="1395969" y="28072"/>
                  <a:pt x="1553000" y="0"/>
                </a:cubicBezTo>
                <a:cubicBezTo>
                  <a:pt x="1710031" y="-28072"/>
                  <a:pt x="1802776" y="23021"/>
                  <a:pt x="2050184" y="0"/>
                </a:cubicBezTo>
                <a:cubicBezTo>
                  <a:pt x="2297592" y="-23021"/>
                  <a:pt x="2346663" y="33314"/>
                  <a:pt x="2547367" y="0"/>
                </a:cubicBezTo>
                <a:cubicBezTo>
                  <a:pt x="2748071" y="-33314"/>
                  <a:pt x="2746028" y="15005"/>
                  <a:pt x="2921652" y="0"/>
                </a:cubicBezTo>
                <a:cubicBezTo>
                  <a:pt x="3097276" y="-15005"/>
                  <a:pt x="3300230" y="20604"/>
                  <a:pt x="3418835" y="0"/>
                </a:cubicBezTo>
                <a:cubicBezTo>
                  <a:pt x="3537440" y="-20604"/>
                  <a:pt x="3867861" y="2862"/>
                  <a:pt x="4038918" y="0"/>
                </a:cubicBezTo>
                <a:cubicBezTo>
                  <a:pt x="4209975" y="-2862"/>
                  <a:pt x="4307673" y="48999"/>
                  <a:pt x="4474652" y="0"/>
                </a:cubicBezTo>
                <a:cubicBezTo>
                  <a:pt x="4641631" y="-48999"/>
                  <a:pt x="4776342" y="24954"/>
                  <a:pt x="4910386" y="0"/>
                </a:cubicBezTo>
                <a:cubicBezTo>
                  <a:pt x="5044430" y="-24954"/>
                  <a:pt x="5249806" y="5002"/>
                  <a:pt x="5407569" y="0"/>
                </a:cubicBezTo>
                <a:cubicBezTo>
                  <a:pt x="5565332" y="-5002"/>
                  <a:pt x="5987570" y="85277"/>
                  <a:pt x="6144965" y="0"/>
                </a:cubicBezTo>
                <a:cubicBezTo>
                  <a:pt x="6204048" y="132156"/>
                  <a:pt x="6094318" y="429806"/>
                  <a:pt x="6144965" y="584775"/>
                </a:cubicBezTo>
                <a:cubicBezTo>
                  <a:pt x="6195612" y="739745"/>
                  <a:pt x="6100797" y="905575"/>
                  <a:pt x="6144965" y="1169551"/>
                </a:cubicBezTo>
                <a:cubicBezTo>
                  <a:pt x="6189133" y="1433527"/>
                  <a:pt x="6086062" y="1585131"/>
                  <a:pt x="6144965" y="1754326"/>
                </a:cubicBezTo>
                <a:cubicBezTo>
                  <a:pt x="5998640" y="1808153"/>
                  <a:pt x="5808260" y="1749086"/>
                  <a:pt x="5647781" y="1754326"/>
                </a:cubicBezTo>
                <a:cubicBezTo>
                  <a:pt x="5487302" y="1759566"/>
                  <a:pt x="5368112" y="1688164"/>
                  <a:pt x="5089148" y="1754326"/>
                </a:cubicBezTo>
                <a:cubicBezTo>
                  <a:pt x="4810184" y="1820488"/>
                  <a:pt x="4686488" y="1729141"/>
                  <a:pt x="4469065" y="1754326"/>
                </a:cubicBezTo>
                <a:cubicBezTo>
                  <a:pt x="4251642" y="1779511"/>
                  <a:pt x="4131407" y="1734595"/>
                  <a:pt x="3910432" y="1754326"/>
                </a:cubicBezTo>
                <a:cubicBezTo>
                  <a:pt x="3689457" y="1774057"/>
                  <a:pt x="3633363" y="1746232"/>
                  <a:pt x="3536148" y="1754326"/>
                </a:cubicBezTo>
                <a:cubicBezTo>
                  <a:pt x="3438933" y="1762420"/>
                  <a:pt x="3310554" y="1729417"/>
                  <a:pt x="3100414" y="1754326"/>
                </a:cubicBezTo>
                <a:cubicBezTo>
                  <a:pt x="2890274" y="1779235"/>
                  <a:pt x="2891328" y="1735520"/>
                  <a:pt x="2726130" y="1754326"/>
                </a:cubicBezTo>
                <a:cubicBezTo>
                  <a:pt x="2560932" y="1773132"/>
                  <a:pt x="2381857" y="1747795"/>
                  <a:pt x="2290396" y="1754326"/>
                </a:cubicBezTo>
                <a:cubicBezTo>
                  <a:pt x="2198935" y="1760857"/>
                  <a:pt x="2024902" y="1728697"/>
                  <a:pt x="1854662" y="1754326"/>
                </a:cubicBezTo>
                <a:cubicBezTo>
                  <a:pt x="1684422" y="1779955"/>
                  <a:pt x="1489863" y="1743816"/>
                  <a:pt x="1296029" y="1754326"/>
                </a:cubicBezTo>
                <a:cubicBezTo>
                  <a:pt x="1102195" y="1764836"/>
                  <a:pt x="915556" y="1721736"/>
                  <a:pt x="798845" y="1754326"/>
                </a:cubicBezTo>
                <a:cubicBezTo>
                  <a:pt x="682134" y="1786916"/>
                  <a:pt x="200681" y="1690869"/>
                  <a:pt x="0" y="1754326"/>
                </a:cubicBezTo>
                <a:cubicBezTo>
                  <a:pt x="-6230" y="1500950"/>
                  <a:pt x="33544" y="1428186"/>
                  <a:pt x="0" y="1169551"/>
                </a:cubicBezTo>
                <a:cubicBezTo>
                  <a:pt x="-33544" y="910917"/>
                  <a:pt x="1430" y="805675"/>
                  <a:pt x="0" y="549689"/>
                </a:cubicBezTo>
                <a:cubicBezTo>
                  <a:pt x="-1430" y="293703"/>
                  <a:pt x="28808" y="260378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6955873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onPageLoaded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onPageLoaded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14E313-11D7-335C-19D9-D30A742E2FAD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042611" y="4831985"/>
            <a:ext cx="867275" cy="1618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245A5349-4D7B-9231-B8C0-0202392DD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846" y="2255335"/>
            <a:ext cx="4344006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00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1A8F-678D-F78E-E589-0408E246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D92787-7A3E-5FF1-731A-6DDAC203B684}"/>
              </a:ext>
            </a:extLst>
          </p:cNvPr>
          <p:cNvSpPr txBox="1"/>
          <p:nvPr/>
        </p:nvSpPr>
        <p:spPr>
          <a:xfrm>
            <a:off x="2540080" y="3510625"/>
            <a:ext cx="6668088" cy="1200329"/>
          </a:xfrm>
          <a:custGeom>
            <a:avLst/>
            <a:gdLst>
              <a:gd name="connsiteX0" fmla="*/ 0 w 6668088"/>
              <a:gd name="connsiteY0" fmla="*/ 0 h 1200329"/>
              <a:gd name="connsiteX1" fmla="*/ 555674 w 6668088"/>
              <a:gd name="connsiteY1" fmla="*/ 0 h 1200329"/>
              <a:gd name="connsiteX2" fmla="*/ 1111348 w 6668088"/>
              <a:gd name="connsiteY2" fmla="*/ 0 h 1200329"/>
              <a:gd name="connsiteX3" fmla="*/ 1533660 w 6668088"/>
              <a:gd name="connsiteY3" fmla="*/ 0 h 1200329"/>
              <a:gd name="connsiteX4" fmla="*/ 2022653 w 6668088"/>
              <a:gd name="connsiteY4" fmla="*/ 0 h 1200329"/>
              <a:gd name="connsiteX5" fmla="*/ 2511646 w 6668088"/>
              <a:gd name="connsiteY5" fmla="*/ 0 h 1200329"/>
              <a:gd name="connsiteX6" fmla="*/ 2867278 w 6668088"/>
              <a:gd name="connsiteY6" fmla="*/ 0 h 1200329"/>
              <a:gd name="connsiteX7" fmla="*/ 3356271 w 6668088"/>
              <a:gd name="connsiteY7" fmla="*/ 0 h 1200329"/>
              <a:gd name="connsiteX8" fmla="*/ 3978626 w 6668088"/>
              <a:gd name="connsiteY8" fmla="*/ 0 h 1200329"/>
              <a:gd name="connsiteX9" fmla="*/ 4400938 w 6668088"/>
              <a:gd name="connsiteY9" fmla="*/ 0 h 1200329"/>
              <a:gd name="connsiteX10" fmla="*/ 4823250 w 6668088"/>
              <a:gd name="connsiteY10" fmla="*/ 0 h 1200329"/>
              <a:gd name="connsiteX11" fmla="*/ 5312243 w 6668088"/>
              <a:gd name="connsiteY11" fmla="*/ 0 h 1200329"/>
              <a:gd name="connsiteX12" fmla="*/ 5867917 w 6668088"/>
              <a:gd name="connsiteY12" fmla="*/ 0 h 1200329"/>
              <a:gd name="connsiteX13" fmla="*/ 6668088 w 6668088"/>
              <a:gd name="connsiteY13" fmla="*/ 0 h 1200329"/>
              <a:gd name="connsiteX14" fmla="*/ 6668088 w 6668088"/>
              <a:gd name="connsiteY14" fmla="*/ 412113 h 1200329"/>
              <a:gd name="connsiteX15" fmla="*/ 6668088 w 6668088"/>
              <a:gd name="connsiteY15" fmla="*/ 800219 h 1200329"/>
              <a:gd name="connsiteX16" fmla="*/ 6668088 w 6668088"/>
              <a:gd name="connsiteY16" fmla="*/ 1200329 h 1200329"/>
              <a:gd name="connsiteX17" fmla="*/ 6179095 w 6668088"/>
              <a:gd name="connsiteY17" fmla="*/ 1200329 h 1200329"/>
              <a:gd name="connsiteX18" fmla="*/ 5556740 w 6668088"/>
              <a:gd name="connsiteY18" fmla="*/ 1200329 h 1200329"/>
              <a:gd name="connsiteX19" fmla="*/ 5001066 w 6668088"/>
              <a:gd name="connsiteY19" fmla="*/ 1200329 h 1200329"/>
              <a:gd name="connsiteX20" fmla="*/ 4645435 w 6668088"/>
              <a:gd name="connsiteY20" fmla="*/ 1200329 h 1200329"/>
              <a:gd name="connsiteX21" fmla="*/ 4223122 w 6668088"/>
              <a:gd name="connsiteY21" fmla="*/ 1200329 h 1200329"/>
              <a:gd name="connsiteX22" fmla="*/ 3867491 w 6668088"/>
              <a:gd name="connsiteY22" fmla="*/ 1200329 h 1200329"/>
              <a:gd name="connsiteX23" fmla="*/ 3445179 w 6668088"/>
              <a:gd name="connsiteY23" fmla="*/ 1200329 h 1200329"/>
              <a:gd name="connsiteX24" fmla="*/ 3022867 w 6668088"/>
              <a:gd name="connsiteY24" fmla="*/ 1200329 h 1200329"/>
              <a:gd name="connsiteX25" fmla="*/ 2467193 w 6668088"/>
              <a:gd name="connsiteY25" fmla="*/ 1200329 h 1200329"/>
              <a:gd name="connsiteX26" fmla="*/ 1978199 w 6668088"/>
              <a:gd name="connsiteY26" fmla="*/ 1200329 h 1200329"/>
              <a:gd name="connsiteX27" fmla="*/ 1355845 w 6668088"/>
              <a:gd name="connsiteY27" fmla="*/ 1200329 h 1200329"/>
              <a:gd name="connsiteX28" fmla="*/ 800171 w 6668088"/>
              <a:gd name="connsiteY28" fmla="*/ 1200329 h 1200329"/>
              <a:gd name="connsiteX29" fmla="*/ 0 w 6668088"/>
              <a:gd name="connsiteY29" fmla="*/ 1200329 h 1200329"/>
              <a:gd name="connsiteX30" fmla="*/ 0 w 6668088"/>
              <a:gd name="connsiteY30" fmla="*/ 824226 h 1200329"/>
              <a:gd name="connsiteX31" fmla="*/ 0 w 6668088"/>
              <a:gd name="connsiteY31" fmla="*/ 424116 h 1200329"/>
              <a:gd name="connsiteX32" fmla="*/ 0 w 6668088"/>
              <a:gd name="connsiteY32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668088" h="1200329" extrusionOk="0">
                <a:moveTo>
                  <a:pt x="0" y="0"/>
                </a:moveTo>
                <a:cubicBezTo>
                  <a:pt x="129464" y="-54884"/>
                  <a:pt x="330215" y="58205"/>
                  <a:pt x="555674" y="0"/>
                </a:cubicBezTo>
                <a:cubicBezTo>
                  <a:pt x="781133" y="-58205"/>
                  <a:pt x="895196" y="31298"/>
                  <a:pt x="1111348" y="0"/>
                </a:cubicBezTo>
                <a:cubicBezTo>
                  <a:pt x="1327500" y="-31298"/>
                  <a:pt x="1360309" y="17001"/>
                  <a:pt x="1533660" y="0"/>
                </a:cubicBezTo>
                <a:cubicBezTo>
                  <a:pt x="1707011" y="-17001"/>
                  <a:pt x="1780377" y="3622"/>
                  <a:pt x="2022653" y="0"/>
                </a:cubicBezTo>
                <a:cubicBezTo>
                  <a:pt x="2264929" y="-3622"/>
                  <a:pt x="2342393" y="36714"/>
                  <a:pt x="2511646" y="0"/>
                </a:cubicBezTo>
                <a:cubicBezTo>
                  <a:pt x="2680899" y="-36714"/>
                  <a:pt x="2703935" y="13317"/>
                  <a:pt x="2867278" y="0"/>
                </a:cubicBezTo>
                <a:cubicBezTo>
                  <a:pt x="3030621" y="-13317"/>
                  <a:pt x="3153232" y="4658"/>
                  <a:pt x="3356271" y="0"/>
                </a:cubicBezTo>
                <a:cubicBezTo>
                  <a:pt x="3559310" y="-4658"/>
                  <a:pt x="3780756" y="70612"/>
                  <a:pt x="3978626" y="0"/>
                </a:cubicBezTo>
                <a:cubicBezTo>
                  <a:pt x="4176497" y="-70612"/>
                  <a:pt x="4237639" y="32860"/>
                  <a:pt x="4400938" y="0"/>
                </a:cubicBezTo>
                <a:cubicBezTo>
                  <a:pt x="4564237" y="-32860"/>
                  <a:pt x="4662626" y="3874"/>
                  <a:pt x="4823250" y="0"/>
                </a:cubicBezTo>
                <a:cubicBezTo>
                  <a:pt x="4983874" y="-3874"/>
                  <a:pt x="5197300" y="40219"/>
                  <a:pt x="5312243" y="0"/>
                </a:cubicBezTo>
                <a:cubicBezTo>
                  <a:pt x="5427186" y="-40219"/>
                  <a:pt x="5645063" y="30419"/>
                  <a:pt x="5867917" y="0"/>
                </a:cubicBezTo>
                <a:cubicBezTo>
                  <a:pt x="6090771" y="-30419"/>
                  <a:pt x="6343631" y="12970"/>
                  <a:pt x="6668088" y="0"/>
                </a:cubicBezTo>
                <a:cubicBezTo>
                  <a:pt x="6677792" y="136043"/>
                  <a:pt x="6636689" y="312014"/>
                  <a:pt x="6668088" y="412113"/>
                </a:cubicBezTo>
                <a:cubicBezTo>
                  <a:pt x="6699487" y="512212"/>
                  <a:pt x="6626569" y="617851"/>
                  <a:pt x="6668088" y="800219"/>
                </a:cubicBezTo>
                <a:cubicBezTo>
                  <a:pt x="6709607" y="982587"/>
                  <a:pt x="6634616" y="1090707"/>
                  <a:pt x="6668088" y="1200329"/>
                </a:cubicBezTo>
                <a:cubicBezTo>
                  <a:pt x="6451349" y="1203158"/>
                  <a:pt x="6329542" y="1183884"/>
                  <a:pt x="6179095" y="1200329"/>
                </a:cubicBezTo>
                <a:cubicBezTo>
                  <a:pt x="6028648" y="1216774"/>
                  <a:pt x="5793337" y="1169111"/>
                  <a:pt x="5556740" y="1200329"/>
                </a:cubicBezTo>
                <a:cubicBezTo>
                  <a:pt x="5320143" y="1231547"/>
                  <a:pt x="5243857" y="1175488"/>
                  <a:pt x="5001066" y="1200329"/>
                </a:cubicBezTo>
                <a:cubicBezTo>
                  <a:pt x="4758275" y="1225170"/>
                  <a:pt x="4808214" y="1163195"/>
                  <a:pt x="4645435" y="1200329"/>
                </a:cubicBezTo>
                <a:cubicBezTo>
                  <a:pt x="4482656" y="1237463"/>
                  <a:pt x="4398377" y="1182050"/>
                  <a:pt x="4223122" y="1200329"/>
                </a:cubicBezTo>
                <a:cubicBezTo>
                  <a:pt x="4047867" y="1218608"/>
                  <a:pt x="4036958" y="1192451"/>
                  <a:pt x="3867491" y="1200329"/>
                </a:cubicBezTo>
                <a:cubicBezTo>
                  <a:pt x="3698024" y="1208207"/>
                  <a:pt x="3538144" y="1194406"/>
                  <a:pt x="3445179" y="1200329"/>
                </a:cubicBezTo>
                <a:cubicBezTo>
                  <a:pt x="3352214" y="1206252"/>
                  <a:pt x="3117102" y="1197990"/>
                  <a:pt x="3022867" y="1200329"/>
                </a:cubicBezTo>
                <a:cubicBezTo>
                  <a:pt x="2928632" y="1202668"/>
                  <a:pt x="2707835" y="1184788"/>
                  <a:pt x="2467193" y="1200329"/>
                </a:cubicBezTo>
                <a:cubicBezTo>
                  <a:pt x="2226551" y="1215870"/>
                  <a:pt x="2196422" y="1176453"/>
                  <a:pt x="1978199" y="1200329"/>
                </a:cubicBezTo>
                <a:cubicBezTo>
                  <a:pt x="1759976" y="1224205"/>
                  <a:pt x="1617195" y="1126248"/>
                  <a:pt x="1355845" y="1200329"/>
                </a:cubicBezTo>
                <a:cubicBezTo>
                  <a:pt x="1094495" y="1274410"/>
                  <a:pt x="949226" y="1149609"/>
                  <a:pt x="800171" y="1200329"/>
                </a:cubicBezTo>
                <a:cubicBezTo>
                  <a:pt x="651116" y="1251049"/>
                  <a:pt x="392114" y="1145849"/>
                  <a:pt x="0" y="1200329"/>
                </a:cubicBezTo>
                <a:cubicBezTo>
                  <a:pt x="-22835" y="1091270"/>
                  <a:pt x="42695" y="965324"/>
                  <a:pt x="0" y="824226"/>
                </a:cubicBezTo>
                <a:cubicBezTo>
                  <a:pt x="-42695" y="683128"/>
                  <a:pt x="21114" y="608371"/>
                  <a:pt x="0" y="424116"/>
                </a:cubicBezTo>
                <a:cubicBezTo>
                  <a:pt x="-21114" y="239861"/>
                  <a:pt x="47878" y="173150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6955873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onPageLoaded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onPageLoaded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05204652-D202-6DE1-D0E8-EE228A3FDD68}"/>
              </a:ext>
            </a:extLst>
          </p:cNvPr>
          <p:cNvSpPr/>
          <p:nvPr/>
        </p:nvSpPr>
        <p:spPr>
          <a:xfrm>
            <a:off x="2187155" y="2489122"/>
            <a:ext cx="2240468" cy="697831"/>
          </a:xfrm>
          <a:prstGeom prst="wedgeRectCallout">
            <a:avLst>
              <a:gd name="adj1" fmla="val 38236"/>
              <a:gd name="adj2" fmla="val 1107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word ‘function’ to define a function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94E12979-C268-5387-A666-1EE3124A56CC}"/>
              </a:ext>
            </a:extLst>
          </p:cNvPr>
          <p:cNvSpPr/>
          <p:nvPr/>
        </p:nvSpPr>
        <p:spPr>
          <a:xfrm>
            <a:off x="4844715" y="2489121"/>
            <a:ext cx="1823375" cy="697831"/>
          </a:xfrm>
          <a:prstGeom prst="wedgeRectCallout">
            <a:avLst>
              <a:gd name="adj1" fmla="val 38236"/>
              <a:gd name="adj2" fmla="val 1107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 name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0CA23480-1718-CE95-E902-DE256363EF18}"/>
              </a:ext>
            </a:extLst>
          </p:cNvPr>
          <p:cNvSpPr/>
          <p:nvPr/>
        </p:nvSpPr>
        <p:spPr>
          <a:xfrm>
            <a:off x="7085182" y="2489120"/>
            <a:ext cx="2919663" cy="697831"/>
          </a:xfrm>
          <a:prstGeom prst="wedgeRectCallout">
            <a:avLst>
              <a:gd name="adj1" fmla="val -48425"/>
              <a:gd name="adj2" fmla="val 1061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 parameter name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B9DE1F0E-6C7E-2506-EFD5-32D0137B1910}"/>
              </a:ext>
            </a:extLst>
          </p:cNvPr>
          <p:cNvSpPr/>
          <p:nvPr/>
        </p:nvSpPr>
        <p:spPr>
          <a:xfrm>
            <a:off x="2540080" y="5144090"/>
            <a:ext cx="1823375" cy="697831"/>
          </a:xfrm>
          <a:prstGeom prst="wedgeRectCallout">
            <a:avLst>
              <a:gd name="adj1" fmla="val 48793"/>
              <a:gd name="adj2" fmla="val -1260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 call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38DC37F1-6CD9-4728-8DBB-498EB4BD970F}"/>
              </a:ext>
            </a:extLst>
          </p:cNvPr>
          <p:cNvSpPr/>
          <p:nvPr/>
        </p:nvSpPr>
        <p:spPr>
          <a:xfrm>
            <a:off x="6136105" y="5034626"/>
            <a:ext cx="1941095" cy="550858"/>
          </a:xfrm>
          <a:prstGeom prst="wedgeRectCallout">
            <a:avLst>
              <a:gd name="adj1" fmla="val -49305"/>
              <a:gd name="adj2" fmla="val -1237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Parameter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8A6A09DB-3A5F-FDAF-30ED-69B4E911C77B}"/>
              </a:ext>
            </a:extLst>
          </p:cNvPr>
          <p:cNvSpPr/>
          <p:nvPr/>
        </p:nvSpPr>
        <p:spPr>
          <a:xfrm>
            <a:off x="331698" y="3761873"/>
            <a:ext cx="1823375" cy="697831"/>
          </a:xfrm>
          <a:prstGeom prst="wedgeRectCallout">
            <a:avLst>
              <a:gd name="adj1" fmla="val 184723"/>
              <a:gd name="adj2" fmla="val -156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 is a built-in object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28EFBAA0-7E1B-A65C-091E-871514FEACA8}"/>
              </a:ext>
            </a:extLst>
          </p:cNvPr>
          <p:cNvSpPr/>
          <p:nvPr/>
        </p:nvSpPr>
        <p:spPr>
          <a:xfrm>
            <a:off x="8752262" y="4795174"/>
            <a:ext cx="2195176" cy="697831"/>
          </a:xfrm>
          <a:prstGeom prst="wedgeRectCallout">
            <a:avLst>
              <a:gd name="adj1" fmla="val -192712"/>
              <a:gd name="adj2" fmla="val -1547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alert is a method in built-in window object</a:t>
            </a:r>
          </a:p>
        </p:txBody>
      </p:sp>
    </p:spTree>
    <p:extLst>
      <p:ext uri="{BB962C8B-B14F-4D97-AF65-F5344CB8AC3E}">
        <p14:creationId xmlns:p14="http://schemas.microsoft.com/office/powerpoint/2010/main" val="388715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1A8F-678D-F78E-E589-0408E246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F58289-9DD8-98DB-EC9D-AE947F925FB6}"/>
              </a:ext>
            </a:extLst>
          </p:cNvPr>
          <p:cNvSpPr txBox="1"/>
          <p:nvPr/>
        </p:nvSpPr>
        <p:spPr>
          <a:xfrm>
            <a:off x="2117557" y="1991948"/>
            <a:ext cx="259080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&lt;style&gt;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		&lt;div&gt;</a:t>
            </a:r>
            <a:b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		&lt;/div&gt;</a:t>
            </a:r>
            <a:b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		&lt;script&gt;</a:t>
            </a:r>
            <a:b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		&lt;/script&gt;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D92787-7A3E-5FF1-731A-6DDAC203B684}"/>
              </a:ext>
            </a:extLst>
          </p:cNvPr>
          <p:cNvSpPr txBox="1"/>
          <p:nvPr/>
        </p:nvSpPr>
        <p:spPr>
          <a:xfrm>
            <a:off x="4909886" y="3954822"/>
            <a:ext cx="6144965" cy="1754326"/>
          </a:xfrm>
          <a:custGeom>
            <a:avLst/>
            <a:gdLst>
              <a:gd name="connsiteX0" fmla="*/ 0 w 6144965"/>
              <a:gd name="connsiteY0" fmla="*/ 0 h 1754326"/>
              <a:gd name="connsiteX1" fmla="*/ 558633 w 6144965"/>
              <a:gd name="connsiteY1" fmla="*/ 0 h 1754326"/>
              <a:gd name="connsiteX2" fmla="*/ 1117266 w 6144965"/>
              <a:gd name="connsiteY2" fmla="*/ 0 h 1754326"/>
              <a:gd name="connsiteX3" fmla="*/ 1553000 w 6144965"/>
              <a:gd name="connsiteY3" fmla="*/ 0 h 1754326"/>
              <a:gd name="connsiteX4" fmla="*/ 2050184 w 6144965"/>
              <a:gd name="connsiteY4" fmla="*/ 0 h 1754326"/>
              <a:gd name="connsiteX5" fmla="*/ 2547367 w 6144965"/>
              <a:gd name="connsiteY5" fmla="*/ 0 h 1754326"/>
              <a:gd name="connsiteX6" fmla="*/ 2921652 w 6144965"/>
              <a:gd name="connsiteY6" fmla="*/ 0 h 1754326"/>
              <a:gd name="connsiteX7" fmla="*/ 3418835 w 6144965"/>
              <a:gd name="connsiteY7" fmla="*/ 0 h 1754326"/>
              <a:gd name="connsiteX8" fmla="*/ 4038918 w 6144965"/>
              <a:gd name="connsiteY8" fmla="*/ 0 h 1754326"/>
              <a:gd name="connsiteX9" fmla="*/ 4474652 w 6144965"/>
              <a:gd name="connsiteY9" fmla="*/ 0 h 1754326"/>
              <a:gd name="connsiteX10" fmla="*/ 4910386 w 6144965"/>
              <a:gd name="connsiteY10" fmla="*/ 0 h 1754326"/>
              <a:gd name="connsiteX11" fmla="*/ 5407569 w 6144965"/>
              <a:gd name="connsiteY11" fmla="*/ 0 h 1754326"/>
              <a:gd name="connsiteX12" fmla="*/ 6144965 w 6144965"/>
              <a:gd name="connsiteY12" fmla="*/ 0 h 1754326"/>
              <a:gd name="connsiteX13" fmla="*/ 6144965 w 6144965"/>
              <a:gd name="connsiteY13" fmla="*/ 584775 h 1754326"/>
              <a:gd name="connsiteX14" fmla="*/ 6144965 w 6144965"/>
              <a:gd name="connsiteY14" fmla="*/ 1169551 h 1754326"/>
              <a:gd name="connsiteX15" fmla="*/ 6144965 w 6144965"/>
              <a:gd name="connsiteY15" fmla="*/ 1754326 h 1754326"/>
              <a:gd name="connsiteX16" fmla="*/ 5647781 w 6144965"/>
              <a:gd name="connsiteY16" fmla="*/ 1754326 h 1754326"/>
              <a:gd name="connsiteX17" fmla="*/ 5089148 w 6144965"/>
              <a:gd name="connsiteY17" fmla="*/ 1754326 h 1754326"/>
              <a:gd name="connsiteX18" fmla="*/ 4469065 w 6144965"/>
              <a:gd name="connsiteY18" fmla="*/ 1754326 h 1754326"/>
              <a:gd name="connsiteX19" fmla="*/ 3910432 w 6144965"/>
              <a:gd name="connsiteY19" fmla="*/ 1754326 h 1754326"/>
              <a:gd name="connsiteX20" fmla="*/ 3536148 w 6144965"/>
              <a:gd name="connsiteY20" fmla="*/ 1754326 h 1754326"/>
              <a:gd name="connsiteX21" fmla="*/ 3100414 w 6144965"/>
              <a:gd name="connsiteY21" fmla="*/ 1754326 h 1754326"/>
              <a:gd name="connsiteX22" fmla="*/ 2726130 w 6144965"/>
              <a:gd name="connsiteY22" fmla="*/ 1754326 h 1754326"/>
              <a:gd name="connsiteX23" fmla="*/ 2290396 w 6144965"/>
              <a:gd name="connsiteY23" fmla="*/ 1754326 h 1754326"/>
              <a:gd name="connsiteX24" fmla="*/ 1854662 w 6144965"/>
              <a:gd name="connsiteY24" fmla="*/ 1754326 h 1754326"/>
              <a:gd name="connsiteX25" fmla="*/ 1296029 w 6144965"/>
              <a:gd name="connsiteY25" fmla="*/ 1754326 h 1754326"/>
              <a:gd name="connsiteX26" fmla="*/ 798845 w 6144965"/>
              <a:gd name="connsiteY26" fmla="*/ 1754326 h 1754326"/>
              <a:gd name="connsiteX27" fmla="*/ 0 w 6144965"/>
              <a:gd name="connsiteY27" fmla="*/ 1754326 h 1754326"/>
              <a:gd name="connsiteX28" fmla="*/ 0 w 6144965"/>
              <a:gd name="connsiteY28" fmla="*/ 1169551 h 1754326"/>
              <a:gd name="connsiteX29" fmla="*/ 0 w 6144965"/>
              <a:gd name="connsiteY29" fmla="*/ 549689 h 1754326"/>
              <a:gd name="connsiteX30" fmla="*/ 0 w 6144965"/>
              <a:gd name="connsiteY30" fmla="*/ 0 h 1754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144965" h="1754326" extrusionOk="0">
                <a:moveTo>
                  <a:pt x="0" y="0"/>
                </a:moveTo>
                <a:cubicBezTo>
                  <a:pt x="131527" y="-36797"/>
                  <a:pt x="436495" y="7975"/>
                  <a:pt x="558633" y="0"/>
                </a:cubicBezTo>
                <a:cubicBezTo>
                  <a:pt x="680771" y="-7975"/>
                  <a:pt x="982898" y="43166"/>
                  <a:pt x="1117266" y="0"/>
                </a:cubicBezTo>
                <a:cubicBezTo>
                  <a:pt x="1251634" y="-43166"/>
                  <a:pt x="1395969" y="28072"/>
                  <a:pt x="1553000" y="0"/>
                </a:cubicBezTo>
                <a:cubicBezTo>
                  <a:pt x="1710031" y="-28072"/>
                  <a:pt x="1802776" y="23021"/>
                  <a:pt x="2050184" y="0"/>
                </a:cubicBezTo>
                <a:cubicBezTo>
                  <a:pt x="2297592" y="-23021"/>
                  <a:pt x="2346663" y="33314"/>
                  <a:pt x="2547367" y="0"/>
                </a:cubicBezTo>
                <a:cubicBezTo>
                  <a:pt x="2748071" y="-33314"/>
                  <a:pt x="2746028" y="15005"/>
                  <a:pt x="2921652" y="0"/>
                </a:cubicBezTo>
                <a:cubicBezTo>
                  <a:pt x="3097276" y="-15005"/>
                  <a:pt x="3300230" y="20604"/>
                  <a:pt x="3418835" y="0"/>
                </a:cubicBezTo>
                <a:cubicBezTo>
                  <a:pt x="3537440" y="-20604"/>
                  <a:pt x="3867861" y="2862"/>
                  <a:pt x="4038918" y="0"/>
                </a:cubicBezTo>
                <a:cubicBezTo>
                  <a:pt x="4209975" y="-2862"/>
                  <a:pt x="4307673" y="48999"/>
                  <a:pt x="4474652" y="0"/>
                </a:cubicBezTo>
                <a:cubicBezTo>
                  <a:pt x="4641631" y="-48999"/>
                  <a:pt x="4776342" y="24954"/>
                  <a:pt x="4910386" y="0"/>
                </a:cubicBezTo>
                <a:cubicBezTo>
                  <a:pt x="5044430" y="-24954"/>
                  <a:pt x="5249806" y="5002"/>
                  <a:pt x="5407569" y="0"/>
                </a:cubicBezTo>
                <a:cubicBezTo>
                  <a:pt x="5565332" y="-5002"/>
                  <a:pt x="5987570" y="85277"/>
                  <a:pt x="6144965" y="0"/>
                </a:cubicBezTo>
                <a:cubicBezTo>
                  <a:pt x="6204048" y="132156"/>
                  <a:pt x="6094318" y="429806"/>
                  <a:pt x="6144965" y="584775"/>
                </a:cubicBezTo>
                <a:cubicBezTo>
                  <a:pt x="6195612" y="739745"/>
                  <a:pt x="6100797" y="905575"/>
                  <a:pt x="6144965" y="1169551"/>
                </a:cubicBezTo>
                <a:cubicBezTo>
                  <a:pt x="6189133" y="1433527"/>
                  <a:pt x="6086062" y="1585131"/>
                  <a:pt x="6144965" y="1754326"/>
                </a:cubicBezTo>
                <a:cubicBezTo>
                  <a:pt x="5998640" y="1808153"/>
                  <a:pt x="5808260" y="1749086"/>
                  <a:pt x="5647781" y="1754326"/>
                </a:cubicBezTo>
                <a:cubicBezTo>
                  <a:pt x="5487302" y="1759566"/>
                  <a:pt x="5368112" y="1688164"/>
                  <a:pt x="5089148" y="1754326"/>
                </a:cubicBezTo>
                <a:cubicBezTo>
                  <a:pt x="4810184" y="1820488"/>
                  <a:pt x="4686488" y="1729141"/>
                  <a:pt x="4469065" y="1754326"/>
                </a:cubicBezTo>
                <a:cubicBezTo>
                  <a:pt x="4251642" y="1779511"/>
                  <a:pt x="4131407" y="1734595"/>
                  <a:pt x="3910432" y="1754326"/>
                </a:cubicBezTo>
                <a:cubicBezTo>
                  <a:pt x="3689457" y="1774057"/>
                  <a:pt x="3633363" y="1746232"/>
                  <a:pt x="3536148" y="1754326"/>
                </a:cubicBezTo>
                <a:cubicBezTo>
                  <a:pt x="3438933" y="1762420"/>
                  <a:pt x="3310554" y="1729417"/>
                  <a:pt x="3100414" y="1754326"/>
                </a:cubicBezTo>
                <a:cubicBezTo>
                  <a:pt x="2890274" y="1779235"/>
                  <a:pt x="2891328" y="1735520"/>
                  <a:pt x="2726130" y="1754326"/>
                </a:cubicBezTo>
                <a:cubicBezTo>
                  <a:pt x="2560932" y="1773132"/>
                  <a:pt x="2381857" y="1747795"/>
                  <a:pt x="2290396" y="1754326"/>
                </a:cubicBezTo>
                <a:cubicBezTo>
                  <a:pt x="2198935" y="1760857"/>
                  <a:pt x="2024902" y="1728697"/>
                  <a:pt x="1854662" y="1754326"/>
                </a:cubicBezTo>
                <a:cubicBezTo>
                  <a:pt x="1684422" y="1779955"/>
                  <a:pt x="1489863" y="1743816"/>
                  <a:pt x="1296029" y="1754326"/>
                </a:cubicBezTo>
                <a:cubicBezTo>
                  <a:pt x="1102195" y="1764836"/>
                  <a:pt x="915556" y="1721736"/>
                  <a:pt x="798845" y="1754326"/>
                </a:cubicBezTo>
                <a:cubicBezTo>
                  <a:pt x="682134" y="1786916"/>
                  <a:pt x="200681" y="1690869"/>
                  <a:pt x="0" y="1754326"/>
                </a:cubicBezTo>
                <a:cubicBezTo>
                  <a:pt x="-6230" y="1500950"/>
                  <a:pt x="33544" y="1428186"/>
                  <a:pt x="0" y="1169551"/>
                </a:cubicBezTo>
                <a:cubicBezTo>
                  <a:pt x="-33544" y="910917"/>
                  <a:pt x="1430" y="805675"/>
                  <a:pt x="0" y="549689"/>
                </a:cubicBezTo>
                <a:cubicBezTo>
                  <a:pt x="-1430" y="293703"/>
                  <a:pt x="28808" y="260378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6955873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onPageLoaded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onPageLoaded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14E313-11D7-335C-19D9-D30A742E2FAD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042611" y="4831985"/>
            <a:ext cx="867275" cy="1618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245A5349-4D7B-9231-B8C0-0202392DD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846" y="2255335"/>
            <a:ext cx="4344006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021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1A8F-678D-F78E-E589-0408E2469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937" y="804889"/>
            <a:ext cx="10651958" cy="1059305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JavaScript Comparison Operators</a:t>
            </a:r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DA6AC3-306E-0F10-4CEA-28B252E6D11D}"/>
              </a:ext>
            </a:extLst>
          </p:cNvPr>
          <p:cNvSpPr txBox="1"/>
          <p:nvPr/>
        </p:nvSpPr>
        <p:spPr>
          <a:xfrm>
            <a:off x="399048" y="2186292"/>
            <a:ext cx="5127457" cy="3323987"/>
          </a:xfrm>
          <a:custGeom>
            <a:avLst/>
            <a:gdLst>
              <a:gd name="connsiteX0" fmla="*/ 0 w 5127457"/>
              <a:gd name="connsiteY0" fmla="*/ 0 h 3323987"/>
              <a:gd name="connsiteX1" fmla="*/ 467168 w 5127457"/>
              <a:gd name="connsiteY1" fmla="*/ 0 h 3323987"/>
              <a:gd name="connsiteX2" fmla="*/ 1036886 w 5127457"/>
              <a:gd name="connsiteY2" fmla="*/ 0 h 3323987"/>
              <a:gd name="connsiteX3" fmla="*/ 1452779 w 5127457"/>
              <a:gd name="connsiteY3" fmla="*/ 0 h 3323987"/>
              <a:gd name="connsiteX4" fmla="*/ 2022497 w 5127457"/>
              <a:gd name="connsiteY4" fmla="*/ 0 h 3323987"/>
              <a:gd name="connsiteX5" fmla="*/ 2694764 w 5127457"/>
              <a:gd name="connsiteY5" fmla="*/ 0 h 3323987"/>
              <a:gd name="connsiteX6" fmla="*/ 3367030 w 5127457"/>
              <a:gd name="connsiteY6" fmla="*/ 0 h 3323987"/>
              <a:gd name="connsiteX7" fmla="*/ 4039297 w 5127457"/>
              <a:gd name="connsiteY7" fmla="*/ 0 h 3323987"/>
              <a:gd name="connsiteX8" fmla="*/ 4609014 w 5127457"/>
              <a:gd name="connsiteY8" fmla="*/ 0 h 3323987"/>
              <a:gd name="connsiteX9" fmla="*/ 5127457 w 5127457"/>
              <a:gd name="connsiteY9" fmla="*/ 0 h 3323987"/>
              <a:gd name="connsiteX10" fmla="*/ 5127457 w 5127457"/>
              <a:gd name="connsiteY10" fmla="*/ 487518 h 3323987"/>
              <a:gd name="connsiteX11" fmla="*/ 5127457 w 5127457"/>
              <a:gd name="connsiteY11" fmla="*/ 1107996 h 3323987"/>
              <a:gd name="connsiteX12" fmla="*/ 5127457 w 5127457"/>
              <a:gd name="connsiteY12" fmla="*/ 1628754 h 3323987"/>
              <a:gd name="connsiteX13" fmla="*/ 5127457 w 5127457"/>
              <a:gd name="connsiteY13" fmla="*/ 2149512 h 3323987"/>
              <a:gd name="connsiteX14" fmla="*/ 5127457 w 5127457"/>
              <a:gd name="connsiteY14" fmla="*/ 2769989 h 3323987"/>
              <a:gd name="connsiteX15" fmla="*/ 5127457 w 5127457"/>
              <a:gd name="connsiteY15" fmla="*/ 3323987 h 3323987"/>
              <a:gd name="connsiteX16" fmla="*/ 4660289 w 5127457"/>
              <a:gd name="connsiteY16" fmla="*/ 3323987 h 3323987"/>
              <a:gd name="connsiteX17" fmla="*/ 3988022 w 5127457"/>
              <a:gd name="connsiteY17" fmla="*/ 3323987 h 3323987"/>
              <a:gd name="connsiteX18" fmla="*/ 3367030 w 5127457"/>
              <a:gd name="connsiteY18" fmla="*/ 3323987 h 3323987"/>
              <a:gd name="connsiteX19" fmla="*/ 2899862 w 5127457"/>
              <a:gd name="connsiteY19" fmla="*/ 3323987 h 3323987"/>
              <a:gd name="connsiteX20" fmla="*/ 2432693 w 5127457"/>
              <a:gd name="connsiteY20" fmla="*/ 3323987 h 3323987"/>
              <a:gd name="connsiteX21" fmla="*/ 2016800 w 5127457"/>
              <a:gd name="connsiteY21" fmla="*/ 3323987 h 3323987"/>
              <a:gd name="connsiteX22" fmla="*/ 1344533 w 5127457"/>
              <a:gd name="connsiteY22" fmla="*/ 3323987 h 3323987"/>
              <a:gd name="connsiteX23" fmla="*/ 774816 w 5127457"/>
              <a:gd name="connsiteY23" fmla="*/ 3323987 h 3323987"/>
              <a:gd name="connsiteX24" fmla="*/ 0 w 5127457"/>
              <a:gd name="connsiteY24" fmla="*/ 3323987 h 3323987"/>
              <a:gd name="connsiteX25" fmla="*/ 0 w 5127457"/>
              <a:gd name="connsiteY25" fmla="*/ 2769989 h 3323987"/>
              <a:gd name="connsiteX26" fmla="*/ 0 w 5127457"/>
              <a:gd name="connsiteY26" fmla="*/ 2315711 h 3323987"/>
              <a:gd name="connsiteX27" fmla="*/ 0 w 5127457"/>
              <a:gd name="connsiteY27" fmla="*/ 1761713 h 3323987"/>
              <a:gd name="connsiteX28" fmla="*/ 0 w 5127457"/>
              <a:gd name="connsiteY28" fmla="*/ 1307435 h 3323987"/>
              <a:gd name="connsiteX29" fmla="*/ 0 w 5127457"/>
              <a:gd name="connsiteY29" fmla="*/ 819917 h 3323987"/>
              <a:gd name="connsiteX30" fmla="*/ 0 w 5127457"/>
              <a:gd name="connsiteY30" fmla="*/ 0 h 3323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127457" h="3323987" extrusionOk="0">
                <a:moveTo>
                  <a:pt x="0" y="0"/>
                </a:moveTo>
                <a:cubicBezTo>
                  <a:pt x="187070" y="-10166"/>
                  <a:pt x="250994" y="42166"/>
                  <a:pt x="467168" y="0"/>
                </a:cubicBezTo>
                <a:cubicBezTo>
                  <a:pt x="683342" y="-42166"/>
                  <a:pt x="860595" y="18298"/>
                  <a:pt x="1036886" y="0"/>
                </a:cubicBezTo>
                <a:cubicBezTo>
                  <a:pt x="1213177" y="-18298"/>
                  <a:pt x="1298191" y="42858"/>
                  <a:pt x="1452779" y="0"/>
                </a:cubicBezTo>
                <a:cubicBezTo>
                  <a:pt x="1607367" y="-42858"/>
                  <a:pt x="1838550" y="24702"/>
                  <a:pt x="2022497" y="0"/>
                </a:cubicBezTo>
                <a:cubicBezTo>
                  <a:pt x="2206444" y="-24702"/>
                  <a:pt x="2422398" y="24532"/>
                  <a:pt x="2694764" y="0"/>
                </a:cubicBezTo>
                <a:cubicBezTo>
                  <a:pt x="2967130" y="-24532"/>
                  <a:pt x="3069358" y="3547"/>
                  <a:pt x="3367030" y="0"/>
                </a:cubicBezTo>
                <a:cubicBezTo>
                  <a:pt x="3664702" y="-3547"/>
                  <a:pt x="3880902" y="33748"/>
                  <a:pt x="4039297" y="0"/>
                </a:cubicBezTo>
                <a:cubicBezTo>
                  <a:pt x="4197692" y="-33748"/>
                  <a:pt x="4435192" y="22"/>
                  <a:pt x="4609014" y="0"/>
                </a:cubicBezTo>
                <a:cubicBezTo>
                  <a:pt x="4782836" y="-22"/>
                  <a:pt x="4904600" y="45023"/>
                  <a:pt x="5127457" y="0"/>
                </a:cubicBezTo>
                <a:cubicBezTo>
                  <a:pt x="5141730" y="97591"/>
                  <a:pt x="5079578" y="324598"/>
                  <a:pt x="5127457" y="487518"/>
                </a:cubicBezTo>
                <a:cubicBezTo>
                  <a:pt x="5175336" y="650438"/>
                  <a:pt x="5106356" y="894017"/>
                  <a:pt x="5127457" y="1107996"/>
                </a:cubicBezTo>
                <a:cubicBezTo>
                  <a:pt x="5148558" y="1321975"/>
                  <a:pt x="5090721" y="1505641"/>
                  <a:pt x="5127457" y="1628754"/>
                </a:cubicBezTo>
                <a:cubicBezTo>
                  <a:pt x="5164193" y="1751867"/>
                  <a:pt x="5109827" y="1936533"/>
                  <a:pt x="5127457" y="2149512"/>
                </a:cubicBezTo>
                <a:cubicBezTo>
                  <a:pt x="5145087" y="2362491"/>
                  <a:pt x="5102502" y="2475873"/>
                  <a:pt x="5127457" y="2769989"/>
                </a:cubicBezTo>
                <a:cubicBezTo>
                  <a:pt x="5152412" y="3064105"/>
                  <a:pt x="5088602" y="3093263"/>
                  <a:pt x="5127457" y="3323987"/>
                </a:cubicBezTo>
                <a:cubicBezTo>
                  <a:pt x="5014753" y="3329419"/>
                  <a:pt x="4808824" y="3306126"/>
                  <a:pt x="4660289" y="3323987"/>
                </a:cubicBezTo>
                <a:cubicBezTo>
                  <a:pt x="4511754" y="3341848"/>
                  <a:pt x="4237330" y="3266169"/>
                  <a:pt x="3988022" y="3323987"/>
                </a:cubicBezTo>
                <a:cubicBezTo>
                  <a:pt x="3738714" y="3381805"/>
                  <a:pt x="3605294" y="3322284"/>
                  <a:pt x="3367030" y="3323987"/>
                </a:cubicBezTo>
                <a:cubicBezTo>
                  <a:pt x="3128766" y="3325690"/>
                  <a:pt x="3080540" y="3304098"/>
                  <a:pt x="2899862" y="3323987"/>
                </a:cubicBezTo>
                <a:cubicBezTo>
                  <a:pt x="2719184" y="3343876"/>
                  <a:pt x="2547953" y="3268897"/>
                  <a:pt x="2432693" y="3323987"/>
                </a:cubicBezTo>
                <a:cubicBezTo>
                  <a:pt x="2317433" y="3379077"/>
                  <a:pt x="2207598" y="3323160"/>
                  <a:pt x="2016800" y="3323987"/>
                </a:cubicBezTo>
                <a:cubicBezTo>
                  <a:pt x="1826002" y="3324814"/>
                  <a:pt x="1646102" y="3297909"/>
                  <a:pt x="1344533" y="3323987"/>
                </a:cubicBezTo>
                <a:cubicBezTo>
                  <a:pt x="1042964" y="3350065"/>
                  <a:pt x="967231" y="3305494"/>
                  <a:pt x="774816" y="3323987"/>
                </a:cubicBezTo>
                <a:cubicBezTo>
                  <a:pt x="582401" y="3342480"/>
                  <a:pt x="198774" y="3294896"/>
                  <a:pt x="0" y="3323987"/>
                </a:cubicBezTo>
                <a:cubicBezTo>
                  <a:pt x="-12317" y="3188862"/>
                  <a:pt x="28338" y="3044178"/>
                  <a:pt x="0" y="2769989"/>
                </a:cubicBezTo>
                <a:cubicBezTo>
                  <a:pt x="-28338" y="2495800"/>
                  <a:pt x="47314" y="2436517"/>
                  <a:pt x="0" y="2315711"/>
                </a:cubicBezTo>
                <a:cubicBezTo>
                  <a:pt x="-47314" y="2194905"/>
                  <a:pt x="29294" y="1900910"/>
                  <a:pt x="0" y="1761713"/>
                </a:cubicBezTo>
                <a:cubicBezTo>
                  <a:pt x="-29294" y="1622516"/>
                  <a:pt x="16620" y="1462017"/>
                  <a:pt x="0" y="1307435"/>
                </a:cubicBezTo>
                <a:cubicBezTo>
                  <a:pt x="-16620" y="1152853"/>
                  <a:pt x="55975" y="979665"/>
                  <a:pt x="0" y="819917"/>
                </a:cubicBezTo>
                <a:cubicBezTo>
                  <a:pt x="-55975" y="660169"/>
                  <a:pt x="21792" y="277207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4258338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&lt;div class="row"&gt;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&lt;div onclick="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onElementClicked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(this)"&gt;&lt;/div&gt;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&lt;div onclick="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onElementClicked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(this)"&gt;&lt;/div&gt;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&lt;div onclick="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onElementClicked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(this)"&gt;&lt;/div&gt;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&lt;/div&gt;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&lt;div class="row"&gt;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&lt;div onclick="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onElementClicked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(this)"&gt;&lt;/div&gt;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&lt;div onclick="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onElementClicked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(this)"&gt;&lt;/div&gt;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&lt;div onclick="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onElementClicked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(this)"&gt;&lt;/div&gt;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&lt;/div&gt;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&lt;div class="row"&gt;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&lt;div onclick="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onElementClicked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(this)"&gt;&lt;/div&gt;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&lt;div onclick="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onElementClicked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(this)"&gt;&lt;/div&gt;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&lt;div onclick="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onElementClicked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(this)"&gt;&lt;/div&gt;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&lt;/div&gt;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EB25F5-2636-335C-47C5-15CFB73FCBB9}"/>
              </a:ext>
            </a:extLst>
          </p:cNvPr>
          <p:cNvSpPr txBox="1"/>
          <p:nvPr/>
        </p:nvSpPr>
        <p:spPr>
          <a:xfrm>
            <a:off x="5768140" y="2186292"/>
            <a:ext cx="6144965" cy="3293209"/>
          </a:xfrm>
          <a:custGeom>
            <a:avLst/>
            <a:gdLst>
              <a:gd name="connsiteX0" fmla="*/ 0 w 6144965"/>
              <a:gd name="connsiteY0" fmla="*/ 0 h 3293209"/>
              <a:gd name="connsiteX1" fmla="*/ 558633 w 6144965"/>
              <a:gd name="connsiteY1" fmla="*/ 0 h 3293209"/>
              <a:gd name="connsiteX2" fmla="*/ 1117266 w 6144965"/>
              <a:gd name="connsiteY2" fmla="*/ 0 h 3293209"/>
              <a:gd name="connsiteX3" fmla="*/ 1553000 w 6144965"/>
              <a:gd name="connsiteY3" fmla="*/ 0 h 3293209"/>
              <a:gd name="connsiteX4" fmla="*/ 2050184 w 6144965"/>
              <a:gd name="connsiteY4" fmla="*/ 0 h 3293209"/>
              <a:gd name="connsiteX5" fmla="*/ 2547367 w 6144965"/>
              <a:gd name="connsiteY5" fmla="*/ 0 h 3293209"/>
              <a:gd name="connsiteX6" fmla="*/ 2921652 w 6144965"/>
              <a:gd name="connsiteY6" fmla="*/ 0 h 3293209"/>
              <a:gd name="connsiteX7" fmla="*/ 3418835 w 6144965"/>
              <a:gd name="connsiteY7" fmla="*/ 0 h 3293209"/>
              <a:gd name="connsiteX8" fmla="*/ 4038918 w 6144965"/>
              <a:gd name="connsiteY8" fmla="*/ 0 h 3293209"/>
              <a:gd name="connsiteX9" fmla="*/ 4474652 w 6144965"/>
              <a:gd name="connsiteY9" fmla="*/ 0 h 3293209"/>
              <a:gd name="connsiteX10" fmla="*/ 4910386 w 6144965"/>
              <a:gd name="connsiteY10" fmla="*/ 0 h 3293209"/>
              <a:gd name="connsiteX11" fmla="*/ 5407569 w 6144965"/>
              <a:gd name="connsiteY11" fmla="*/ 0 h 3293209"/>
              <a:gd name="connsiteX12" fmla="*/ 6144965 w 6144965"/>
              <a:gd name="connsiteY12" fmla="*/ 0 h 3293209"/>
              <a:gd name="connsiteX13" fmla="*/ 6144965 w 6144965"/>
              <a:gd name="connsiteY13" fmla="*/ 548868 h 3293209"/>
              <a:gd name="connsiteX14" fmla="*/ 6144965 w 6144965"/>
              <a:gd name="connsiteY14" fmla="*/ 1097736 h 3293209"/>
              <a:gd name="connsiteX15" fmla="*/ 6144965 w 6144965"/>
              <a:gd name="connsiteY15" fmla="*/ 1613672 h 3293209"/>
              <a:gd name="connsiteX16" fmla="*/ 6144965 w 6144965"/>
              <a:gd name="connsiteY16" fmla="*/ 2129608 h 3293209"/>
              <a:gd name="connsiteX17" fmla="*/ 6144965 w 6144965"/>
              <a:gd name="connsiteY17" fmla="*/ 2645545 h 3293209"/>
              <a:gd name="connsiteX18" fmla="*/ 6144965 w 6144965"/>
              <a:gd name="connsiteY18" fmla="*/ 3293209 h 3293209"/>
              <a:gd name="connsiteX19" fmla="*/ 5647781 w 6144965"/>
              <a:gd name="connsiteY19" fmla="*/ 3293209 h 3293209"/>
              <a:gd name="connsiteX20" fmla="*/ 5273497 w 6144965"/>
              <a:gd name="connsiteY20" fmla="*/ 3293209 h 3293209"/>
              <a:gd name="connsiteX21" fmla="*/ 4837763 w 6144965"/>
              <a:gd name="connsiteY21" fmla="*/ 3293209 h 3293209"/>
              <a:gd name="connsiteX22" fmla="*/ 4463479 w 6144965"/>
              <a:gd name="connsiteY22" fmla="*/ 3293209 h 3293209"/>
              <a:gd name="connsiteX23" fmla="*/ 4027745 w 6144965"/>
              <a:gd name="connsiteY23" fmla="*/ 3293209 h 3293209"/>
              <a:gd name="connsiteX24" fmla="*/ 3592011 w 6144965"/>
              <a:gd name="connsiteY24" fmla="*/ 3293209 h 3293209"/>
              <a:gd name="connsiteX25" fmla="*/ 3033378 w 6144965"/>
              <a:gd name="connsiteY25" fmla="*/ 3293209 h 3293209"/>
              <a:gd name="connsiteX26" fmla="*/ 2536195 w 6144965"/>
              <a:gd name="connsiteY26" fmla="*/ 3293209 h 3293209"/>
              <a:gd name="connsiteX27" fmla="*/ 1916112 w 6144965"/>
              <a:gd name="connsiteY27" fmla="*/ 3293209 h 3293209"/>
              <a:gd name="connsiteX28" fmla="*/ 1357479 w 6144965"/>
              <a:gd name="connsiteY28" fmla="*/ 3293209 h 3293209"/>
              <a:gd name="connsiteX29" fmla="*/ 737396 w 6144965"/>
              <a:gd name="connsiteY29" fmla="*/ 3293209 h 3293209"/>
              <a:gd name="connsiteX30" fmla="*/ 0 w 6144965"/>
              <a:gd name="connsiteY30" fmla="*/ 3293209 h 3293209"/>
              <a:gd name="connsiteX31" fmla="*/ 0 w 6144965"/>
              <a:gd name="connsiteY31" fmla="*/ 2810205 h 3293209"/>
              <a:gd name="connsiteX32" fmla="*/ 0 w 6144965"/>
              <a:gd name="connsiteY32" fmla="*/ 2327201 h 3293209"/>
              <a:gd name="connsiteX33" fmla="*/ 0 w 6144965"/>
              <a:gd name="connsiteY33" fmla="*/ 1811265 h 3293209"/>
              <a:gd name="connsiteX34" fmla="*/ 0 w 6144965"/>
              <a:gd name="connsiteY34" fmla="*/ 1328261 h 3293209"/>
              <a:gd name="connsiteX35" fmla="*/ 0 w 6144965"/>
              <a:gd name="connsiteY35" fmla="*/ 713529 h 3293209"/>
              <a:gd name="connsiteX36" fmla="*/ 0 w 6144965"/>
              <a:gd name="connsiteY36" fmla="*/ 0 h 3293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144965" h="3293209" extrusionOk="0">
                <a:moveTo>
                  <a:pt x="0" y="0"/>
                </a:moveTo>
                <a:cubicBezTo>
                  <a:pt x="131527" y="-36797"/>
                  <a:pt x="436495" y="7975"/>
                  <a:pt x="558633" y="0"/>
                </a:cubicBezTo>
                <a:cubicBezTo>
                  <a:pt x="680771" y="-7975"/>
                  <a:pt x="982898" y="43166"/>
                  <a:pt x="1117266" y="0"/>
                </a:cubicBezTo>
                <a:cubicBezTo>
                  <a:pt x="1251634" y="-43166"/>
                  <a:pt x="1395969" y="28072"/>
                  <a:pt x="1553000" y="0"/>
                </a:cubicBezTo>
                <a:cubicBezTo>
                  <a:pt x="1710031" y="-28072"/>
                  <a:pt x="1802776" y="23021"/>
                  <a:pt x="2050184" y="0"/>
                </a:cubicBezTo>
                <a:cubicBezTo>
                  <a:pt x="2297592" y="-23021"/>
                  <a:pt x="2346663" y="33314"/>
                  <a:pt x="2547367" y="0"/>
                </a:cubicBezTo>
                <a:cubicBezTo>
                  <a:pt x="2748071" y="-33314"/>
                  <a:pt x="2746028" y="15005"/>
                  <a:pt x="2921652" y="0"/>
                </a:cubicBezTo>
                <a:cubicBezTo>
                  <a:pt x="3097276" y="-15005"/>
                  <a:pt x="3300230" y="20604"/>
                  <a:pt x="3418835" y="0"/>
                </a:cubicBezTo>
                <a:cubicBezTo>
                  <a:pt x="3537440" y="-20604"/>
                  <a:pt x="3867861" y="2862"/>
                  <a:pt x="4038918" y="0"/>
                </a:cubicBezTo>
                <a:cubicBezTo>
                  <a:pt x="4209975" y="-2862"/>
                  <a:pt x="4307673" y="48999"/>
                  <a:pt x="4474652" y="0"/>
                </a:cubicBezTo>
                <a:cubicBezTo>
                  <a:pt x="4641631" y="-48999"/>
                  <a:pt x="4776342" y="24954"/>
                  <a:pt x="4910386" y="0"/>
                </a:cubicBezTo>
                <a:cubicBezTo>
                  <a:pt x="5044430" y="-24954"/>
                  <a:pt x="5249806" y="5002"/>
                  <a:pt x="5407569" y="0"/>
                </a:cubicBezTo>
                <a:cubicBezTo>
                  <a:pt x="5565332" y="-5002"/>
                  <a:pt x="5987570" y="85277"/>
                  <a:pt x="6144965" y="0"/>
                </a:cubicBezTo>
                <a:cubicBezTo>
                  <a:pt x="6162742" y="113915"/>
                  <a:pt x="6110174" y="328438"/>
                  <a:pt x="6144965" y="548868"/>
                </a:cubicBezTo>
                <a:cubicBezTo>
                  <a:pt x="6179756" y="769298"/>
                  <a:pt x="6101027" y="830663"/>
                  <a:pt x="6144965" y="1097736"/>
                </a:cubicBezTo>
                <a:cubicBezTo>
                  <a:pt x="6188903" y="1364809"/>
                  <a:pt x="6114959" y="1493405"/>
                  <a:pt x="6144965" y="1613672"/>
                </a:cubicBezTo>
                <a:cubicBezTo>
                  <a:pt x="6174971" y="1733939"/>
                  <a:pt x="6125283" y="1888694"/>
                  <a:pt x="6144965" y="2129608"/>
                </a:cubicBezTo>
                <a:cubicBezTo>
                  <a:pt x="6164647" y="2370522"/>
                  <a:pt x="6109069" y="2483468"/>
                  <a:pt x="6144965" y="2645545"/>
                </a:cubicBezTo>
                <a:cubicBezTo>
                  <a:pt x="6180861" y="2807622"/>
                  <a:pt x="6141859" y="2997418"/>
                  <a:pt x="6144965" y="3293209"/>
                </a:cubicBezTo>
                <a:cubicBezTo>
                  <a:pt x="5906604" y="3297479"/>
                  <a:pt x="5870985" y="3246950"/>
                  <a:pt x="5647781" y="3293209"/>
                </a:cubicBezTo>
                <a:cubicBezTo>
                  <a:pt x="5424577" y="3339468"/>
                  <a:pt x="5370712" y="3285115"/>
                  <a:pt x="5273497" y="3293209"/>
                </a:cubicBezTo>
                <a:cubicBezTo>
                  <a:pt x="5176282" y="3301303"/>
                  <a:pt x="5047903" y="3268300"/>
                  <a:pt x="4837763" y="3293209"/>
                </a:cubicBezTo>
                <a:cubicBezTo>
                  <a:pt x="4627623" y="3318118"/>
                  <a:pt x="4628677" y="3274403"/>
                  <a:pt x="4463479" y="3293209"/>
                </a:cubicBezTo>
                <a:cubicBezTo>
                  <a:pt x="4298281" y="3312015"/>
                  <a:pt x="4119206" y="3286678"/>
                  <a:pt x="4027745" y="3293209"/>
                </a:cubicBezTo>
                <a:cubicBezTo>
                  <a:pt x="3936284" y="3299740"/>
                  <a:pt x="3762251" y="3267580"/>
                  <a:pt x="3592011" y="3293209"/>
                </a:cubicBezTo>
                <a:cubicBezTo>
                  <a:pt x="3421771" y="3318838"/>
                  <a:pt x="3227212" y="3282699"/>
                  <a:pt x="3033378" y="3293209"/>
                </a:cubicBezTo>
                <a:cubicBezTo>
                  <a:pt x="2839544" y="3303719"/>
                  <a:pt x="2650536" y="3256056"/>
                  <a:pt x="2536195" y="3293209"/>
                </a:cubicBezTo>
                <a:cubicBezTo>
                  <a:pt x="2421854" y="3330362"/>
                  <a:pt x="2093828" y="3279134"/>
                  <a:pt x="1916112" y="3293209"/>
                </a:cubicBezTo>
                <a:cubicBezTo>
                  <a:pt x="1738396" y="3307284"/>
                  <a:pt x="1579866" y="3229112"/>
                  <a:pt x="1357479" y="3293209"/>
                </a:cubicBezTo>
                <a:cubicBezTo>
                  <a:pt x="1135092" y="3357306"/>
                  <a:pt x="1017633" y="3232314"/>
                  <a:pt x="737396" y="3293209"/>
                </a:cubicBezTo>
                <a:cubicBezTo>
                  <a:pt x="457159" y="3354104"/>
                  <a:pt x="363503" y="3211784"/>
                  <a:pt x="0" y="3293209"/>
                </a:cubicBezTo>
                <a:cubicBezTo>
                  <a:pt x="-47094" y="3152877"/>
                  <a:pt x="42749" y="2942152"/>
                  <a:pt x="0" y="2810205"/>
                </a:cubicBezTo>
                <a:cubicBezTo>
                  <a:pt x="-42749" y="2678258"/>
                  <a:pt x="55336" y="2425621"/>
                  <a:pt x="0" y="2327201"/>
                </a:cubicBezTo>
                <a:cubicBezTo>
                  <a:pt x="-55336" y="2228781"/>
                  <a:pt x="55018" y="1987776"/>
                  <a:pt x="0" y="1811265"/>
                </a:cubicBezTo>
                <a:cubicBezTo>
                  <a:pt x="-55018" y="1634754"/>
                  <a:pt x="21207" y="1508660"/>
                  <a:pt x="0" y="1328261"/>
                </a:cubicBezTo>
                <a:cubicBezTo>
                  <a:pt x="-21207" y="1147862"/>
                  <a:pt x="13076" y="939546"/>
                  <a:pt x="0" y="713529"/>
                </a:cubicBezTo>
                <a:cubicBezTo>
                  <a:pt x="-13076" y="487512"/>
                  <a:pt x="9469" y="188177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6955873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activeLetter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onElementClicked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elememt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elememt.innerText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activeLetter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activeLetter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activeLetter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"X"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activeLetter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441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1A8F-678D-F78E-E589-0408E246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JavaScript Comparison Operators</a:t>
            </a:r>
            <a:r>
              <a:rPr 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EB25F5-2636-335C-47C5-15CFB73FCBB9}"/>
              </a:ext>
            </a:extLst>
          </p:cNvPr>
          <p:cNvSpPr txBox="1"/>
          <p:nvPr/>
        </p:nvSpPr>
        <p:spPr>
          <a:xfrm>
            <a:off x="3169321" y="1969010"/>
            <a:ext cx="6624385" cy="3877985"/>
          </a:xfrm>
          <a:custGeom>
            <a:avLst/>
            <a:gdLst>
              <a:gd name="connsiteX0" fmla="*/ 0 w 6624385"/>
              <a:gd name="connsiteY0" fmla="*/ 0 h 3877985"/>
              <a:gd name="connsiteX1" fmla="*/ 552032 w 6624385"/>
              <a:gd name="connsiteY1" fmla="*/ 0 h 3877985"/>
              <a:gd name="connsiteX2" fmla="*/ 1104064 w 6624385"/>
              <a:gd name="connsiteY2" fmla="*/ 0 h 3877985"/>
              <a:gd name="connsiteX3" fmla="*/ 1523609 w 6624385"/>
              <a:gd name="connsiteY3" fmla="*/ 0 h 3877985"/>
              <a:gd name="connsiteX4" fmla="*/ 2009397 w 6624385"/>
              <a:gd name="connsiteY4" fmla="*/ 0 h 3877985"/>
              <a:gd name="connsiteX5" fmla="*/ 2495185 w 6624385"/>
              <a:gd name="connsiteY5" fmla="*/ 0 h 3877985"/>
              <a:gd name="connsiteX6" fmla="*/ 2848486 w 6624385"/>
              <a:gd name="connsiteY6" fmla="*/ 0 h 3877985"/>
              <a:gd name="connsiteX7" fmla="*/ 3334274 w 6624385"/>
              <a:gd name="connsiteY7" fmla="*/ 0 h 3877985"/>
              <a:gd name="connsiteX8" fmla="*/ 3952550 w 6624385"/>
              <a:gd name="connsiteY8" fmla="*/ 0 h 3877985"/>
              <a:gd name="connsiteX9" fmla="*/ 4372094 w 6624385"/>
              <a:gd name="connsiteY9" fmla="*/ 0 h 3877985"/>
              <a:gd name="connsiteX10" fmla="*/ 4791638 w 6624385"/>
              <a:gd name="connsiteY10" fmla="*/ 0 h 3877985"/>
              <a:gd name="connsiteX11" fmla="*/ 5277427 w 6624385"/>
              <a:gd name="connsiteY11" fmla="*/ 0 h 3877985"/>
              <a:gd name="connsiteX12" fmla="*/ 5829459 w 6624385"/>
              <a:gd name="connsiteY12" fmla="*/ 0 h 3877985"/>
              <a:gd name="connsiteX13" fmla="*/ 6624385 w 6624385"/>
              <a:gd name="connsiteY13" fmla="*/ 0 h 3877985"/>
              <a:gd name="connsiteX14" fmla="*/ 6624385 w 6624385"/>
              <a:gd name="connsiteY14" fmla="*/ 592778 h 3877985"/>
              <a:gd name="connsiteX15" fmla="*/ 6624385 w 6624385"/>
              <a:gd name="connsiteY15" fmla="*/ 1107996 h 3877985"/>
              <a:gd name="connsiteX16" fmla="*/ 6624385 w 6624385"/>
              <a:gd name="connsiteY16" fmla="*/ 1623214 h 3877985"/>
              <a:gd name="connsiteX17" fmla="*/ 6624385 w 6624385"/>
              <a:gd name="connsiteY17" fmla="*/ 2138432 h 3877985"/>
              <a:gd name="connsiteX18" fmla="*/ 6624385 w 6624385"/>
              <a:gd name="connsiteY18" fmla="*/ 2653650 h 3877985"/>
              <a:gd name="connsiteX19" fmla="*/ 6624385 w 6624385"/>
              <a:gd name="connsiteY19" fmla="*/ 3168868 h 3877985"/>
              <a:gd name="connsiteX20" fmla="*/ 6624385 w 6624385"/>
              <a:gd name="connsiteY20" fmla="*/ 3877985 h 3877985"/>
              <a:gd name="connsiteX21" fmla="*/ 6138597 w 6624385"/>
              <a:gd name="connsiteY21" fmla="*/ 3877985 h 3877985"/>
              <a:gd name="connsiteX22" fmla="*/ 5785296 w 6624385"/>
              <a:gd name="connsiteY22" fmla="*/ 3877985 h 3877985"/>
              <a:gd name="connsiteX23" fmla="*/ 5365752 w 6624385"/>
              <a:gd name="connsiteY23" fmla="*/ 3877985 h 3877985"/>
              <a:gd name="connsiteX24" fmla="*/ 4946207 w 6624385"/>
              <a:gd name="connsiteY24" fmla="*/ 3877985 h 3877985"/>
              <a:gd name="connsiteX25" fmla="*/ 4394175 w 6624385"/>
              <a:gd name="connsiteY25" fmla="*/ 3877985 h 3877985"/>
              <a:gd name="connsiteX26" fmla="*/ 3908387 w 6624385"/>
              <a:gd name="connsiteY26" fmla="*/ 3877985 h 3877985"/>
              <a:gd name="connsiteX27" fmla="*/ 3290111 w 6624385"/>
              <a:gd name="connsiteY27" fmla="*/ 3877985 h 3877985"/>
              <a:gd name="connsiteX28" fmla="*/ 2738079 w 6624385"/>
              <a:gd name="connsiteY28" fmla="*/ 3877985 h 3877985"/>
              <a:gd name="connsiteX29" fmla="*/ 2119803 w 6624385"/>
              <a:gd name="connsiteY29" fmla="*/ 3877985 h 3877985"/>
              <a:gd name="connsiteX30" fmla="*/ 1700259 w 6624385"/>
              <a:gd name="connsiteY30" fmla="*/ 3877985 h 3877985"/>
              <a:gd name="connsiteX31" fmla="*/ 1280714 w 6624385"/>
              <a:gd name="connsiteY31" fmla="*/ 3877985 h 3877985"/>
              <a:gd name="connsiteX32" fmla="*/ 794926 w 6624385"/>
              <a:gd name="connsiteY32" fmla="*/ 3877985 h 3877985"/>
              <a:gd name="connsiteX33" fmla="*/ 0 w 6624385"/>
              <a:gd name="connsiteY33" fmla="*/ 3877985 h 3877985"/>
              <a:gd name="connsiteX34" fmla="*/ 0 w 6624385"/>
              <a:gd name="connsiteY34" fmla="*/ 3323987 h 3877985"/>
              <a:gd name="connsiteX35" fmla="*/ 0 w 6624385"/>
              <a:gd name="connsiteY35" fmla="*/ 2692430 h 3877985"/>
              <a:gd name="connsiteX36" fmla="*/ 0 w 6624385"/>
              <a:gd name="connsiteY36" fmla="*/ 2099652 h 3877985"/>
              <a:gd name="connsiteX37" fmla="*/ 0 w 6624385"/>
              <a:gd name="connsiteY37" fmla="*/ 1584434 h 3877985"/>
              <a:gd name="connsiteX38" fmla="*/ 0 w 6624385"/>
              <a:gd name="connsiteY38" fmla="*/ 1146776 h 3877985"/>
              <a:gd name="connsiteX39" fmla="*/ 0 w 6624385"/>
              <a:gd name="connsiteY39" fmla="*/ 553998 h 3877985"/>
              <a:gd name="connsiteX40" fmla="*/ 0 w 6624385"/>
              <a:gd name="connsiteY40" fmla="*/ 0 h 3877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624385" h="3877985" extrusionOk="0">
                <a:moveTo>
                  <a:pt x="0" y="0"/>
                </a:moveTo>
                <a:cubicBezTo>
                  <a:pt x="119595" y="-59934"/>
                  <a:pt x="294088" y="8015"/>
                  <a:pt x="552032" y="0"/>
                </a:cubicBezTo>
                <a:cubicBezTo>
                  <a:pt x="809976" y="-8015"/>
                  <a:pt x="978038" y="14042"/>
                  <a:pt x="1104064" y="0"/>
                </a:cubicBezTo>
                <a:cubicBezTo>
                  <a:pt x="1230090" y="-14042"/>
                  <a:pt x="1371971" y="45687"/>
                  <a:pt x="1523609" y="0"/>
                </a:cubicBezTo>
                <a:cubicBezTo>
                  <a:pt x="1675248" y="-45687"/>
                  <a:pt x="1800162" y="32463"/>
                  <a:pt x="2009397" y="0"/>
                </a:cubicBezTo>
                <a:cubicBezTo>
                  <a:pt x="2218632" y="-32463"/>
                  <a:pt x="2393262" y="55296"/>
                  <a:pt x="2495185" y="0"/>
                </a:cubicBezTo>
                <a:cubicBezTo>
                  <a:pt x="2597108" y="-55296"/>
                  <a:pt x="2710929" y="18373"/>
                  <a:pt x="2848486" y="0"/>
                </a:cubicBezTo>
                <a:cubicBezTo>
                  <a:pt x="2986043" y="-18373"/>
                  <a:pt x="3137973" y="51508"/>
                  <a:pt x="3334274" y="0"/>
                </a:cubicBezTo>
                <a:cubicBezTo>
                  <a:pt x="3530575" y="-51508"/>
                  <a:pt x="3655402" y="10317"/>
                  <a:pt x="3952550" y="0"/>
                </a:cubicBezTo>
                <a:cubicBezTo>
                  <a:pt x="4249698" y="-10317"/>
                  <a:pt x="4272225" y="18121"/>
                  <a:pt x="4372094" y="0"/>
                </a:cubicBezTo>
                <a:cubicBezTo>
                  <a:pt x="4471963" y="-18121"/>
                  <a:pt x="4607713" y="5867"/>
                  <a:pt x="4791638" y="0"/>
                </a:cubicBezTo>
                <a:cubicBezTo>
                  <a:pt x="4975563" y="-5867"/>
                  <a:pt x="5092128" y="18337"/>
                  <a:pt x="5277427" y="0"/>
                </a:cubicBezTo>
                <a:cubicBezTo>
                  <a:pt x="5462726" y="-18337"/>
                  <a:pt x="5605652" y="48033"/>
                  <a:pt x="5829459" y="0"/>
                </a:cubicBezTo>
                <a:cubicBezTo>
                  <a:pt x="6053266" y="-48033"/>
                  <a:pt x="6297299" y="91886"/>
                  <a:pt x="6624385" y="0"/>
                </a:cubicBezTo>
                <a:cubicBezTo>
                  <a:pt x="6660445" y="173605"/>
                  <a:pt x="6576467" y="413768"/>
                  <a:pt x="6624385" y="592778"/>
                </a:cubicBezTo>
                <a:cubicBezTo>
                  <a:pt x="6672303" y="771788"/>
                  <a:pt x="6567904" y="881966"/>
                  <a:pt x="6624385" y="1107996"/>
                </a:cubicBezTo>
                <a:cubicBezTo>
                  <a:pt x="6680866" y="1334026"/>
                  <a:pt x="6585593" y="1472076"/>
                  <a:pt x="6624385" y="1623214"/>
                </a:cubicBezTo>
                <a:cubicBezTo>
                  <a:pt x="6663177" y="1774352"/>
                  <a:pt x="6577728" y="1981245"/>
                  <a:pt x="6624385" y="2138432"/>
                </a:cubicBezTo>
                <a:cubicBezTo>
                  <a:pt x="6671042" y="2295619"/>
                  <a:pt x="6597391" y="2405958"/>
                  <a:pt x="6624385" y="2653650"/>
                </a:cubicBezTo>
                <a:cubicBezTo>
                  <a:pt x="6651379" y="2901342"/>
                  <a:pt x="6582299" y="2940248"/>
                  <a:pt x="6624385" y="3168868"/>
                </a:cubicBezTo>
                <a:cubicBezTo>
                  <a:pt x="6666471" y="3397488"/>
                  <a:pt x="6579527" y="3524626"/>
                  <a:pt x="6624385" y="3877985"/>
                </a:cubicBezTo>
                <a:cubicBezTo>
                  <a:pt x="6521634" y="3934539"/>
                  <a:pt x="6303602" y="3856807"/>
                  <a:pt x="6138597" y="3877985"/>
                </a:cubicBezTo>
                <a:cubicBezTo>
                  <a:pt x="5973592" y="3899163"/>
                  <a:pt x="5895134" y="3877367"/>
                  <a:pt x="5785296" y="3877985"/>
                </a:cubicBezTo>
                <a:cubicBezTo>
                  <a:pt x="5675458" y="3878603"/>
                  <a:pt x="5565430" y="3837678"/>
                  <a:pt x="5365752" y="3877985"/>
                </a:cubicBezTo>
                <a:cubicBezTo>
                  <a:pt x="5166074" y="3918292"/>
                  <a:pt x="5053594" y="3836205"/>
                  <a:pt x="4946207" y="3877985"/>
                </a:cubicBezTo>
                <a:cubicBezTo>
                  <a:pt x="4838821" y="3919765"/>
                  <a:pt x="4603655" y="3845848"/>
                  <a:pt x="4394175" y="3877985"/>
                </a:cubicBezTo>
                <a:cubicBezTo>
                  <a:pt x="4184695" y="3910122"/>
                  <a:pt x="4124874" y="3845562"/>
                  <a:pt x="3908387" y="3877985"/>
                </a:cubicBezTo>
                <a:cubicBezTo>
                  <a:pt x="3691900" y="3910408"/>
                  <a:pt x="3468208" y="3865271"/>
                  <a:pt x="3290111" y="3877985"/>
                </a:cubicBezTo>
                <a:cubicBezTo>
                  <a:pt x="3112014" y="3890699"/>
                  <a:pt x="2867802" y="3868505"/>
                  <a:pt x="2738079" y="3877985"/>
                </a:cubicBezTo>
                <a:cubicBezTo>
                  <a:pt x="2608356" y="3887465"/>
                  <a:pt x="2372745" y="3835574"/>
                  <a:pt x="2119803" y="3877985"/>
                </a:cubicBezTo>
                <a:cubicBezTo>
                  <a:pt x="1866861" y="3920396"/>
                  <a:pt x="1875957" y="3862007"/>
                  <a:pt x="1700259" y="3877985"/>
                </a:cubicBezTo>
                <a:cubicBezTo>
                  <a:pt x="1524561" y="3893963"/>
                  <a:pt x="1481895" y="3832026"/>
                  <a:pt x="1280714" y="3877985"/>
                </a:cubicBezTo>
                <a:cubicBezTo>
                  <a:pt x="1079534" y="3923944"/>
                  <a:pt x="1034583" y="3867274"/>
                  <a:pt x="794926" y="3877985"/>
                </a:cubicBezTo>
                <a:cubicBezTo>
                  <a:pt x="555269" y="3888696"/>
                  <a:pt x="244951" y="3837069"/>
                  <a:pt x="0" y="3877985"/>
                </a:cubicBezTo>
                <a:cubicBezTo>
                  <a:pt x="-40030" y="3639666"/>
                  <a:pt x="18033" y="3514945"/>
                  <a:pt x="0" y="3323987"/>
                </a:cubicBezTo>
                <a:cubicBezTo>
                  <a:pt x="-18033" y="3133029"/>
                  <a:pt x="31869" y="2965501"/>
                  <a:pt x="0" y="2692430"/>
                </a:cubicBezTo>
                <a:cubicBezTo>
                  <a:pt x="-31869" y="2419359"/>
                  <a:pt x="35407" y="2318756"/>
                  <a:pt x="0" y="2099652"/>
                </a:cubicBezTo>
                <a:cubicBezTo>
                  <a:pt x="-35407" y="1880548"/>
                  <a:pt x="173" y="1745947"/>
                  <a:pt x="0" y="1584434"/>
                </a:cubicBezTo>
                <a:cubicBezTo>
                  <a:pt x="-173" y="1422921"/>
                  <a:pt x="29446" y="1262716"/>
                  <a:pt x="0" y="1146776"/>
                </a:cubicBezTo>
                <a:cubicBezTo>
                  <a:pt x="-29446" y="1030836"/>
                  <a:pt x="5183" y="746249"/>
                  <a:pt x="0" y="553998"/>
                </a:cubicBezTo>
                <a:cubicBezTo>
                  <a:pt x="-5183" y="361747"/>
                  <a:pt x="45369" y="126262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6955873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activeLetter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onElementClicked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elememt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elememt.innerText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!== </a:t>
            </a:r>
            <a:r>
              <a:rPr lang="en-US" sz="16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window.alert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"Please click an empty block!"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elememt.innerText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activeLetter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activeLetter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activeLetter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"X"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activeLetter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83630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170</TotalTime>
  <Words>1516</Words>
  <Application>Microsoft Office PowerPoint</Application>
  <PresentationFormat>Widescreen</PresentationFormat>
  <Paragraphs>281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Consolas</vt:lpstr>
      <vt:lpstr>Gill Sans MT</vt:lpstr>
      <vt:lpstr>Segoe UI</vt:lpstr>
      <vt:lpstr>Gallery</vt:lpstr>
      <vt:lpstr>Build Web Games</vt:lpstr>
      <vt:lpstr>Build canvas</vt:lpstr>
      <vt:lpstr>Build canvas – No default texts</vt:lpstr>
      <vt:lpstr>javascript for interaction</vt:lpstr>
      <vt:lpstr>javascript</vt:lpstr>
      <vt:lpstr>javascripT</vt:lpstr>
      <vt:lpstr>javascript</vt:lpstr>
      <vt:lpstr>JavaScript Comparison Operators </vt:lpstr>
      <vt:lpstr>JavaScript Comparison Operators </vt:lpstr>
      <vt:lpstr>JavaScript Comparison Operators </vt:lpstr>
      <vt:lpstr>JavaScript Comparison Operators </vt:lpstr>
      <vt:lpstr>JavaScript Comparison Operators </vt:lpstr>
      <vt:lpstr>JavaScript Comparison Operators </vt:lpstr>
      <vt:lpstr>JavaScript Comparison Operators </vt:lpstr>
      <vt:lpstr>JavaScript Comparison Operators </vt:lpstr>
    </vt:vector>
  </TitlesOfParts>
  <Company>Bloomberg LP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Web Games</dc:title>
  <dc:creator>Ren, Yongfu</dc:creator>
  <cp:lastModifiedBy>Ren, Yongfu</cp:lastModifiedBy>
  <cp:revision>7</cp:revision>
  <dcterms:created xsi:type="dcterms:W3CDTF">2023-07-22T14:50:04Z</dcterms:created>
  <dcterms:modified xsi:type="dcterms:W3CDTF">2023-08-05T19:53:23Z</dcterms:modified>
</cp:coreProperties>
</file>