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78" r:id="rId3"/>
  </p:sldIdLst>
  <p:sldSz cx="12192000" cy="6858000"/>
  <p:notesSz cx="6858000" cy="9144000"/>
  <p:embeddedFontLst>
    <p:embeddedFont>
      <p:font typeface="Gill Sans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239" autoAdjust="0"/>
  </p:normalViewPr>
  <p:slideViewPr>
    <p:cSldViewPr snapToGrid="0">
      <p:cViewPr varScale="1">
        <p:scale>
          <a:sx n="122" d="100"/>
          <a:sy n="122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9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 dirty="0"/>
              <a:t>BUILD WEB GAMES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23: JavaScript class inheritance and modern JavaScript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3EF0-C591-1F29-F5F8-C623F7FE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>
                <a:latin typeface="+mj-lt"/>
              </a:rPr>
              <a:t>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C0A39-61D0-725C-FAA0-F27068C48BF6}"/>
              </a:ext>
            </a:extLst>
          </p:cNvPr>
          <p:cNvSpPr txBox="1"/>
          <p:nvPr/>
        </p:nvSpPr>
        <p:spPr>
          <a:xfrm>
            <a:off x="1203570" y="1853754"/>
            <a:ext cx="951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1B1B1B"/>
                </a:solidFill>
                <a:effectLst/>
                <a:latin typeface="+mj-lt"/>
              </a:rPr>
              <a:t>Tutorial: </a:t>
            </a:r>
            <a:r>
              <a:rPr lang="en-US" b="0" i="0" dirty="0">
                <a:solidFill>
                  <a:srgbClr val="1B1B1B"/>
                </a:solidFill>
                <a:effectLst/>
                <a:latin typeface="+mj-lt"/>
              </a:rPr>
              <a:t>https://www.youtube.com/watch?v=2ZphE5HcQPQ</a:t>
            </a:r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F76CC-3D13-2564-6685-8D208569C426}"/>
              </a:ext>
            </a:extLst>
          </p:cNvPr>
          <p:cNvSpPr txBox="1"/>
          <p:nvPr/>
        </p:nvSpPr>
        <p:spPr>
          <a:xfrm>
            <a:off x="2141415" y="2672862"/>
            <a:ext cx="3008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Class Inheritance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Node JS Installation</a:t>
            </a:r>
          </a:p>
          <a:p>
            <a:pPr lvl="7"/>
            <a:r>
              <a:rPr lang="en-US" dirty="0"/>
              <a:t>    Node: </a:t>
            </a:r>
            <a:r>
              <a:rPr lang="en-US" dirty="0">
                <a:hlinkClick r:id="rId2"/>
              </a:rPr>
              <a:t>https://nodejs.org/en</a:t>
            </a:r>
            <a:endParaRPr lang="en-US" dirty="0"/>
          </a:p>
          <a:p>
            <a:pPr lvl="7"/>
            <a:r>
              <a:rPr lang="en-US" dirty="0"/>
              <a:t>    http-server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en-US" dirty="0"/>
              <a:t>Modern JavaScript</a:t>
            </a:r>
          </a:p>
          <a:p>
            <a:r>
              <a:rPr lang="en-US" dirty="0"/>
              <a:t>    Module</a:t>
            </a:r>
          </a:p>
          <a:p>
            <a:r>
              <a:rPr lang="en-US" dirty="0"/>
              <a:t>    export</a:t>
            </a:r>
          </a:p>
          <a:p>
            <a:r>
              <a:rPr lang="en-US" dirty="0"/>
              <a:t>    import</a:t>
            </a:r>
          </a:p>
          <a:p>
            <a:pPr marL="2857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74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54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Wingdings</vt:lpstr>
      <vt:lpstr>Arial</vt:lpstr>
      <vt:lpstr>Gill Sans</vt:lpstr>
      <vt:lpstr>Gallery</vt:lpstr>
      <vt:lpstr>BUILD WEB GAMES</vt:lpstr>
      <vt:lpstr>JavaScript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18</cp:revision>
  <dcterms:modified xsi:type="dcterms:W3CDTF">2024-04-06T21:46:50Z</dcterms:modified>
</cp:coreProperties>
</file>