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Gill Sans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BUILD WEB GAMES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CHAPTER 13: Snake game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HTML DOCUMENT STRUCTURE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2125442" y="1982449"/>
            <a:ext cx="3236972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&lt;!DOCTYPE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 i="0" u="none" strike="noStrike" cap="none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6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&lt;div&gt;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&lt;/div&gt;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&lt;script&gt;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sz="16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2424550" y="2565250"/>
            <a:ext cx="5011500" cy="1439700"/>
          </a:xfrm>
          <a:prstGeom prst="rect">
            <a:avLst/>
          </a:prstGeom>
          <a:solidFill>
            <a:srgbClr val="55603F">
              <a:alpha val="3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2371325" y="4048975"/>
            <a:ext cx="5064600" cy="1395300"/>
          </a:xfrm>
          <a:prstGeom prst="rect">
            <a:avLst/>
          </a:prstGeom>
          <a:solidFill>
            <a:srgbClr val="403F60">
              <a:alpha val="3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4838275" y="2868325"/>
            <a:ext cx="23382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Meta information not visible on page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4873350" y="4243825"/>
            <a:ext cx="244530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Content visible on page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E15F-E0F0-D1F6-DDAA-2CA3F347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snake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A2D6-4DDB-78B7-26CC-F1F3EEAB3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to use the &lt;Canvas&gt; element to create 2D graphics</a:t>
            </a:r>
          </a:p>
          <a:p>
            <a:r>
              <a:rPr lang="en-US" dirty="0"/>
              <a:t>Organize your code with object literals and arrays</a:t>
            </a:r>
          </a:p>
          <a:p>
            <a:r>
              <a:rPr lang="en-US" dirty="0"/>
              <a:t>Make a game that ticks</a:t>
            </a:r>
          </a:p>
          <a:p>
            <a:r>
              <a:rPr lang="en-US" dirty="0"/>
              <a:t>Learn how to add and process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141884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2493-B628-FD31-04AF-A74453E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B2CCA-2ADB-1F7A-D707-D5D5DEDF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8718" y="1959688"/>
            <a:ext cx="9387382" cy="993191"/>
          </a:xfrm>
        </p:spPr>
        <p:txBody>
          <a:bodyPr/>
          <a:lstStyle/>
          <a:p>
            <a:r>
              <a:rPr lang="en-US" dirty="0"/>
              <a:t>Canvas is a HTML element type is used to draw graphics on a web page via scripting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F674DE-C0BC-6450-9903-F5B80DAB7D7F}"/>
              </a:ext>
            </a:extLst>
          </p:cNvPr>
          <p:cNvGrpSpPr/>
          <p:nvPr/>
        </p:nvGrpSpPr>
        <p:grpSpPr>
          <a:xfrm>
            <a:off x="3571875" y="2537503"/>
            <a:ext cx="7705235" cy="1266567"/>
            <a:chOff x="3476625" y="2952879"/>
            <a:chExt cx="7705235" cy="12665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48F0E6-0536-6E1F-17DC-18314BB9301B}"/>
                </a:ext>
              </a:extLst>
            </p:cNvPr>
            <p:cNvSpPr txBox="1"/>
            <p:nvPr/>
          </p:nvSpPr>
          <p:spPr>
            <a:xfrm>
              <a:off x="5081954" y="3429000"/>
              <a:ext cx="60999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&lt;canvas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"canvas"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width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"640"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height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"480"</a:t>
              </a:r>
              <a:r>
                <a:rPr lang="en-US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&gt;&lt;/canvas&gt;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72E8EF4D-D5C1-C768-275E-49A3C020A7EC}"/>
                </a:ext>
              </a:extLst>
            </p:cNvPr>
            <p:cNvSpPr/>
            <p:nvPr/>
          </p:nvSpPr>
          <p:spPr>
            <a:xfrm>
              <a:off x="3476625" y="3114675"/>
              <a:ext cx="2009775" cy="314325"/>
            </a:xfrm>
            <a:prstGeom prst="wedgeRoundRectCallout">
              <a:avLst>
                <a:gd name="adj1" fmla="val 42582"/>
                <a:gd name="adj2" fmla="val 7462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&lt;canvas&gt; element</a:t>
              </a:r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7E7AF11D-884B-2788-33B2-D44C12B623F0}"/>
                </a:ext>
              </a:extLst>
            </p:cNvPr>
            <p:cNvSpPr/>
            <p:nvPr/>
          </p:nvSpPr>
          <p:spPr>
            <a:xfrm>
              <a:off x="5248275" y="3905121"/>
              <a:ext cx="1147762" cy="314325"/>
            </a:xfrm>
            <a:prstGeom prst="wedgeRoundRectCallout">
              <a:avLst>
                <a:gd name="adj1" fmla="val 35473"/>
                <a:gd name="adj2" fmla="val -11931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 attribute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539C0704-BDCE-E671-B622-3FFE958E7C1B}"/>
                </a:ext>
              </a:extLst>
            </p:cNvPr>
            <p:cNvSpPr/>
            <p:nvPr/>
          </p:nvSpPr>
          <p:spPr>
            <a:xfrm>
              <a:off x="6886575" y="2952879"/>
              <a:ext cx="1333500" cy="314325"/>
            </a:xfrm>
            <a:prstGeom prst="wedgeRoundRectCallout">
              <a:avLst>
                <a:gd name="adj1" fmla="val 618"/>
                <a:gd name="adj2" fmla="val 11401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width attribute</a:t>
              </a:r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C0D079FC-6632-B2B4-FC86-61B9DC608F6D}"/>
                </a:ext>
              </a:extLst>
            </p:cNvPr>
            <p:cNvSpPr/>
            <p:nvPr/>
          </p:nvSpPr>
          <p:spPr>
            <a:xfrm>
              <a:off x="8391525" y="2952879"/>
              <a:ext cx="1466850" cy="314325"/>
            </a:xfrm>
            <a:prstGeom prst="wedgeRoundRectCallout">
              <a:avLst>
                <a:gd name="adj1" fmla="val 618"/>
                <a:gd name="adj2" fmla="val 11401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height attribute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218E222-1058-A41A-EC2A-A04B85E21F7D}"/>
              </a:ext>
            </a:extLst>
          </p:cNvPr>
          <p:cNvSpPr txBox="1">
            <a:spLocks/>
          </p:cNvSpPr>
          <p:nvPr/>
        </p:nvSpPr>
        <p:spPr>
          <a:xfrm>
            <a:off x="1223715" y="3753235"/>
            <a:ext cx="9387382" cy="99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 dirty="0"/>
              <a:t>Canvas context provides ways to create graphics on a canvas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42040-42D4-A5BA-F79F-C383466DA8CB}"/>
              </a:ext>
            </a:extLst>
          </p:cNvPr>
          <p:cNvSpPr txBox="1"/>
          <p:nvPr/>
        </p:nvSpPr>
        <p:spPr>
          <a:xfrm>
            <a:off x="3696971" y="4481271"/>
            <a:ext cx="5112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"canvas"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410289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193</Words>
  <Application>Microsoft Office PowerPoint</Application>
  <PresentationFormat>Widescreen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Consolas</vt:lpstr>
      <vt:lpstr>Gill Sans</vt:lpstr>
      <vt:lpstr>Arial</vt:lpstr>
      <vt:lpstr>Gallery</vt:lpstr>
      <vt:lpstr>BUILD WEB GAMES</vt:lpstr>
      <vt:lpstr>HTML DOCUMENT STRUCTURE</vt:lpstr>
      <vt:lpstr>Goal of the snake game</vt:lpstr>
      <vt:lpstr>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cp:lastModifiedBy>Ren, Yongfu</cp:lastModifiedBy>
  <cp:revision>2</cp:revision>
  <dcterms:modified xsi:type="dcterms:W3CDTF">2023-11-18T13:57:38Z</dcterms:modified>
</cp:coreProperties>
</file>