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76" r:id="rId3"/>
    <p:sldId id="274" r:id="rId4"/>
    <p:sldId id="275" r:id="rId5"/>
    <p:sldId id="272" r:id="rId6"/>
    <p:sldId id="277" r:id="rId7"/>
    <p:sldId id="278" r:id="rId8"/>
    <p:sldId id="280" r:id="rId9"/>
    <p:sldId id="281" r:id="rId10"/>
    <p:sldId id="284" r:id="rId11"/>
    <p:sldId id="285" r:id="rId12"/>
    <p:sldId id="286" r:id="rId13"/>
    <p:sldId id="287" r:id="rId14"/>
    <p:sldId id="288" r:id="rId15"/>
    <p:sldId id="269" r:id="rId16"/>
  </p:sldIdLst>
  <p:sldSz cx="12192000" cy="6858000"/>
  <p:notesSz cx="6858000" cy="9144000"/>
  <p:embeddedFontLst>
    <p:embeddedFont>
      <p:font typeface="Consolas" panose="020B0609020204030204" pitchFamily="49" charset="0"/>
      <p:regular r:id="rId18"/>
      <p:bold r:id="rId19"/>
      <p:italic r:id="rId20"/>
      <p:boldItalic r:id="rId21"/>
    </p:embeddedFont>
    <p:embeddedFont>
      <p:font typeface="Gill Sans" panose="020B060402020202020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" name="Google Shape;20;p2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2" name="Google Shape;42;p5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8" name="Google Shape;58;p7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1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0" name="Google Shape;70;p9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0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3" name="Google Shape;73;p10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dist="228600" dir="4740000" sx="98000" sy="98000" algn="tl" rotWithShape="0">
                <a:srgbClr val="000000">
                  <a:alpha val="3372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ap="flat" cmpd="sng">
              <a:solidFill>
                <a:srgbClr val="19191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>
            <a:spLocks noGrp="1"/>
          </p:cNvSpPr>
          <p:nvPr>
            <p:ph type="pic" idx="2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7" name="Google Shape;77;p10"/>
          <p:cNvSpPr txBox="1">
            <a:spLocks noGrp="1"/>
          </p:cNvSpPr>
          <p:nvPr>
            <p:ph type="body" idx="1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1" name="Google Shape;81;p10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body" idx="1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8" name="Google Shape;88;p11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body" idx="1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5" name="Google Shape;95;p12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Google Shape;7;p1"/>
          <p:cNvPicPr preferRelativeResize="0"/>
          <p:nvPr/>
        </p:nvPicPr>
        <p:blipFill rotWithShape="1">
          <a:blip r:embed="rId10">
            <a:alphaModFix/>
          </a:blip>
          <a:srcRect t="1538" b="-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000001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</a:pPr>
            <a:r>
              <a:rPr lang="en-US" dirty="0"/>
              <a:t>BUILD WEB GAMES</a:t>
            </a:r>
            <a:endParaRPr dirty="0"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CHAPTER 19: Snake game – eating fruit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C8D5DC-30BA-0E46-7260-FA055103C9C2}"/>
              </a:ext>
            </a:extLst>
          </p:cNvPr>
          <p:cNvSpPr txBox="1"/>
          <p:nvPr/>
        </p:nvSpPr>
        <p:spPr>
          <a:xfrm>
            <a:off x="6744676" y="1182150"/>
            <a:ext cx="5324359" cy="30469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snake =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parts: [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{x: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{x: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{x: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],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facing: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“N"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nextLocation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//..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move: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location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snake.nextLocation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snake.parts.unshift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(location);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snake.parts.pop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C7BF99-79EB-AA4E-310E-4BC080DF952B}"/>
              </a:ext>
            </a:extLst>
          </p:cNvPr>
          <p:cNvSpPr txBox="1"/>
          <p:nvPr/>
        </p:nvSpPr>
        <p:spPr>
          <a:xfrm>
            <a:off x="406399" y="231224"/>
            <a:ext cx="9753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How snake moves: JavaScript Array operation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0923C2A-A9E3-DDAC-2A63-7A5EB5065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093796"/>
              </p:ext>
            </p:extLst>
          </p:nvPr>
        </p:nvGraphicFramePr>
        <p:xfrm>
          <a:off x="1078523" y="1197782"/>
          <a:ext cx="4431320" cy="15311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3915">
                  <a:extLst>
                    <a:ext uri="{9D8B030D-6E8A-4147-A177-3AD203B41FA5}">
                      <a16:colId xmlns:a16="http://schemas.microsoft.com/office/drawing/2014/main" val="1980019096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849796269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1813619314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3467377404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1453525539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1261140083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1448544376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4203225262"/>
                    </a:ext>
                  </a:extLst>
                </a:gridCol>
              </a:tblGrid>
              <a:tr h="3827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120557"/>
                  </a:ext>
                </a:extLst>
              </a:tr>
              <a:tr h="3827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413460"/>
                  </a:ext>
                </a:extLst>
              </a:tr>
              <a:tr h="3827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3,2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4,2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5,2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7401"/>
                  </a:ext>
                </a:extLst>
              </a:tr>
              <a:tr h="3827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33932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DACA30A-1E2B-F1E6-3D1A-6F7337526926}"/>
              </a:ext>
            </a:extLst>
          </p:cNvPr>
          <p:cNvSpPr txBox="1">
            <a:spLocks/>
          </p:cNvSpPr>
          <p:nvPr/>
        </p:nvSpPr>
        <p:spPr>
          <a:xfrm>
            <a:off x="781539" y="119778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0A629F-1C14-8285-B49B-80A8E46AA7C9}"/>
              </a:ext>
            </a:extLst>
          </p:cNvPr>
          <p:cNvSpPr txBox="1">
            <a:spLocks/>
          </p:cNvSpPr>
          <p:nvPr/>
        </p:nvSpPr>
        <p:spPr>
          <a:xfrm>
            <a:off x="781539" y="1663598"/>
            <a:ext cx="255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E4D240-A557-9E2A-AC26-25E7A9ED0727}"/>
              </a:ext>
            </a:extLst>
          </p:cNvPr>
          <p:cNvSpPr txBox="1">
            <a:spLocks/>
          </p:cNvSpPr>
          <p:nvPr/>
        </p:nvSpPr>
        <p:spPr>
          <a:xfrm>
            <a:off x="802432" y="209630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D2D300-39AB-74F9-6247-501CA0680BBC}"/>
              </a:ext>
            </a:extLst>
          </p:cNvPr>
          <p:cNvSpPr txBox="1">
            <a:spLocks/>
          </p:cNvSpPr>
          <p:nvPr/>
        </p:nvSpPr>
        <p:spPr>
          <a:xfrm>
            <a:off x="781539" y="245942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EC79F4-05A6-BF38-F013-7A9E1D6FE6E4}"/>
              </a:ext>
            </a:extLst>
          </p:cNvPr>
          <p:cNvSpPr txBox="1">
            <a:spLocks/>
          </p:cNvSpPr>
          <p:nvPr/>
        </p:nvSpPr>
        <p:spPr>
          <a:xfrm>
            <a:off x="1199662" y="95156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AAA0E2-517C-8C15-9473-29FFA23EC0A9}"/>
              </a:ext>
            </a:extLst>
          </p:cNvPr>
          <p:cNvSpPr txBox="1">
            <a:spLocks/>
          </p:cNvSpPr>
          <p:nvPr/>
        </p:nvSpPr>
        <p:spPr>
          <a:xfrm>
            <a:off x="1789724" y="93149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D6F268-4A8C-527F-9945-7E6531D1F6EB}"/>
              </a:ext>
            </a:extLst>
          </p:cNvPr>
          <p:cNvSpPr txBox="1">
            <a:spLocks/>
          </p:cNvSpPr>
          <p:nvPr/>
        </p:nvSpPr>
        <p:spPr>
          <a:xfrm>
            <a:off x="2352433" y="92676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726D8D-9A95-5585-C634-1DA8F1577DF6}"/>
              </a:ext>
            </a:extLst>
          </p:cNvPr>
          <p:cNvSpPr txBox="1">
            <a:spLocks/>
          </p:cNvSpPr>
          <p:nvPr/>
        </p:nvSpPr>
        <p:spPr>
          <a:xfrm>
            <a:off x="2909881" y="91818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3AFCBB-BF80-349D-20A5-68A535EB6886}"/>
              </a:ext>
            </a:extLst>
          </p:cNvPr>
          <p:cNvSpPr txBox="1">
            <a:spLocks/>
          </p:cNvSpPr>
          <p:nvPr/>
        </p:nvSpPr>
        <p:spPr>
          <a:xfrm>
            <a:off x="3354752" y="90921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78F6EE-02BD-4189-189A-BDBDE15A76FF}"/>
              </a:ext>
            </a:extLst>
          </p:cNvPr>
          <p:cNvSpPr txBox="1"/>
          <p:nvPr/>
        </p:nvSpPr>
        <p:spPr>
          <a:xfrm>
            <a:off x="3972169" y="90380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9FF592-9523-9F59-956E-5CAA015AA1A8}"/>
              </a:ext>
            </a:extLst>
          </p:cNvPr>
          <p:cNvCxnSpPr>
            <a:cxnSpLocks/>
          </p:cNvCxnSpPr>
          <p:nvPr/>
        </p:nvCxnSpPr>
        <p:spPr>
          <a:xfrm flipV="1">
            <a:off x="4292836" y="1810327"/>
            <a:ext cx="0" cy="3754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1035E03-A0CC-0C29-89D1-D330FFF3B9E8}"/>
              </a:ext>
            </a:extLst>
          </p:cNvPr>
          <p:cNvSpPr txBox="1">
            <a:spLocks/>
          </p:cNvSpPr>
          <p:nvPr/>
        </p:nvSpPr>
        <p:spPr>
          <a:xfrm>
            <a:off x="3808502" y="1649881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‘N’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56C2D4-43D2-C652-4F15-1FA4D976CD2E}"/>
              </a:ext>
            </a:extLst>
          </p:cNvPr>
          <p:cNvSpPr txBox="1"/>
          <p:nvPr/>
        </p:nvSpPr>
        <p:spPr>
          <a:xfrm>
            <a:off x="930031" y="3547591"/>
            <a:ext cx="42647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snake.parts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[{x: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{x: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},{x: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}]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0C26AD5-4228-36D2-40E4-6EAD2EA2660F}"/>
              </a:ext>
            </a:extLst>
          </p:cNvPr>
          <p:cNvCxnSpPr>
            <a:cxnSpLocks/>
          </p:cNvCxnSpPr>
          <p:nvPr/>
        </p:nvCxnSpPr>
        <p:spPr>
          <a:xfrm>
            <a:off x="5973440" y="3167138"/>
            <a:ext cx="11016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699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C8D5DC-30BA-0E46-7260-FA055103C9C2}"/>
              </a:ext>
            </a:extLst>
          </p:cNvPr>
          <p:cNvSpPr txBox="1"/>
          <p:nvPr/>
        </p:nvSpPr>
        <p:spPr>
          <a:xfrm>
            <a:off x="6744676" y="1182150"/>
            <a:ext cx="5324359" cy="30469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snake =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parts: [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{x: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{x: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{x: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],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facing: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“N"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nextLocation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//..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move: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location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snake.nextLocation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snake.parts.unshift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(location);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snake.parts.pop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C7BF99-79EB-AA4E-310E-4BC080DF952B}"/>
              </a:ext>
            </a:extLst>
          </p:cNvPr>
          <p:cNvSpPr txBox="1"/>
          <p:nvPr/>
        </p:nvSpPr>
        <p:spPr>
          <a:xfrm>
            <a:off x="406399" y="231224"/>
            <a:ext cx="9753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How snake moves: JavaScript Array operation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0923C2A-A9E3-DDAC-2A63-7A5EB5065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949956"/>
              </p:ext>
            </p:extLst>
          </p:nvPr>
        </p:nvGraphicFramePr>
        <p:xfrm>
          <a:off x="1078523" y="1197782"/>
          <a:ext cx="4431320" cy="15311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3915">
                  <a:extLst>
                    <a:ext uri="{9D8B030D-6E8A-4147-A177-3AD203B41FA5}">
                      <a16:colId xmlns:a16="http://schemas.microsoft.com/office/drawing/2014/main" val="1980019096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849796269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1813619314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3467377404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1453525539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1261140083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1448544376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4203225262"/>
                    </a:ext>
                  </a:extLst>
                </a:gridCol>
              </a:tblGrid>
              <a:tr h="3827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120557"/>
                  </a:ext>
                </a:extLst>
              </a:tr>
              <a:tr h="3827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5,1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413460"/>
                  </a:ext>
                </a:extLst>
              </a:tr>
              <a:tr h="3827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3,2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4,2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5,2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7401"/>
                  </a:ext>
                </a:extLst>
              </a:tr>
              <a:tr h="3827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33932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DACA30A-1E2B-F1E6-3D1A-6F7337526926}"/>
              </a:ext>
            </a:extLst>
          </p:cNvPr>
          <p:cNvSpPr txBox="1">
            <a:spLocks/>
          </p:cNvSpPr>
          <p:nvPr/>
        </p:nvSpPr>
        <p:spPr>
          <a:xfrm>
            <a:off x="781539" y="119778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0A629F-1C14-8285-B49B-80A8E46AA7C9}"/>
              </a:ext>
            </a:extLst>
          </p:cNvPr>
          <p:cNvSpPr txBox="1">
            <a:spLocks/>
          </p:cNvSpPr>
          <p:nvPr/>
        </p:nvSpPr>
        <p:spPr>
          <a:xfrm>
            <a:off x="781539" y="1663598"/>
            <a:ext cx="255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E4D240-A557-9E2A-AC26-25E7A9ED0727}"/>
              </a:ext>
            </a:extLst>
          </p:cNvPr>
          <p:cNvSpPr txBox="1">
            <a:spLocks/>
          </p:cNvSpPr>
          <p:nvPr/>
        </p:nvSpPr>
        <p:spPr>
          <a:xfrm>
            <a:off x="802432" y="209630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D2D300-39AB-74F9-6247-501CA0680BBC}"/>
              </a:ext>
            </a:extLst>
          </p:cNvPr>
          <p:cNvSpPr txBox="1">
            <a:spLocks/>
          </p:cNvSpPr>
          <p:nvPr/>
        </p:nvSpPr>
        <p:spPr>
          <a:xfrm>
            <a:off x="781539" y="245942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EC79F4-05A6-BF38-F013-7A9E1D6FE6E4}"/>
              </a:ext>
            </a:extLst>
          </p:cNvPr>
          <p:cNvSpPr txBox="1">
            <a:spLocks/>
          </p:cNvSpPr>
          <p:nvPr/>
        </p:nvSpPr>
        <p:spPr>
          <a:xfrm>
            <a:off x="1199662" y="95156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AAA0E2-517C-8C15-9473-29FFA23EC0A9}"/>
              </a:ext>
            </a:extLst>
          </p:cNvPr>
          <p:cNvSpPr txBox="1">
            <a:spLocks/>
          </p:cNvSpPr>
          <p:nvPr/>
        </p:nvSpPr>
        <p:spPr>
          <a:xfrm>
            <a:off x="1789724" y="93149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D6F268-4A8C-527F-9945-7E6531D1F6EB}"/>
              </a:ext>
            </a:extLst>
          </p:cNvPr>
          <p:cNvSpPr txBox="1">
            <a:spLocks/>
          </p:cNvSpPr>
          <p:nvPr/>
        </p:nvSpPr>
        <p:spPr>
          <a:xfrm>
            <a:off x="2352433" y="92676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726D8D-9A95-5585-C634-1DA8F1577DF6}"/>
              </a:ext>
            </a:extLst>
          </p:cNvPr>
          <p:cNvSpPr txBox="1">
            <a:spLocks/>
          </p:cNvSpPr>
          <p:nvPr/>
        </p:nvSpPr>
        <p:spPr>
          <a:xfrm>
            <a:off x="2909881" y="91818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3AFCBB-BF80-349D-20A5-68A535EB6886}"/>
              </a:ext>
            </a:extLst>
          </p:cNvPr>
          <p:cNvSpPr txBox="1">
            <a:spLocks/>
          </p:cNvSpPr>
          <p:nvPr/>
        </p:nvSpPr>
        <p:spPr>
          <a:xfrm>
            <a:off x="3354752" y="90921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78F6EE-02BD-4189-189A-BDBDE15A76FF}"/>
              </a:ext>
            </a:extLst>
          </p:cNvPr>
          <p:cNvSpPr txBox="1"/>
          <p:nvPr/>
        </p:nvSpPr>
        <p:spPr>
          <a:xfrm>
            <a:off x="3972169" y="90380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9FF592-9523-9F59-956E-5CAA015AA1A8}"/>
              </a:ext>
            </a:extLst>
          </p:cNvPr>
          <p:cNvCxnSpPr>
            <a:cxnSpLocks/>
          </p:cNvCxnSpPr>
          <p:nvPr/>
        </p:nvCxnSpPr>
        <p:spPr>
          <a:xfrm flipV="1">
            <a:off x="4227367" y="1755931"/>
            <a:ext cx="0" cy="3754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1035E03-A0CC-0C29-89D1-D330FFF3B9E8}"/>
              </a:ext>
            </a:extLst>
          </p:cNvPr>
          <p:cNvSpPr txBox="1">
            <a:spLocks/>
          </p:cNvSpPr>
          <p:nvPr/>
        </p:nvSpPr>
        <p:spPr>
          <a:xfrm>
            <a:off x="4163003" y="1608944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‘N’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56C2D4-43D2-C652-4F15-1FA4D976CD2E}"/>
              </a:ext>
            </a:extLst>
          </p:cNvPr>
          <p:cNvSpPr txBox="1"/>
          <p:nvPr/>
        </p:nvSpPr>
        <p:spPr>
          <a:xfrm>
            <a:off x="930031" y="3547591"/>
            <a:ext cx="42647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snake.parts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[{x: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{x: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},{x: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}]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0C26AD5-4228-36D2-40E4-6EAD2EA2660F}"/>
              </a:ext>
            </a:extLst>
          </p:cNvPr>
          <p:cNvCxnSpPr>
            <a:cxnSpLocks/>
          </p:cNvCxnSpPr>
          <p:nvPr/>
        </p:nvCxnSpPr>
        <p:spPr>
          <a:xfrm>
            <a:off x="5982676" y="3351865"/>
            <a:ext cx="11016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987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C8D5DC-30BA-0E46-7260-FA055103C9C2}"/>
              </a:ext>
            </a:extLst>
          </p:cNvPr>
          <p:cNvSpPr txBox="1"/>
          <p:nvPr/>
        </p:nvSpPr>
        <p:spPr>
          <a:xfrm>
            <a:off x="6744676" y="1182150"/>
            <a:ext cx="5324359" cy="30469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snake =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parts: [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{x: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{x: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{x: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],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facing: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“N"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nextLocation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//..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move: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location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snake.nextLocation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snake.parts.unshift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(location);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snake.parts.pop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C7BF99-79EB-AA4E-310E-4BC080DF952B}"/>
              </a:ext>
            </a:extLst>
          </p:cNvPr>
          <p:cNvSpPr txBox="1"/>
          <p:nvPr/>
        </p:nvSpPr>
        <p:spPr>
          <a:xfrm>
            <a:off x="406399" y="231224"/>
            <a:ext cx="9753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How snake moves: JavaScript Array operation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0923C2A-A9E3-DDAC-2A63-7A5EB5065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970880"/>
              </p:ext>
            </p:extLst>
          </p:nvPr>
        </p:nvGraphicFramePr>
        <p:xfrm>
          <a:off x="1078523" y="1197782"/>
          <a:ext cx="4431320" cy="15311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3915">
                  <a:extLst>
                    <a:ext uri="{9D8B030D-6E8A-4147-A177-3AD203B41FA5}">
                      <a16:colId xmlns:a16="http://schemas.microsoft.com/office/drawing/2014/main" val="1980019096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849796269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1813619314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3467377404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1453525539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1261140083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1448544376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4203225262"/>
                    </a:ext>
                  </a:extLst>
                </a:gridCol>
              </a:tblGrid>
              <a:tr h="3827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120557"/>
                  </a:ext>
                </a:extLst>
              </a:tr>
              <a:tr h="3827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5,1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413460"/>
                  </a:ext>
                </a:extLst>
              </a:tr>
              <a:tr h="3827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3,2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4,2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5,2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7401"/>
                  </a:ext>
                </a:extLst>
              </a:tr>
              <a:tr h="3827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33932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DACA30A-1E2B-F1E6-3D1A-6F7337526926}"/>
              </a:ext>
            </a:extLst>
          </p:cNvPr>
          <p:cNvSpPr txBox="1">
            <a:spLocks/>
          </p:cNvSpPr>
          <p:nvPr/>
        </p:nvSpPr>
        <p:spPr>
          <a:xfrm>
            <a:off x="781539" y="119778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0A629F-1C14-8285-B49B-80A8E46AA7C9}"/>
              </a:ext>
            </a:extLst>
          </p:cNvPr>
          <p:cNvSpPr txBox="1">
            <a:spLocks/>
          </p:cNvSpPr>
          <p:nvPr/>
        </p:nvSpPr>
        <p:spPr>
          <a:xfrm>
            <a:off x="781539" y="1663598"/>
            <a:ext cx="255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E4D240-A557-9E2A-AC26-25E7A9ED0727}"/>
              </a:ext>
            </a:extLst>
          </p:cNvPr>
          <p:cNvSpPr txBox="1">
            <a:spLocks/>
          </p:cNvSpPr>
          <p:nvPr/>
        </p:nvSpPr>
        <p:spPr>
          <a:xfrm>
            <a:off x="802432" y="209630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D2D300-39AB-74F9-6247-501CA0680BBC}"/>
              </a:ext>
            </a:extLst>
          </p:cNvPr>
          <p:cNvSpPr txBox="1">
            <a:spLocks/>
          </p:cNvSpPr>
          <p:nvPr/>
        </p:nvSpPr>
        <p:spPr>
          <a:xfrm>
            <a:off x="781539" y="245942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EC79F4-05A6-BF38-F013-7A9E1D6FE6E4}"/>
              </a:ext>
            </a:extLst>
          </p:cNvPr>
          <p:cNvSpPr txBox="1">
            <a:spLocks/>
          </p:cNvSpPr>
          <p:nvPr/>
        </p:nvSpPr>
        <p:spPr>
          <a:xfrm>
            <a:off x="1199662" y="95156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AAA0E2-517C-8C15-9473-29FFA23EC0A9}"/>
              </a:ext>
            </a:extLst>
          </p:cNvPr>
          <p:cNvSpPr txBox="1">
            <a:spLocks/>
          </p:cNvSpPr>
          <p:nvPr/>
        </p:nvSpPr>
        <p:spPr>
          <a:xfrm>
            <a:off x="1789724" y="93149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D6F268-4A8C-527F-9945-7E6531D1F6EB}"/>
              </a:ext>
            </a:extLst>
          </p:cNvPr>
          <p:cNvSpPr txBox="1">
            <a:spLocks/>
          </p:cNvSpPr>
          <p:nvPr/>
        </p:nvSpPr>
        <p:spPr>
          <a:xfrm>
            <a:off x="2352433" y="92676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726D8D-9A95-5585-C634-1DA8F1577DF6}"/>
              </a:ext>
            </a:extLst>
          </p:cNvPr>
          <p:cNvSpPr txBox="1">
            <a:spLocks/>
          </p:cNvSpPr>
          <p:nvPr/>
        </p:nvSpPr>
        <p:spPr>
          <a:xfrm>
            <a:off x="2909881" y="91818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3AFCBB-BF80-349D-20A5-68A535EB6886}"/>
              </a:ext>
            </a:extLst>
          </p:cNvPr>
          <p:cNvSpPr txBox="1">
            <a:spLocks/>
          </p:cNvSpPr>
          <p:nvPr/>
        </p:nvSpPr>
        <p:spPr>
          <a:xfrm>
            <a:off x="3354752" y="90921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78F6EE-02BD-4189-189A-BDBDE15A76FF}"/>
              </a:ext>
            </a:extLst>
          </p:cNvPr>
          <p:cNvSpPr txBox="1"/>
          <p:nvPr/>
        </p:nvSpPr>
        <p:spPr>
          <a:xfrm>
            <a:off x="3972169" y="90380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9FF592-9523-9F59-956E-5CAA015AA1A8}"/>
              </a:ext>
            </a:extLst>
          </p:cNvPr>
          <p:cNvCxnSpPr>
            <a:cxnSpLocks/>
          </p:cNvCxnSpPr>
          <p:nvPr/>
        </p:nvCxnSpPr>
        <p:spPr>
          <a:xfrm flipV="1">
            <a:off x="4243767" y="1314694"/>
            <a:ext cx="0" cy="3754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1035E03-A0CC-0C29-89D1-D330FFF3B9E8}"/>
              </a:ext>
            </a:extLst>
          </p:cNvPr>
          <p:cNvSpPr txBox="1">
            <a:spLocks/>
          </p:cNvSpPr>
          <p:nvPr/>
        </p:nvSpPr>
        <p:spPr>
          <a:xfrm>
            <a:off x="3804495" y="1286447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‘N’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56C2D4-43D2-C652-4F15-1FA4D976CD2E}"/>
              </a:ext>
            </a:extLst>
          </p:cNvPr>
          <p:cNvSpPr txBox="1"/>
          <p:nvPr/>
        </p:nvSpPr>
        <p:spPr>
          <a:xfrm>
            <a:off x="930031" y="3547591"/>
            <a:ext cx="49535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snake.parts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[{x: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{x: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{x: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},{x: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}]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0C26AD5-4228-36D2-40E4-6EAD2EA2660F}"/>
              </a:ext>
            </a:extLst>
          </p:cNvPr>
          <p:cNvCxnSpPr>
            <a:cxnSpLocks/>
          </p:cNvCxnSpPr>
          <p:nvPr/>
        </p:nvCxnSpPr>
        <p:spPr>
          <a:xfrm>
            <a:off x="5991912" y="3565129"/>
            <a:ext cx="11016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508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C8D5DC-30BA-0E46-7260-FA055103C9C2}"/>
              </a:ext>
            </a:extLst>
          </p:cNvPr>
          <p:cNvSpPr txBox="1"/>
          <p:nvPr/>
        </p:nvSpPr>
        <p:spPr>
          <a:xfrm>
            <a:off x="6744676" y="1182150"/>
            <a:ext cx="5324359" cy="30469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snake =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parts: [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{x: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{x: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{x: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],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facing: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“N"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nextLocation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//..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move: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location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snake.nextLocation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snake.parts.unshift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(location);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snake.parts.pop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C7BF99-79EB-AA4E-310E-4BC080DF952B}"/>
              </a:ext>
            </a:extLst>
          </p:cNvPr>
          <p:cNvSpPr txBox="1"/>
          <p:nvPr/>
        </p:nvSpPr>
        <p:spPr>
          <a:xfrm>
            <a:off x="406399" y="231224"/>
            <a:ext cx="9753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How snake moves: JavaScript Array operation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0923C2A-A9E3-DDAC-2A63-7A5EB5065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735308"/>
              </p:ext>
            </p:extLst>
          </p:nvPr>
        </p:nvGraphicFramePr>
        <p:xfrm>
          <a:off x="1078523" y="1197782"/>
          <a:ext cx="4431320" cy="15311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3915">
                  <a:extLst>
                    <a:ext uri="{9D8B030D-6E8A-4147-A177-3AD203B41FA5}">
                      <a16:colId xmlns:a16="http://schemas.microsoft.com/office/drawing/2014/main" val="1980019096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849796269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1813619314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3467377404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1453525539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1261140083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1448544376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4203225262"/>
                    </a:ext>
                  </a:extLst>
                </a:gridCol>
              </a:tblGrid>
              <a:tr h="3827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120557"/>
                  </a:ext>
                </a:extLst>
              </a:tr>
              <a:tr h="3827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5,1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413460"/>
                  </a:ext>
                </a:extLst>
              </a:tr>
              <a:tr h="3827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4,2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5,2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7401"/>
                  </a:ext>
                </a:extLst>
              </a:tr>
              <a:tr h="3827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33932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DACA30A-1E2B-F1E6-3D1A-6F7337526926}"/>
              </a:ext>
            </a:extLst>
          </p:cNvPr>
          <p:cNvSpPr txBox="1">
            <a:spLocks/>
          </p:cNvSpPr>
          <p:nvPr/>
        </p:nvSpPr>
        <p:spPr>
          <a:xfrm>
            <a:off x="781539" y="119778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0A629F-1C14-8285-B49B-80A8E46AA7C9}"/>
              </a:ext>
            </a:extLst>
          </p:cNvPr>
          <p:cNvSpPr txBox="1">
            <a:spLocks/>
          </p:cNvSpPr>
          <p:nvPr/>
        </p:nvSpPr>
        <p:spPr>
          <a:xfrm>
            <a:off x="781539" y="1663598"/>
            <a:ext cx="255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E4D240-A557-9E2A-AC26-25E7A9ED0727}"/>
              </a:ext>
            </a:extLst>
          </p:cNvPr>
          <p:cNvSpPr txBox="1">
            <a:spLocks/>
          </p:cNvSpPr>
          <p:nvPr/>
        </p:nvSpPr>
        <p:spPr>
          <a:xfrm>
            <a:off x="802432" y="209630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D2D300-39AB-74F9-6247-501CA0680BBC}"/>
              </a:ext>
            </a:extLst>
          </p:cNvPr>
          <p:cNvSpPr txBox="1">
            <a:spLocks/>
          </p:cNvSpPr>
          <p:nvPr/>
        </p:nvSpPr>
        <p:spPr>
          <a:xfrm>
            <a:off x="781539" y="245942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EC79F4-05A6-BF38-F013-7A9E1D6FE6E4}"/>
              </a:ext>
            </a:extLst>
          </p:cNvPr>
          <p:cNvSpPr txBox="1">
            <a:spLocks/>
          </p:cNvSpPr>
          <p:nvPr/>
        </p:nvSpPr>
        <p:spPr>
          <a:xfrm>
            <a:off x="1199662" y="95156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AAA0E2-517C-8C15-9473-29FFA23EC0A9}"/>
              </a:ext>
            </a:extLst>
          </p:cNvPr>
          <p:cNvSpPr txBox="1">
            <a:spLocks/>
          </p:cNvSpPr>
          <p:nvPr/>
        </p:nvSpPr>
        <p:spPr>
          <a:xfrm>
            <a:off x="1789724" y="93149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D6F268-4A8C-527F-9945-7E6531D1F6EB}"/>
              </a:ext>
            </a:extLst>
          </p:cNvPr>
          <p:cNvSpPr txBox="1">
            <a:spLocks/>
          </p:cNvSpPr>
          <p:nvPr/>
        </p:nvSpPr>
        <p:spPr>
          <a:xfrm>
            <a:off x="2352433" y="92676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726D8D-9A95-5585-C634-1DA8F1577DF6}"/>
              </a:ext>
            </a:extLst>
          </p:cNvPr>
          <p:cNvSpPr txBox="1">
            <a:spLocks/>
          </p:cNvSpPr>
          <p:nvPr/>
        </p:nvSpPr>
        <p:spPr>
          <a:xfrm>
            <a:off x="2909881" y="91818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3AFCBB-BF80-349D-20A5-68A535EB6886}"/>
              </a:ext>
            </a:extLst>
          </p:cNvPr>
          <p:cNvSpPr txBox="1">
            <a:spLocks/>
          </p:cNvSpPr>
          <p:nvPr/>
        </p:nvSpPr>
        <p:spPr>
          <a:xfrm>
            <a:off x="3354752" y="90921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78F6EE-02BD-4189-189A-BDBDE15A76FF}"/>
              </a:ext>
            </a:extLst>
          </p:cNvPr>
          <p:cNvSpPr txBox="1"/>
          <p:nvPr/>
        </p:nvSpPr>
        <p:spPr>
          <a:xfrm>
            <a:off x="3972169" y="90380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9FF592-9523-9F59-956E-5CAA015AA1A8}"/>
              </a:ext>
            </a:extLst>
          </p:cNvPr>
          <p:cNvCxnSpPr>
            <a:cxnSpLocks/>
          </p:cNvCxnSpPr>
          <p:nvPr/>
        </p:nvCxnSpPr>
        <p:spPr>
          <a:xfrm flipV="1">
            <a:off x="4243767" y="1314694"/>
            <a:ext cx="0" cy="3754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1035E03-A0CC-0C29-89D1-D330FFF3B9E8}"/>
              </a:ext>
            </a:extLst>
          </p:cNvPr>
          <p:cNvSpPr txBox="1">
            <a:spLocks/>
          </p:cNvSpPr>
          <p:nvPr/>
        </p:nvSpPr>
        <p:spPr>
          <a:xfrm>
            <a:off x="3804495" y="1286447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‘N’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56C2D4-43D2-C652-4F15-1FA4D976CD2E}"/>
              </a:ext>
            </a:extLst>
          </p:cNvPr>
          <p:cNvSpPr txBox="1"/>
          <p:nvPr/>
        </p:nvSpPr>
        <p:spPr>
          <a:xfrm>
            <a:off x="930031" y="3547591"/>
            <a:ext cx="42647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snake.parts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[{x: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y: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{x: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{x: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}]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0C26AD5-4228-36D2-40E4-6EAD2EA2660F}"/>
              </a:ext>
            </a:extLst>
          </p:cNvPr>
          <p:cNvCxnSpPr>
            <a:cxnSpLocks/>
          </p:cNvCxnSpPr>
          <p:nvPr/>
        </p:nvCxnSpPr>
        <p:spPr>
          <a:xfrm>
            <a:off x="6123352" y="3749856"/>
            <a:ext cx="11016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14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FC62549-3CDC-9A76-714B-7000155799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50975" y="804863"/>
            <a:ext cx="9604375" cy="1049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How snake moves: JavaScript Array operation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703E679-85B7-796D-8DDB-731559116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76400"/>
            <a:ext cx="99060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648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C3EF0-C591-1F29-F5F8-C623F7FE3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DC0A39-61D0-725C-FAA0-F27068C48BF6}"/>
              </a:ext>
            </a:extLst>
          </p:cNvPr>
          <p:cNvSpPr txBox="1"/>
          <p:nvPr/>
        </p:nvSpPr>
        <p:spPr>
          <a:xfrm>
            <a:off x="1312985" y="2078892"/>
            <a:ext cx="5681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3200" dirty="0"/>
              <a:t>Eat fruit</a:t>
            </a:r>
          </a:p>
        </p:txBody>
      </p:sp>
    </p:spTree>
    <p:extLst>
      <p:ext uri="{BB962C8B-B14F-4D97-AF65-F5344CB8AC3E}">
        <p14:creationId xmlns:p14="http://schemas.microsoft.com/office/powerpoint/2010/main" val="7347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3BBFD-2841-E28E-0EC6-869AC1A40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F4CB2E5-64E9-74D6-A6F8-67FACB513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994" y="708513"/>
            <a:ext cx="393382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273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80F845-FE2D-A8E9-3733-C436B3195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42" y="1862839"/>
            <a:ext cx="4077269" cy="22101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C64C45-2898-0CA0-62C9-E9DB0810C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491" y="388242"/>
            <a:ext cx="3424269" cy="546897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FEEA05-A23A-EA81-6624-407939FF388C}"/>
              </a:ext>
            </a:extLst>
          </p:cNvPr>
          <p:cNvCxnSpPr>
            <a:cxnSpLocks/>
          </p:cNvCxnSpPr>
          <p:nvPr/>
        </p:nvCxnSpPr>
        <p:spPr>
          <a:xfrm flipV="1">
            <a:off x="4922510" y="519437"/>
            <a:ext cx="2236382" cy="2909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86CC205-092A-D6F2-43B8-4820CA9C86E2}"/>
              </a:ext>
            </a:extLst>
          </p:cNvPr>
          <p:cNvCxnSpPr>
            <a:cxnSpLocks/>
          </p:cNvCxnSpPr>
          <p:nvPr/>
        </p:nvCxnSpPr>
        <p:spPr>
          <a:xfrm>
            <a:off x="4922511" y="3556000"/>
            <a:ext cx="2236381" cy="2219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970865F-1AE8-A792-21C0-79A58DAC7B56}"/>
              </a:ext>
            </a:extLst>
          </p:cNvPr>
          <p:cNvSpPr txBox="1"/>
          <p:nvPr/>
        </p:nvSpPr>
        <p:spPr>
          <a:xfrm>
            <a:off x="1039446" y="606363"/>
            <a:ext cx="2871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Code structure</a:t>
            </a:r>
          </a:p>
        </p:txBody>
      </p:sp>
    </p:spTree>
    <p:extLst>
      <p:ext uri="{BB962C8B-B14F-4D97-AF65-F5344CB8AC3E}">
        <p14:creationId xmlns:p14="http://schemas.microsoft.com/office/powerpoint/2010/main" val="3754670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4C5654-2647-4A69-E24B-C00E1AFF4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743" y="2026256"/>
            <a:ext cx="2534004" cy="13051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6377AF6-4320-1046-3BA9-ED94F3B8E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0849" y="1963844"/>
            <a:ext cx="3448531" cy="21910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F5777D-1E5A-B3C9-F85A-213900F05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58" y="3906771"/>
            <a:ext cx="3686689" cy="16671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C309F8-82CD-6F71-ABD1-82359724BF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0849" y="4802246"/>
            <a:ext cx="2619741" cy="771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0B754E-88C5-ED69-5537-027A6CFEC4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8812" y="2322744"/>
            <a:ext cx="3164419" cy="2674775"/>
          </a:xfrm>
          <a:prstGeom prst="rect">
            <a:avLst/>
          </a:prstGeom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2ED7F8A-8EA2-6103-6221-3A72A2FAB74A}"/>
              </a:ext>
            </a:extLst>
          </p:cNvPr>
          <p:cNvCxnSpPr/>
          <p:nvPr/>
        </p:nvCxnSpPr>
        <p:spPr>
          <a:xfrm rot="10800000">
            <a:off x="3828748" y="2868247"/>
            <a:ext cx="1407561" cy="791885"/>
          </a:xfrm>
          <a:prstGeom prst="bentConnector3">
            <a:avLst>
              <a:gd name="adj1" fmla="val 7720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A735BD0-4E5C-5C1D-D56E-6A6DB6AB2B49}"/>
              </a:ext>
            </a:extLst>
          </p:cNvPr>
          <p:cNvCxnSpPr>
            <a:cxnSpLocks/>
            <a:endCxn id="4" idx="3"/>
          </p:cNvCxnSpPr>
          <p:nvPr/>
        </p:nvCxnSpPr>
        <p:spPr>
          <a:xfrm rot="10800000" flipV="1">
            <a:off x="3828747" y="4205633"/>
            <a:ext cx="1407562" cy="534691"/>
          </a:xfrm>
          <a:prstGeom prst="bentConnector3">
            <a:avLst>
              <a:gd name="adj1" fmla="val 7720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3EFD4CB-435E-D0A9-9881-DCE99D63A1A1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6400800" y="3059372"/>
            <a:ext cx="1720049" cy="851164"/>
          </a:xfrm>
          <a:prstGeom prst="bentConnector3">
            <a:avLst>
              <a:gd name="adj1" fmla="val 8135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D2CC3FE-8F09-A7EF-212E-55043BB19573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322646" y="4353169"/>
            <a:ext cx="1798203" cy="834894"/>
          </a:xfrm>
          <a:prstGeom prst="bentConnector3">
            <a:avLst>
              <a:gd name="adj1" fmla="val 8216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F594656-8800-7181-035A-77BAB36BA240}"/>
              </a:ext>
            </a:extLst>
          </p:cNvPr>
          <p:cNvSpPr txBox="1"/>
          <p:nvPr/>
        </p:nvSpPr>
        <p:spPr>
          <a:xfrm>
            <a:off x="1039446" y="606363"/>
            <a:ext cx="4283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Code structure: details</a:t>
            </a:r>
          </a:p>
        </p:txBody>
      </p:sp>
    </p:spTree>
    <p:extLst>
      <p:ext uri="{BB962C8B-B14F-4D97-AF65-F5344CB8AC3E}">
        <p14:creationId xmlns:p14="http://schemas.microsoft.com/office/powerpoint/2010/main" val="1492573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AC300C-FA49-4A60-5119-85CA26FE8DA9}"/>
              </a:ext>
            </a:extLst>
          </p:cNvPr>
          <p:cNvSpPr txBox="1"/>
          <p:nvPr/>
        </p:nvSpPr>
        <p:spPr>
          <a:xfrm>
            <a:off x="4431323" y="997062"/>
            <a:ext cx="7047522" cy="41549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game =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...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tick: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game.tickNumber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snake.move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graphics.drawGame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startTick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game.timer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window.setInterval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game.tick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gameControl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startGame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game.createNewBoard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game.startTick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window.addEventListener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keydown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gameControl.processInput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processInput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(event) {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/**/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gameControl.startGame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C64888F-5067-1156-9F63-2ACF8C8069B3}"/>
              </a:ext>
            </a:extLst>
          </p:cNvPr>
          <p:cNvSpPr/>
          <p:nvPr/>
        </p:nvSpPr>
        <p:spPr>
          <a:xfrm>
            <a:off x="3708914" y="3548185"/>
            <a:ext cx="1074101" cy="1453661"/>
          </a:xfrm>
          <a:custGeom>
            <a:avLst/>
            <a:gdLst>
              <a:gd name="connsiteX0" fmla="*/ 800563 w 1074101"/>
              <a:gd name="connsiteY0" fmla="*/ 1453661 h 1453661"/>
              <a:gd name="connsiteX1" fmla="*/ 3394 w 1074101"/>
              <a:gd name="connsiteY1" fmla="*/ 672123 h 1453661"/>
              <a:gd name="connsiteX2" fmla="*/ 1074101 w 1074101"/>
              <a:gd name="connsiteY2" fmla="*/ 0 h 1453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4101" h="1453661">
                <a:moveTo>
                  <a:pt x="800563" y="1453661"/>
                </a:moveTo>
                <a:cubicBezTo>
                  <a:pt x="379183" y="1184030"/>
                  <a:pt x="-42196" y="914400"/>
                  <a:pt x="3394" y="672123"/>
                </a:cubicBezTo>
                <a:cubicBezTo>
                  <a:pt x="48984" y="429846"/>
                  <a:pt x="903465" y="85969"/>
                  <a:pt x="1074101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86B309-C34E-CE6B-E857-74D7231287D7}"/>
              </a:ext>
            </a:extLst>
          </p:cNvPr>
          <p:cNvSpPr/>
          <p:nvPr/>
        </p:nvSpPr>
        <p:spPr>
          <a:xfrm>
            <a:off x="8159262" y="4149969"/>
            <a:ext cx="1448591" cy="308904"/>
          </a:xfrm>
          <a:custGeom>
            <a:avLst/>
            <a:gdLst>
              <a:gd name="connsiteX0" fmla="*/ 1477108 w 1884533"/>
              <a:gd name="connsiteY0" fmla="*/ 0 h 591380"/>
              <a:gd name="connsiteX1" fmla="*/ 1789723 w 1884533"/>
              <a:gd name="connsiteY1" fmla="*/ 586154 h 591380"/>
              <a:gd name="connsiteX2" fmla="*/ 0 w 1884533"/>
              <a:gd name="connsiteY2" fmla="*/ 296985 h 591380"/>
              <a:gd name="connsiteX0" fmla="*/ 1405240 w 1812665"/>
              <a:gd name="connsiteY0" fmla="*/ 0 h 598647"/>
              <a:gd name="connsiteX1" fmla="*/ 1717855 w 1812665"/>
              <a:gd name="connsiteY1" fmla="*/ 586154 h 598647"/>
              <a:gd name="connsiteX2" fmla="*/ 0 w 1812665"/>
              <a:gd name="connsiteY2" fmla="*/ 502682 h 598647"/>
              <a:gd name="connsiteX0" fmla="*/ 1405240 w 1480087"/>
              <a:gd name="connsiteY0" fmla="*/ 0 h 508138"/>
              <a:gd name="connsiteX1" fmla="*/ 863427 w 1480087"/>
              <a:gd name="connsiteY1" fmla="*/ 431880 h 508138"/>
              <a:gd name="connsiteX2" fmla="*/ 0 w 1480087"/>
              <a:gd name="connsiteY2" fmla="*/ 502682 h 50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0087" h="508138">
                <a:moveTo>
                  <a:pt x="1405240" y="0"/>
                </a:moveTo>
                <a:cubicBezTo>
                  <a:pt x="1684640" y="268328"/>
                  <a:pt x="1109612" y="382383"/>
                  <a:pt x="863427" y="431880"/>
                </a:cubicBezTo>
                <a:cubicBezTo>
                  <a:pt x="617242" y="481377"/>
                  <a:pt x="91179" y="523523"/>
                  <a:pt x="0" y="502682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1ACC2F1-82B6-099E-5702-CFFF489DB99C}"/>
              </a:ext>
            </a:extLst>
          </p:cNvPr>
          <p:cNvSpPr/>
          <p:nvPr/>
        </p:nvSpPr>
        <p:spPr>
          <a:xfrm>
            <a:off x="3702864" y="2391507"/>
            <a:ext cx="1471185" cy="1511594"/>
          </a:xfrm>
          <a:custGeom>
            <a:avLst/>
            <a:gdLst>
              <a:gd name="connsiteX0" fmla="*/ 1463104 w 1546392"/>
              <a:gd name="connsiteY0" fmla="*/ 1484923 h 1559422"/>
              <a:gd name="connsiteX1" fmla="*/ 1384950 w 1546392"/>
              <a:gd name="connsiteY1" fmla="*/ 1492738 h 1559422"/>
              <a:gd name="connsiteX2" fmla="*/ 1627 w 1546392"/>
              <a:gd name="connsiteY2" fmla="*/ 773723 h 1559422"/>
              <a:gd name="connsiteX3" fmla="*/ 1103597 w 1546392"/>
              <a:gd name="connsiteY3" fmla="*/ 0 h 1559422"/>
              <a:gd name="connsiteX0" fmla="*/ 1463104 w 1485842"/>
              <a:gd name="connsiteY0" fmla="*/ 1484923 h 1508731"/>
              <a:gd name="connsiteX1" fmla="*/ 1150489 w 1485842"/>
              <a:gd name="connsiteY1" fmla="*/ 1359877 h 1508731"/>
              <a:gd name="connsiteX2" fmla="*/ 1627 w 1485842"/>
              <a:gd name="connsiteY2" fmla="*/ 773723 h 1508731"/>
              <a:gd name="connsiteX3" fmla="*/ 1103597 w 1485842"/>
              <a:gd name="connsiteY3" fmla="*/ 0 h 1508731"/>
              <a:gd name="connsiteX0" fmla="*/ 1463104 w 1482171"/>
              <a:gd name="connsiteY0" fmla="*/ 1484923 h 1515063"/>
              <a:gd name="connsiteX1" fmla="*/ 1103597 w 1482171"/>
              <a:gd name="connsiteY1" fmla="*/ 1391138 h 1515063"/>
              <a:gd name="connsiteX2" fmla="*/ 1627 w 1482171"/>
              <a:gd name="connsiteY2" fmla="*/ 773723 h 1515063"/>
              <a:gd name="connsiteX3" fmla="*/ 1103597 w 1482171"/>
              <a:gd name="connsiteY3" fmla="*/ 0 h 1515063"/>
              <a:gd name="connsiteX0" fmla="*/ 1463104 w 1471185"/>
              <a:gd name="connsiteY0" fmla="*/ 1484923 h 1511594"/>
              <a:gd name="connsiteX1" fmla="*/ 728458 w 1471185"/>
              <a:gd name="connsiteY1" fmla="*/ 1375508 h 1511594"/>
              <a:gd name="connsiteX2" fmla="*/ 1627 w 1471185"/>
              <a:gd name="connsiteY2" fmla="*/ 773723 h 1511594"/>
              <a:gd name="connsiteX3" fmla="*/ 1103597 w 1471185"/>
              <a:gd name="connsiteY3" fmla="*/ 0 h 1511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1185" h="1511594">
                <a:moveTo>
                  <a:pt x="1463104" y="1484923"/>
                </a:moveTo>
                <a:cubicBezTo>
                  <a:pt x="1545817" y="1548097"/>
                  <a:pt x="972038" y="1494041"/>
                  <a:pt x="728458" y="1375508"/>
                </a:cubicBezTo>
                <a:cubicBezTo>
                  <a:pt x="484878" y="1256975"/>
                  <a:pt x="48519" y="1022513"/>
                  <a:pt x="1627" y="773723"/>
                </a:cubicBezTo>
                <a:cubicBezTo>
                  <a:pt x="-45265" y="524933"/>
                  <a:pt x="935566" y="19539"/>
                  <a:pt x="1103597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B949044-39DB-4F9D-03CA-DFCF2DFCAA3A}"/>
              </a:ext>
            </a:extLst>
          </p:cNvPr>
          <p:cNvSpPr/>
          <p:nvPr/>
        </p:nvSpPr>
        <p:spPr>
          <a:xfrm>
            <a:off x="6564923" y="1500554"/>
            <a:ext cx="2516481" cy="1055077"/>
          </a:xfrm>
          <a:custGeom>
            <a:avLst/>
            <a:gdLst>
              <a:gd name="connsiteX0" fmla="*/ 2657231 w 2707935"/>
              <a:gd name="connsiteY0" fmla="*/ 1078523 h 1078523"/>
              <a:gd name="connsiteX1" fmla="*/ 2352431 w 2707935"/>
              <a:gd name="connsiteY1" fmla="*/ 281354 h 1078523"/>
              <a:gd name="connsiteX2" fmla="*/ 0 w 2707935"/>
              <a:gd name="connsiteY2" fmla="*/ 0 h 1078523"/>
              <a:gd name="connsiteX0" fmla="*/ 1867877 w 2478758"/>
              <a:gd name="connsiteY0" fmla="*/ 1055077 h 1055077"/>
              <a:gd name="connsiteX1" fmla="*/ 2352431 w 2478758"/>
              <a:gd name="connsiteY1" fmla="*/ 281354 h 1055077"/>
              <a:gd name="connsiteX2" fmla="*/ 0 w 2478758"/>
              <a:gd name="connsiteY2" fmla="*/ 0 h 1055077"/>
              <a:gd name="connsiteX0" fmla="*/ 1867877 w 2516481"/>
              <a:gd name="connsiteY0" fmla="*/ 1055077 h 1055077"/>
              <a:gd name="connsiteX1" fmla="*/ 2352431 w 2516481"/>
              <a:gd name="connsiteY1" fmla="*/ 281354 h 1055077"/>
              <a:gd name="connsiteX2" fmla="*/ 0 w 2516481"/>
              <a:gd name="connsiteY2" fmla="*/ 0 h 1055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6481" h="1055077">
                <a:moveTo>
                  <a:pt x="1867877" y="1055077"/>
                </a:moveTo>
                <a:cubicBezTo>
                  <a:pt x="2241713" y="832338"/>
                  <a:pt x="2795303" y="461108"/>
                  <a:pt x="2352431" y="281354"/>
                </a:cubicBezTo>
                <a:cubicBezTo>
                  <a:pt x="1909559" y="101600"/>
                  <a:pt x="350390" y="57313"/>
                  <a:pt x="0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C6FC998-4710-F675-11BA-CA835D00C7A5}"/>
              </a:ext>
            </a:extLst>
          </p:cNvPr>
          <p:cNvSpPr txBox="1"/>
          <p:nvPr/>
        </p:nvSpPr>
        <p:spPr>
          <a:xfrm>
            <a:off x="301677" y="1806732"/>
            <a:ext cx="3464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Program workflow</a:t>
            </a:r>
          </a:p>
        </p:txBody>
      </p:sp>
    </p:spTree>
    <p:extLst>
      <p:ext uri="{BB962C8B-B14F-4D97-AF65-F5344CB8AC3E}">
        <p14:creationId xmlns:p14="http://schemas.microsoft.com/office/powerpoint/2010/main" val="3346898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C8D5DC-30BA-0E46-7260-FA055103C9C2}"/>
              </a:ext>
            </a:extLst>
          </p:cNvPr>
          <p:cNvSpPr txBox="1"/>
          <p:nvPr/>
        </p:nvSpPr>
        <p:spPr>
          <a:xfrm>
            <a:off x="6744676" y="1182150"/>
            <a:ext cx="5324359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snake =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parts: [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{x: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{x: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{x: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],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facing: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nextLocation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//..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move: </a:t>
            </a:r>
            <a:r>
              <a:rPr lang="en-US" sz="12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location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snake.nextLocation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snake.parts.unshift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(location);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snake.parts.pop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C7BF99-79EB-AA4E-310E-4BC080DF952B}"/>
              </a:ext>
            </a:extLst>
          </p:cNvPr>
          <p:cNvSpPr txBox="1"/>
          <p:nvPr/>
        </p:nvSpPr>
        <p:spPr>
          <a:xfrm>
            <a:off x="406399" y="231224"/>
            <a:ext cx="9753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How snake moves: JavaScript Array operation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0923C2A-A9E3-DDAC-2A63-7A5EB5065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95751"/>
              </p:ext>
            </p:extLst>
          </p:nvPr>
        </p:nvGraphicFramePr>
        <p:xfrm>
          <a:off x="1078523" y="1197782"/>
          <a:ext cx="4431320" cy="15311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3915">
                  <a:extLst>
                    <a:ext uri="{9D8B030D-6E8A-4147-A177-3AD203B41FA5}">
                      <a16:colId xmlns:a16="http://schemas.microsoft.com/office/drawing/2014/main" val="1980019096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849796269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1813619314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3467377404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1453525539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1261140083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1448544376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4203225262"/>
                    </a:ext>
                  </a:extLst>
                </a:gridCol>
              </a:tblGrid>
              <a:tr h="3827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120557"/>
                  </a:ext>
                </a:extLst>
              </a:tr>
              <a:tr h="3827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413460"/>
                  </a:ext>
                </a:extLst>
              </a:tr>
              <a:tr h="3827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2,2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3,2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4,2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7401"/>
                  </a:ext>
                </a:extLst>
              </a:tr>
              <a:tr h="3827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33932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DACA30A-1E2B-F1E6-3D1A-6F7337526926}"/>
              </a:ext>
            </a:extLst>
          </p:cNvPr>
          <p:cNvSpPr txBox="1">
            <a:spLocks/>
          </p:cNvSpPr>
          <p:nvPr/>
        </p:nvSpPr>
        <p:spPr>
          <a:xfrm>
            <a:off x="781539" y="119778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0A629F-1C14-8285-B49B-80A8E46AA7C9}"/>
              </a:ext>
            </a:extLst>
          </p:cNvPr>
          <p:cNvSpPr txBox="1">
            <a:spLocks/>
          </p:cNvSpPr>
          <p:nvPr/>
        </p:nvSpPr>
        <p:spPr>
          <a:xfrm>
            <a:off x="781539" y="1663598"/>
            <a:ext cx="255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E4D240-A557-9E2A-AC26-25E7A9ED0727}"/>
              </a:ext>
            </a:extLst>
          </p:cNvPr>
          <p:cNvSpPr txBox="1">
            <a:spLocks/>
          </p:cNvSpPr>
          <p:nvPr/>
        </p:nvSpPr>
        <p:spPr>
          <a:xfrm>
            <a:off x="802432" y="209630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D2D300-39AB-74F9-6247-501CA0680BBC}"/>
              </a:ext>
            </a:extLst>
          </p:cNvPr>
          <p:cNvSpPr txBox="1">
            <a:spLocks/>
          </p:cNvSpPr>
          <p:nvPr/>
        </p:nvSpPr>
        <p:spPr>
          <a:xfrm>
            <a:off x="781539" y="245942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EC79F4-05A6-BF38-F013-7A9E1D6FE6E4}"/>
              </a:ext>
            </a:extLst>
          </p:cNvPr>
          <p:cNvSpPr txBox="1">
            <a:spLocks/>
          </p:cNvSpPr>
          <p:nvPr/>
        </p:nvSpPr>
        <p:spPr>
          <a:xfrm>
            <a:off x="1199662" y="95156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AAA0E2-517C-8C15-9473-29FFA23EC0A9}"/>
              </a:ext>
            </a:extLst>
          </p:cNvPr>
          <p:cNvSpPr txBox="1">
            <a:spLocks/>
          </p:cNvSpPr>
          <p:nvPr/>
        </p:nvSpPr>
        <p:spPr>
          <a:xfrm>
            <a:off x="1789724" y="93149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D6F268-4A8C-527F-9945-7E6531D1F6EB}"/>
              </a:ext>
            </a:extLst>
          </p:cNvPr>
          <p:cNvSpPr txBox="1">
            <a:spLocks/>
          </p:cNvSpPr>
          <p:nvPr/>
        </p:nvSpPr>
        <p:spPr>
          <a:xfrm>
            <a:off x="2352433" y="92676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726D8D-9A95-5585-C634-1DA8F1577DF6}"/>
              </a:ext>
            </a:extLst>
          </p:cNvPr>
          <p:cNvSpPr txBox="1">
            <a:spLocks/>
          </p:cNvSpPr>
          <p:nvPr/>
        </p:nvSpPr>
        <p:spPr>
          <a:xfrm>
            <a:off x="2909881" y="91818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3AFCBB-BF80-349D-20A5-68A535EB6886}"/>
              </a:ext>
            </a:extLst>
          </p:cNvPr>
          <p:cNvSpPr txBox="1">
            <a:spLocks/>
          </p:cNvSpPr>
          <p:nvPr/>
        </p:nvSpPr>
        <p:spPr>
          <a:xfrm>
            <a:off x="3354752" y="90921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78F6EE-02BD-4189-189A-BDBDE15A76FF}"/>
              </a:ext>
            </a:extLst>
          </p:cNvPr>
          <p:cNvSpPr txBox="1"/>
          <p:nvPr/>
        </p:nvSpPr>
        <p:spPr>
          <a:xfrm>
            <a:off x="3972169" y="90380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9FF592-9523-9F59-956E-5CAA015AA1A8}"/>
              </a:ext>
            </a:extLst>
          </p:cNvPr>
          <p:cNvCxnSpPr>
            <a:cxnSpLocks/>
          </p:cNvCxnSpPr>
          <p:nvPr/>
        </p:nvCxnSpPr>
        <p:spPr>
          <a:xfrm>
            <a:off x="3730497" y="2187925"/>
            <a:ext cx="4968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1035E03-A0CC-0C29-89D1-D330FFF3B9E8}"/>
              </a:ext>
            </a:extLst>
          </p:cNvPr>
          <p:cNvSpPr txBox="1">
            <a:spLocks/>
          </p:cNvSpPr>
          <p:nvPr/>
        </p:nvSpPr>
        <p:spPr>
          <a:xfrm>
            <a:off x="3888076" y="1973198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‘E’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CC5028-E266-2513-CC29-F3BE9C466917}"/>
              </a:ext>
            </a:extLst>
          </p:cNvPr>
          <p:cNvSpPr txBox="1"/>
          <p:nvPr/>
        </p:nvSpPr>
        <p:spPr>
          <a:xfrm>
            <a:off x="819906" y="2943673"/>
            <a:ext cx="50696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snake.parts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[{x: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},{x: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{x: 2, y: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}]]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DDE78B7-D576-6E5C-98A9-C61131E3EED4}"/>
              </a:ext>
            </a:extLst>
          </p:cNvPr>
          <p:cNvCxnSpPr/>
          <p:nvPr/>
        </p:nvCxnSpPr>
        <p:spPr>
          <a:xfrm>
            <a:off x="6289964" y="3195782"/>
            <a:ext cx="7666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707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C8D5DC-30BA-0E46-7260-FA055103C9C2}"/>
              </a:ext>
            </a:extLst>
          </p:cNvPr>
          <p:cNvSpPr txBox="1"/>
          <p:nvPr/>
        </p:nvSpPr>
        <p:spPr>
          <a:xfrm>
            <a:off x="6744676" y="1182150"/>
            <a:ext cx="5324359" cy="30469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snake =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parts: [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{x: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{x: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{x: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],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facing: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nextLocation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//..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move: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location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snake.nextLocation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snake.parts.unshift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(location);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snake.parts.pop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C7BF99-79EB-AA4E-310E-4BC080DF952B}"/>
              </a:ext>
            </a:extLst>
          </p:cNvPr>
          <p:cNvSpPr txBox="1"/>
          <p:nvPr/>
        </p:nvSpPr>
        <p:spPr>
          <a:xfrm>
            <a:off x="406399" y="231224"/>
            <a:ext cx="9753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How snake moves: JavaScript Array operation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0923C2A-A9E3-DDAC-2A63-7A5EB5065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049925"/>
              </p:ext>
            </p:extLst>
          </p:nvPr>
        </p:nvGraphicFramePr>
        <p:xfrm>
          <a:off x="1078523" y="1197782"/>
          <a:ext cx="4431320" cy="15311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3915">
                  <a:extLst>
                    <a:ext uri="{9D8B030D-6E8A-4147-A177-3AD203B41FA5}">
                      <a16:colId xmlns:a16="http://schemas.microsoft.com/office/drawing/2014/main" val="1980019096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849796269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1813619314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3467377404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1453525539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1261140083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1448544376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4203225262"/>
                    </a:ext>
                  </a:extLst>
                </a:gridCol>
              </a:tblGrid>
              <a:tr h="3827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120557"/>
                  </a:ext>
                </a:extLst>
              </a:tr>
              <a:tr h="3827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413460"/>
                  </a:ext>
                </a:extLst>
              </a:tr>
              <a:tr h="3827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7401"/>
                  </a:ext>
                </a:extLst>
              </a:tr>
              <a:tr h="3827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33932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DACA30A-1E2B-F1E6-3D1A-6F7337526926}"/>
              </a:ext>
            </a:extLst>
          </p:cNvPr>
          <p:cNvSpPr txBox="1">
            <a:spLocks/>
          </p:cNvSpPr>
          <p:nvPr/>
        </p:nvSpPr>
        <p:spPr>
          <a:xfrm>
            <a:off x="781539" y="119778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0A629F-1C14-8285-B49B-80A8E46AA7C9}"/>
              </a:ext>
            </a:extLst>
          </p:cNvPr>
          <p:cNvSpPr txBox="1">
            <a:spLocks/>
          </p:cNvSpPr>
          <p:nvPr/>
        </p:nvSpPr>
        <p:spPr>
          <a:xfrm>
            <a:off x="781539" y="1663598"/>
            <a:ext cx="255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E4D240-A557-9E2A-AC26-25E7A9ED0727}"/>
              </a:ext>
            </a:extLst>
          </p:cNvPr>
          <p:cNvSpPr txBox="1">
            <a:spLocks/>
          </p:cNvSpPr>
          <p:nvPr/>
        </p:nvSpPr>
        <p:spPr>
          <a:xfrm>
            <a:off x="802432" y="209630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D2D300-39AB-74F9-6247-501CA0680BBC}"/>
              </a:ext>
            </a:extLst>
          </p:cNvPr>
          <p:cNvSpPr txBox="1">
            <a:spLocks/>
          </p:cNvSpPr>
          <p:nvPr/>
        </p:nvSpPr>
        <p:spPr>
          <a:xfrm>
            <a:off x="781539" y="245942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EC79F4-05A6-BF38-F013-7A9E1D6FE6E4}"/>
              </a:ext>
            </a:extLst>
          </p:cNvPr>
          <p:cNvSpPr txBox="1">
            <a:spLocks/>
          </p:cNvSpPr>
          <p:nvPr/>
        </p:nvSpPr>
        <p:spPr>
          <a:xfrm>
            <a:off x="1199662" y="95156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AAA0E2-517C-8C15-9473-29FFA23EC0A9}"/>
              </a:ext>
            </a:extLst>
          </p:cNvPr>
          <p:cNvSpPr txBox="1">
            <a:spLocks/>
          </p:cNvSpPr>
          <p:nvPr/>
        </p:nvSpPr>
        <p:spPr>
          <a:xfrm>
            <a:off x="1789724" y="93149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D6F268-4A8C-527F-9945-7E6531D1F6EB}"/>
              </a:ext>
            </a:extLst>
          </p:cNvPr>
          <p:cNvSpPr txBox="1">
            <a:spLocks/>
          </p:cNvSpPr>
          <p:nvPr/>
        </p:nvSpPr>
        <p:spPr>
          <a:xfrm>
            <a:off x="2352433" y="92676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726D8D-9A95-5585-C634-1DA8F1577DF6}"/>
              </a:ext>
            </a:extLst>
          </p:cNvPr>
          <p:cNvSpPr txBox="1">
            <a:spLocks/>
          </p:cNvSpPr>
          <p:nvPr/>
        </p:nvSpPr>
        <p:spPr>
          <a:xfrm>
            <a:off x="2909881" y="91818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3AFCBB-BF80-349D-20A5-68A535EB6886}"/>
              </a:ext>
            </a:extLst>
          </p:cNvPr>
          <p:cNvSpPr txBox="1">
            <a:spLocks/>
          </p:cNvSpPr>
          <p:nvPr/>
        </p:nvSpPr>
        <p:spPr>
          <a:xfrm>
            <a:off x="3354752" y="90921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78F6EE-02BD-4189-189A-BDBDE15A76FF}"/>
              </a:ext>
            </a:extLst>
          </p:cNvPr>
          <p:cNvSpPr txBox="1"/>
          <p:nvPr/>
        </p:nvSpPr>
        <p:spPr>
          <a:xfrm>
            <a:off x="3972169" y="90380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1C0E2C-058D-84DA-A107-648EE970588E}"/>
              </a:ext>
            </a:extLst>
          </p:cNvPr>
          <p:cNvSpPr txBox="1">
            <a:spLocks/>
          </p:cNvSpPr>
          <p:nvPr/>
        </p:nvSpPr>
        <p:spPr>
          <a:xfrm>
            <a:off x="2224834" y="1964807"/>
            <a:ext cx="382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2,2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111C57-A38B-F756-2A20-E66F02EAC3D3}"/>
              </a:ext>
            </a:extLst>
          </p:cNvPr>
          <p:cNvSpPr txBox="1">
            <a:spLocks/>
          </p:cNvSpPr>
          <p:nvPr/>
        </p:nvSpPr>
        <p:spPr>
          <a:xfrm>
            <a:off x="2782282" y="1964807"/>
            <a:ext cx="382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3,2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28DCD5-F535-0A90-DB9B-36FE5729C864}"/>
              </a:ext>
            </a:extLst>
          </p:cNvPr>
          <p:cNvSpPr txBox="1">
            <a:spLocks/>
          </p:cNvSpPr>
          <p:nvPr/>
        </p:nvSpPr>
        <p:spPr>
          <a:xfrm>
            <a:off x="3347700" y="1963364"/>
            <a:ext cx="382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4,2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9FF592-9523-9F59-956E-5CAA015AA1A8}"/>
              </a:ext>
            </a:extLst>
          </p:cNvPr>
          <p:cNvCxnSpPr>
            <a:cxnSpLocks/>
          </p:cNvCxnSpPr>
          <p:nvPr/>
        </p:nvCxnSpPr>
        <p:spPr>
          <a:xfrm>
            <a:off x="3730497" y="2187925"/>
            <a:ext cx="4968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1035E03-A0CC-0C29-89D1-D330FFF3B9E8}"/>
              </a:ext>
            </a:extLst>
          </p:cNvPr>
          <p:cNvSpPr txBox="1">
            <a:spLocks/>
          </p:cNvSpPr>
          <p:nvPr/>
        </p:nvSpPr>
        <p:spPr>
          <a:xfrm>
            <a:off x="3888076" y="1973198"/>
            <a:ext cx="6254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‘E’ (5,2)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C7BB71-5B35-DB23-7AB1-3D2419924A3C}"/>
              </a:ext>
            </a:extLst>
          </p:cNvPr>
          <p:cNvSpPr txBox="1"/>
          <p:nvPr/>
        </p:nvSpPr>
        <p:spPr>
          <a:xfrm>
            <a:off x="1420317" y="3053324"/>
            <a:ext cx="42158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location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snake.nextLocation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D88A563-5E0F-F06F-6240-91CAA5DAA12E}"/>
              </a:ext>
            </a:extLst>
          </p:cNvPr>
          <p:cNvCxnSpPr>
            <a:cxnSpLocks/>
          </p:cNvCxnSpPr>
          <p:nvPr/>
        </p:nvCxnSpPr>
        <p:spPr>
          <a:xfrm flipV="1">
            <a:off x="2607631" y="2268833"/>
            <a:ext cx="1593191" cy="9021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F06B050-B2F2-A0CF-EC0D-9D864E4929CD}"/>
              </a:ext>
            </a:extLst>
          </p:cNvPr>
          <p:cNvSpPr txBox="1"/>
          <p:nvPr/>
        </p:nvSpPr>
        <p:spPr>
          <a:xfrm>
            <a:off x="759337" y="3361101"/>
            <a:ext cx="44313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snake.parts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[{x: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},{x: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{x: 2, y: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}]]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768198C-607B-7126-28F9-2288F1F0C170}"/>
              </a:ext>
            </a:extLst>
          </p:cNvPr>
          <p:cNvCxnSpPr>
            <a:cxnSpLocks/>
          </p:cNvCxnSpPr>
          <p:nvPr/>
        </p:nvCxnSpPr>
        <p:spPr>
          <a:xfrm>
            <a:off x="6361367" y="3361101"/>
            <a:ext cx="11016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812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C8D5DC-30BA-0E46-7260-FA055103C9C2}"/>
              </a:ext>
            </a:extLst>
          </p:cNvPr>
          <p:cNvSpPr txBox="1"/>
          <p:nvPr/>
        </p:nvSpPr>
        <p:spPr>
          <a:xfrm>
            <a:off x="6744676" y="1182150"/>
            <a:ext cx="5324359" cy="30469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snake =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parts: [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{x: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{x: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{x: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],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facing: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nextLocation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//..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move: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location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snake.nextLocation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snake.parts.unshift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(location);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snake.parts.pop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C7BF99-79EB-AA4E-310E-4BC080DF952B}"/>
              </a:ext>
            </a:extLst>
          </p:cNvPr>
          <p:cNvSpPr txBox="1"/>
          <p:nvPr/>
        </p:nvSpPr>
        <p:spPr>
          <a:xfrm>
            <a:off x="406399" y="231224"/>
            <a:ext cx="9753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How snake moves: JavaScript Array operation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0923C2A-A9E3-DDAC-2A63-7A5EB5065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805545"/>
              </p:ext>
            </p:extLst>
          </p:nvPr>
        </p:nvGraphicFramePr>
        <p:xfrm>
          <a:off x="1078523" y="1197782"/>
          <a:ext cx="4431320" cy="15311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3915">
                  <a:extLst>
                    <a:ext uri="{9D8B030D-6E8A-4147-A177-3AD203B41FA5}">
                      <a16:colId xmlns:a16="http://schemas.microsoft.com/office/drawing/2014/main" val="1980019096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849796269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1813619314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3467377404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1453525539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1261140083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1448544376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4203225262"/>
                    </a:ext>
                  </a:extLst>
                </a:gridCol>
              </a:tblGrid>
              <a:tr h="3827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120557"/>
                  </a:ext>
                </a:extLst>
              </a:tr>
              <a:tr h="3827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413460"/>
                  </a:ext>
                </a:extLst>
              </a:tr>
              <a:tr h="3827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2,2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3,2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4,2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5,2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7401"/>
                  </a:ext>
                </a:extLst>
              </a:tr>
              <a:tr h="3827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33932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DACA30A-1E2B-F1E6-3D1A-6F7337526926}"/>
              </a:ext>
            </a:extLst>
          </p:cNvPr>
          <p:cNvSpPr txBox="1">
            <a:spLocks/>
          </p:cNvSpPr>
          <p:nvPr/>
        </p:nvSpPr>
        <p:spPr>
          <a:xfrm>
            <a:off x="781539" y="119778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0A629F-1C14-8285-B49B-80A8E46AA7C9}"/>
              </a:ext>
            </a:extLst>
          </p:cNvPr>
          <p:cNvSpPr txBox="1">
            <a:spLocks/>
          </p:cNvSpPr>
          <p:nvPr/>
        </p:nvSpPr>
        <p:spPr>
          <a:xfrm>
            <a:off x="781539" y="1663598"/>
            <a:ext cx="255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E4D240-A557-9E2A-AC26-25E7A9ED0727}"/>
              </a:ext>
            </a:extLst>
          </p:cNvPr>
          <p:cNvSpPr txBox="1">
            <a:spLocks/>
          </p:cNvSpPr>
          <p:nvPr/>
        </p:nvSpPr>
        <p:spPr>
          <a:xfrm>
            <a:off x="802432" y="209630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D2D300-39AB-74F9-6247-501CA0680BBC}"/>
              </a:ext>
            </a:extLst>
          </p:cNvPr>
          <p:cNvSpPr txBox="1">
            <a:spLocks/>
          </p:cNvSpPr>
          <p:nvPr/>
        </p:nvSpPr>
        <p:spPr>
          <a:xfrm>
            <a:off x="781539" y="245942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EC79F4-05A6-BF38-F013-7A9E1D6FE6E4}"/>
              </a:ext>
            </a:extLst>
          </p:cNvPr>
          <p:cNvSpPr txBox="1">
            <a:spLocks/>
          </p:cNvSpPr>
          <p:nvPr/>
        </p:nvSpPr>
        <p:spPr>
          <a:xfrm>
            <a:off x="1199662" y="95156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AAA0E2-517C-8C15-9473-29FFA23EC0A9}"/>
              </a:ext>
            </a:extLst>
          </p:cNvPr>
          <p:cNvSpPr txBox="1">
            <a:spLocks/>
          </p:cNvSpPr>
          <p:nvPr/>
        </p:nvSpPr>
        <p:spPr>
          <a:xfrm>
            <a:off x="1789724" y="93149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D6F268-4A8C-527F-9945-7E6531D1F6EB}"/>
              </a:ext>
            </a:extLst>
          </p:cNvPr>
          <p:cNvSpPr txBox="1">
            <a:spLocks/>
          </p:cNvSpPr>
          <p:nvPr/>
        </p:nvSpPr>
        <p:spPr>
          <a:xfrm>
            <a:off x="2352433" y="92676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726D8D-9A95-5585-C634-1DA8F1577DF6}"/>
              </a:ext>
            </a:extLst>
          </p:cNvPr>
          <p:cNvSpPr txBox="1">
            <a:spLocks/>
          </p:cNvSpPr>
          <p:nvPr/>
        </p:nvSpPr>
        <p:spPr>
          <a:xfrm>
            <a:off x="2909881" y="91818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3AFCBB-BF80-349D-20A5-68A535EB6886}"/>
              </a:ext>
            </a:extLst>
          </p:cNvPr>
          <p:cNvSpPr txBox="1">
            <a:spLocks/>
          </p:cNvSpPr>
          <p:nvPr/>
        </p:nvSpPr>
        <p:spPr>
          <a:xfrm>
            <a:off x="3354752" y="90921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78F6EE-02BD-4189-189A-BDBDE15A76FF}"/>
              </a:ext>
            </a:extLst>
          </p:cNvPr>
          <p:cNvSpPr txBox="1"/>
          <p:nvPr/>
        </p:nvSpPr>
        <p:spPr>
          <a:xfrm>
            <a:off x="3972169" y="90380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9FF592-9523-9F59-956E-5CAA015AA1A8}"/>
              </a:ext>
            </a:extLst>
          </p:cNvPr>
          <p:cNvCxnSpPr>
            <a:cxnSpLocks/>
          </p:cNvCxnSpPr>
          <p:nvPr/>
        </p:nvCxnSpPr>
        <p:spPr>
          <a:xfrm>
            <a:off x="4292836" y="2185756"/>
            <a:ext cx="4968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1035E03-A0CC-0C29-89D1-D330FFF3B9E8}"/>
              </a:ext>
            </a:extLst>
          </p:cNvPr>
          <p:cNvSpPr txBox="1">
            <a:spLocks/>
          </p:cNvSpPr>
          <p:nvPr/>
        </p:nvSpPr>
        <p:spPr>
          <a:xfrm>
            <a:off x="4377604" y="1939535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‘E’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DE5B8C-13A1-C87B-A332-5A24448EB6C1}"/>
              </a:ext>
            </a:extLst>
          </p:cNvPr>
          <p:cNvSpPr txBox="1"/>
          <p:nvPr/>
        </p:nvSpPr>
        <p:spPr>
          <a:xfrm>
            <a:off x="1360974" y="3104527"/>
            <a:ext cx="43562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snake.parts.unshift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(location);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EAD4B6E-E7AD-3329-977B-BAF3A3F198B2}"/>
              </a:ext>
            </a:extLst>
          </p:cNvPr>
          <p:cNvCxnSpPr>
            <a:cxnSpLocks/>
          </p:cNvCxnSpPr>
          <p:nvPr/>
        </p:nvCxnSpPr>
        <p:spPr>
          <a:xfrm flipV="1">
            <a:off x="3609950" y="2228099"/>
            <a:ext cx="547835" cy="8826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53C7F18-2F4F-D501-E045-667E494E3466}"/>
              </a:ext>
            </a:extLst>
          </p:cNvPr>
          <p:cNvSpPr txBox="1"/>
          <p:nvPr/>
        </p:nvSpPr>
        <p:spPr>
          <a:xfrm>
            <a:off x="781539" y="3598236"/>
            <a:ext cx="50696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snake.parts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[{x: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{x: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},{x: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{x: 2, y: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}]]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8376FDF-195E-89F8-8187-D1CAFFC73950}"/>
              </a:ext>
            </a:extLst>
          </p:cNvPr>
          <p:cNvCxnSpPr>
            <a:cxnSpLocks/>
          </p:cNvCxnSpPr>
          <p:nvPr/>
        </p:nvCxnSpPr>
        <p:spPr>
          <a:xfrm>
            <a:off x="6342894" y="3569592"/>
            <a:ext cx="11016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553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C8D5DC-30BA-0E46-7260-FA055103C9C2}"/>
              </a:ext>
            </a:extLst>
          </p:cNvPr>
          <p:cNvSpPr txBox="1"/>
          <p:nvPr/>
        </p:nvSpPr>
        <p:spPr>
          <a:xfrm>
            <a:off x="6744676" y="1182150"/>
            <a:ext cx="5324359" cy="30469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snake =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parts: [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{x: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{x: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{x: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],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facing: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nextLocation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//..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move: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location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snake.nextLocation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snake.parts.unshift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(location);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snake.parts.pop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C7BF99-79EB-AA4E-310E-4BC080DF952B}"/>
              </a:ext>
            </a:extLst>
          </p:cNvPr>
          <p:cNvSpPr txBox="1"/>
          <p:nvPr/>
        </p:nvSpPr>
        <p:spPr>
          <a:xfrm>
            <a:off x="406399" y="231224"/>
            <a:ext cx="9753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How snake moves: JavaScript Array operation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0923C2A-A9E3-DDAC-2A63-7A5EB5065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082242"/>
              </p:ext>
            </p:extLst>
          </p:nvPr>
        </p:nvGraphicFramePr>
        <p:xfrm>
          <a:off x="1078523" y="1197782"/>
          <a:ext cx="4431320" cy="15311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3915">
                  <a:extLst>
                    <a:ext uri="{9D8B030D-6E8A-4147-A177-3AD203B41FA5}">
                      <a16:colId xmlns:a16="http://schemas.microsoft.com/office/drawing/2014/main" val="1980019096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849796269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1813619314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3467377404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1453525539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1261140083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1448544376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4203225262"/>
                    </a:ext>
                  </a:extLst>
                </a:gridCol>
              </a:tblGrid>
              <a:tr h="3827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120557"/>
                  </a:ext>
                </a:extLst>
              </a:tr>
              <a:tr h="3827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413460"/>
                  </a:ext>
                </a:extLst>
              </a:tr>
              <a:tr h="3827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3,2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4,2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5,2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7401"/>
                  </a:ext>
                </a:extLst>
              </a:tr>
              <a:tr h="3827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33932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DACA30A-1E2B-F1E6-3D1A-6F7337526926}"/>
              </a:ext>
            </a:extLst>
          </p:cNvPr>
          <p:cNvSpPr txBox="1">
            <a:spLocks/>
          </p:cNvSpPr>
          <p:nvPr/>
        </p:nvSpPr>
        <p:spPr>
          <a:xfrm>
            <a:off x="781539" y="119778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0A629F-1C14-8285-B49B-80A8E46AA7C9}"/>
              </a:ext>
            </a:extLst>
          </p:cNvPr>
          <p:cNvSpPr txBox="1">
            <a:spLocks/>
          </p:cNvSpPr>
          <p:nvPr/>
        </p:nvSpPr>
        <p:spPr>
          <a:xfrm>
            <a:off x="781539" y="1663598"/>
            <a:ext cx="255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E4D240-A557-9E2A-AC26-25E7A9ED0727}"/>
              </a:ext>
            </a:extLst>
          </p:cNvPr>
          <p:cNvSpPr txBox="1">
            <a:spLocks/>
          </p:cNvSpPr>
          <p:nvPr/>
        </p:nvSpPr>
        <p:spPr>
          <a:xfrm>
            <a:off x="802432" y="209630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D2D300-39AB-74F9-6247-501CA0680BBC}"/>
              </a:ext>
            </a:extLst>
          </p:cNvPr>
          <p:cNvSpPr txBox="1">
            <a:spLocks/>
          </p:cNvSpPr>
          <p:nvPr/>
        </p:nvSpPr>
        <p:spPr>
          <a:xfrm>
            <a:off x="781539" y="245942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EC79F4-05A6-BF38-F013-7A9E1D6FE6E4}"/>
              </a:ext>
            </a:extLst>
          </p:cNvPr>
          <p:cNvSpPr txBox="1">
            <a:spLocks/>
          </p:cNvSpPr>
          <p:nvPr/>
        </p:nvSpPr>
        <p:spPr>
          <a:xfrm>
            <a:off x="1199662" y="95156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AAA0E2-517C-8C15-9473-29FFA23EC0A9}"/>
              </a:ext>
            </a:extLst>
          </p:cNvPr>
          <p:cNvSpPr txBox="1">
            <a:spLocks/>
          </p:cNvSpPr>
          <p:nvPr/>
        </p:nvSpPr>
        <p:spPr>
          <a:xfrm>
            <a:off x="1789724" y="93149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D6F268-4A8C-527F-9945-7E6531D1F6EB}"/>
              </a:ext>
            </a:extLst>
          </p:cNvPr>
          <p:cNvSpPr txBox="1">
            <a:spLocks/>
          </p:cNvSpPr>
          <p:nvPr/>
        </p:nvSpPr>
        <p:spPr>
          <a:xfrm>
            <a:off x="2352433" y="92676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726D8D-9A95-5585-C634-1DA8F1577DF6}"/>
              </a:ext>
            </a:extLst>
          </p:cNvPr>
          <p:cNvSpPr txBox="1">
            <a:spLocks/>
          </p:cNvSpPr>
          <p:nvPr/>
        </p:nvSpPr>
        <p:spPr>
          <a:xfrm>
            <a:off x="2909881" y="91818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3AFCBB-BF80-349D-20A5-68A535EB6886}"/>
              </a:ext>
            </a:extLst>
          </p:cNvPr>
          <p:cNvSpPr txBox="1">
            <a:spLocks/>
          </p:cNvSpPr>
          <p:nvPr/>
        </p:nvSpPr>
        <p:spPr>
          <a:xfrm>
            <a:off x="3354752" y="90921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78F6EE-02BD-4189-189A-BDBDE15A76FF}"/>
              </a:ext>
            </a:extLst>
          </p:cNvPr>
          <p:cNvSpPr txBox="1"/>
          <p:nvPr/>
        </p:nvSpPr>
        <p:spPr>
          <a:xfrm>
            <a:off x="3972169" y="90380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9FF592-9523-9F59-956E-5CAA015AA1A8}"/>
              </a:ext>
            </a:extLst>
          </p:cNvPr>
          <p:cNvCxnSpPr>
            <a:cxnSpLocks/>
          </p:cNvCxnSpPr>
          <p:nvPr/>
        </p:nvCxnSpPr>
        <p:spPr>
          <a:xfrm>
            <a:off x="4292836" y="2185756"/>
            <a:ext cx="4968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1035E03-A0CC-0C29-89D1-D330FFF3B9E8}"/>
              </a:ext>
            </a:extLst>
          </p:cNvPr>
          <p:cNvSpPr txBox="1">
            <a:spLocks/>
          </p:cNvSpPr>
          <p:nvPr/>
        </p:nvSpPr>
        <p:spPr>
          <a:xfrm>
            <a:off x="4377604" y="1939535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‘E’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DE5B8C-13A1-C87B-A332-5A24448EB6C1}"/>
              </a:ext>
            </a:extLst>
          </p:cNvPr>
          <p:cNvSpPr txBox="1"/>
          <p:nvPr/>
        </p:nvSpPr>
        <p:spPr>
          <a:xfrm>
            <a:off x="1739753" y="3121223"/>
            <a:ext cx="60999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snake.parts.pop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EAD4B6E-E7AD-3329-977B-BAF3A3F198B2}"/>
              </a:ext>
            </a:extLst>
          </p:cNvPr>
          <p:cNvCxnSpPr>
            <a:cxnSpLocks/>
          </p:cNvCxnSpPr>
          <p:nvPr/>
        </p:nvCxnSpPr>
        <p:spPr>
          <a:xfrm flipH="1" flipV="1">
            <a:off x="2607631" y="2228099"/>
            <a:ext cx="1002319" cy="8826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056C2D4-43D2-C652-4F15-1FA4D976CD2E}"/>
              </a:ext>
            </a:extLst>
          </p:cNvPr>
          <p:cNvSpPr txBox="1"/>
          <p:nvPr/>
        </p:nvSpPr>
        <p:spPr>
          <a:xfrm>
            <a:off x="930031" y="3547591"/>
            <a:ext cx="42647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snake.parts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[{x: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{x: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},{x: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}]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0C26AD5-4228-36D2-40E4-6EAD2EA2660F}"/>
              </a:ext>
            </a:extLst>
          </p:cNvPr>
          <p:cNvCxnSpPr>
            <a:cxnSpLocks/>
          </p:cNvCxnSpPr>
          <p:nvPr/>
        </p:nvCxnSpPr>
        <p:spPr>
          <a:xfrm>
            <a:off x="6361367" y="3712083"/>
            <a:ext cx="11016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41579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1326</Words>
  <Application>Microsoft Office PowerPoint</Application>
  <PresentationFormat>Widescreen</PresentationFormat>
  <Paragraphs>299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Consolas</vt:lpstr>
      <vt:lpstr>Arial</vt:lpstr>
      <vt:lpstr>Gill Sans</vt:lpstr>
      <vt:lpstr>Gallery</vt:lpstr>
      <vt:lpstr>BUILD WEB GAMES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snake moves: JavaScript Array operation</vt:lpstr>
      <vt:lpstr>This Week: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WEB GAMES</dc:title>
  <cp:lastModifiedBy>Ren, Yongfu</cp:lastModifiedBy>
  <cp:revision>8</cp:revision>
  <dcterms:modified xsi:type="dcterms:W3CDTF">2024-03-02T17:34:18Z</dcterms:modified>
</cp:coreProperties>
</file>