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7" r:id="rId1"/>
  </p:sldMasterIdLst>
  <p:sldIdLst>
    <p:sldId id="256" r:id="rId2"/>
    <p:sldId id="260" r:id="rId3"/>
    <p:sldId id="277" r:id="rId4"/>
    <p:sldId id="278" r:id="rId5"/>
    <p:sldId id="282" r:id="rId6"/>
    <p:sldId id="283" r:id="rId7"/>
    <p:sldId id="284" r:id="rId8"/>
    <p:sldId id="285" r:id="rId9"/>
    <p:sldId id="286" r:id="rId10"/>
    <p:sldId id="287" r:id="rId11"/>
    <p:sldId id="288" r:id="rId12"/>
    <p:sldId id="28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86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26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3B2C-B463-4557-A248-CE4C3318C078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C7ED2F38-023F-4CC9-9D5D-DEA3F82F83E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992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3B2C-B463-4557-A248-CE4C3318C078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D2F38-023F-4CC9-9D5D-DEA3F82F83EA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918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3B2C-B463-4557-A248-CE4C3318C078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D2F38-023F-4CC9-9D5D-DEA3F82F83E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2873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3B2C-B463-4557-A248-CE4C3318C078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D2F38-023F-4CC9-9D5D-DEA3F82F83EA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4004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3B2C-B463-4557-A248-CE4C3318C078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D2F38-023F-4CC9-9D5D-DEA3F82F83E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6809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3B2C-B463-4557-A248-CE4C3318C078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D2F38-023F-4CC9-9D5D-DEA3F82F83EA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2402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3B2C-B463-4557-A248-CE4C3318C078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D2F38-023F-4CC9-9D5D-DEA3F82F83EA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9369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3B2C-B463-4557-A248-CE4C3318C078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D2F38-023F-4CC9-9D5D-DEA3F82F83EA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3981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3B2C-B463-4557-A248-CE4C3318C078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D2F38-023F-4CC9-9D5D-DEA3F82F8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470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3B2C-B463-4557-A248-CE4C3318C078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D2F38-023F-4CC9-9D5D-DEA3F82F83EA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5207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38813B2C-B463-4557-A248-CE4C3318C078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D2F38-023F-4CC9-9D5D-DEA3F82F83EA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3076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813B2C-B463-4557-A248-CE4C3318C078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7ED2F38-023F-4CC9-9D5D-DEA3F82F83E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766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8" r:id="rId1"/>
    <p:sldLayoutId id="2147483859" r:id="rId2"/>
    <p:sldLayoutId id="2147483860" r:id="rId3"/>
    <p:sldLayoutId id="2147483861" r:id="rId4"/>
    <p:sldLayoutId id="2147483862" r:id="rId5"/>
    <p:sldLayoutId id="2147483863" r:id="rId6"/>
    <p:sldLayoutId id="2147483864" r:id="rId7"/>
    <p:sldLayoutId id="2147483865" r:id="rId8"/>
    <p:sldLayoutId id="2147483866" r:id="rId9"/>
    <p:sldLayoutId id="2147483867" r:id="rId10"/>
    <p:sldLayoutId id="214748386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EDDD3-FE76-B3BA-13C4-20CA89A72A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Build Web Games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90A3D3-57C9-A5C6-2221-A54FC042C9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Chapter 7: JavaScript Array</a:t>
            </a:r>
          </a:p>
        </p:txBody>
      </p:sp>
    </p:spTree>
    <p:extLst>
      <p:ext uri="{BB962C8B-B14F-4D97-AF65-F5344CB8AC3E}">
        <p14:creationId xmlns:p14="http://schemas.microsoft.com/office/powerpoint/2010/main" val="18587488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8356A-E285-8674-41FF-18B66913E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through an array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D36F0B6-4194-D671-282D-CC726BAE81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8940035" cy="1161421"/>
          </a:xfrm>
        </p:spPr>
        <p:txBody>
          <a:bodyPr/>
          <a:lstStyle/>
          <a:p>
            <a:r>
              <a:rPr lang="en-US" dirty="0"/>
              <a:t>Arrays are often used with loops to process each element one by one.</a:t>
            </a:r>
          </a:p>
          <a:p>
            <a:r>
              <a:rPr lang="en-US" dirty="0"/>
              <a:t>A common loop used with arrays is the for loop: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FA32B1-F7DF-4DF0-FB13-C3E4614517E7}"/>
              </a:ext>
            </a:extLst>
          </p:cNvPr>
          <p:cNvSpPr txBox="1"/>
          <p:nvPr/>
        </p:nvSpPr>
        <p:spPr>
          <a:xfrm>
            <a:off x="1307670" y="3096072"/>
            <a:ext cx="7394629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names = [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"Chole"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"Arthur"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"Sophie"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"Aiden"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"Jerry"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"Henry"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"Number of names = 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names.length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names.length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++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console.log(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"Name["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"] = 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names[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E5A71B-85B8-3569-5166-AAD3D25C6D45}"/>
              </a:ext>
            </a:extLst>
          </p:cNvPr>
          <p:cNvSpPr txBox="1"/>
          <p:nvPr/>
        </p:nvSpPr>
        <p:spPr>
          <a:xfrm>
            <a:off x="6522849" y="3842070"/>
            <a:ext cx="3365069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Name[ 0 ] =  Chole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Name[ 1 ] =  Arthur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Name[ 2 ] =  Sophie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Name[ 3 ] =  Aiden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Name[ 4 ] =  Jerry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Name[ 5 ] =  Henry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3436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01A8F-678D-F78E-E589-0408E2469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Use array for id list in tic-tac-toe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52AD0E-2EA2-730A-4462-2B5A8B8BC9FC}"/>
              </a:ext>
            </a:extLst>
          </p:cNvPr>
          <p:cNvSpPr txBox="1"/>
          <p:nvPr/>
        </p:nvSpPr>
        <p:spPr>
          <a:xfrm>
            <a:off x="785640" y="2348878"/>
            <a:ext cx="4678868" cy="2862322"/>
          </a:xfrm>
          <a:custGeom>
            <a:avLst/>
            <a:gdLst>
              <a:gd name="connsiteX0" fmla="*/ 0 w 4678868"/>
              <a:gd name="connsiteY0" fmla="*/ 0 h 2862322"/>
              <a:gd name="connsiteX1" fmla="*/ 584859 w 4678868"/>
              <a:gd name="connsiteY1" fmla="*/ 0 h 2862322"/>
              <a:gd name="connsiteX2" fmla="*/ 1169717 w 4678868"/>
              <a:gd name="connsiteY2" fmla="*/ 0 h 2862322"/>
              <a:gd name="connsiteX3" fmla="*/ 1660998 w 4678868"/>
              <a:gd name="connsiteY3" fmla="*/ 0 h 2862322"/>
              <a:gd name="connsiteX4" fmla="*/ 2199068 w 4678868"/>
              <a:gd name="connsiteY4" fmla="*/ 0 h 2862322"/>
              <a:gd name="connsiteX5" fmla="*/ 2737138 w 4678868"/>
              <a:gd name="connsiteY5" fmla="*/ 0 h 2862322"/>
              <a:gd name="connsiteX6" fmla="*/ 3181630 w 4678868"/>
              <a:gd name="connsiteY6" fmla="*/ 0 h 2862322"/>
              <a:gd name="connsiteX7" fmla="*/ 3719700 w 4678868"/>
              <a:gd name="connsiteY7" fmla="*/ 0 h 2862322"/>
              <a:gd name="connsiteX8" fmla="*/ 4678868 w 4678868"/>
              <a:gd name="connsiteY8" fmla="*/ 0 h 2862322"/>
              <a:gd name="connsiteX9" fmla="*/ 4678868 w 4678868"/>
              <a:gd name="connsiteY9" fmla="*/ 515218 h 2862322"/>
              <a:gd name="connsiteX10" fmla="*/ 4678868 w 4678868"/>
              <a:gd name="connsiteY10" fmla="*/ 1087682 h 2862322"/>
              <a:gd name="connsiteX11" fmla="*/ 4678868 w 4678868"/>
              <a:gd name="connsiteY11" fmla="*/ 1631524 h 2862322"/>
              <a:gd name="connsiteX12" fmla="*/ 4678868 w 4678868"/>
              <a:gd name="connsiteY12" fmla="*/ 2118118 h 2862322"/>
              <a:gd name="connsiteX13" fmla="*/ 4678868 w 4678868"/>
              <a:gd name="connsiteY13" fmla="*/ 2862322 h 2862322"/>
              <a:gd name="connsiteX14" fmla="*/ 4094010 w 4678868"/>
              <a:gd name="connsiteY14" fmla="*/ 2862322 h 2862322"/>
              <a:gd name="connsiteX15" fmla="*/ 3602728 w 4678868"/>
              <a:gd name="connsiteY15" fmla="*/ 2862322 h 2862322"/>
              <a:gd name="connsiteX16" fmla="*/ 2924293 w 4678868"/>
              <a:gd name="connsiteY16" fmla="*/ 2862322 h 2862322"/>
              <a:gd name="connsiteX17" fmla="*/ 2339434 w 4678868"/>
              <a:gd name="connsiteY17" fmla="*/ 2862322 h 2862322"/>
              <a:gd name="connsiteX18" fmla="*/ 1707787 w 4678868"/>
              <a:gd name="connsiteY18" fmla="*/ 2862322 h 2862322"/>
              <a:gd name="connsiteX19" fmla="*/ 1122928 w 4678868"/>
              <a:gd name="connsiteY19" fmla="*/ 2862322 h 2862322"/>
              <a:gd name="connsiteX20" fmla="*/ 678436 w 4678868"/>
              <a:gd name="connsiteY20" fmla="*/ 2862322 h 2862322"/>
              <a:gd name="connsiteX21" fmla="*/ 0 w 4678868"/>
              <a:gd name="connsiteY21" fmla="*/ 2862322 h 2862322"/>
              <a:gd name="connsiteX22" fmla="*/ 0 w 4678868"/>
              <a:gd name="connsiteY22" fmla="*/ 2375727 h 2862322"/>
              <a:gd name="connsiteX23" fmla="*/ 0 w 4678868"/>
              <a:gd name="connsiteY23" fmla="*/ 1860509 h 2862322"/>
              <a:gd name="connsiteX24" fmla="*/ 0 w 4678868"/>
              <a:gd name="connsiteY24" fmla="*/ 1259422 h 2862322"/>
              <a:gd name="connsiteX25" fmla="*/ 0 w 4678868"/>
              <a:gd name="connsiteY25" fmla="*/ 629711 h 2862322"/>
              <a:gd name="connsiteX26" fmla="*/ 0 w 4678868"/>
              <a:gd name="connsiteY26" fmla="*/ 0 h 2862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4678868" h="2862322" extrusionOk="0">
                <a:moveTo>
                  <a:pt x="0" y="0"/>
                </a:moveTo>
                <a:cubicBezTo>
                  <a:pt x="264885" y="-16616"/>
                  <a:pt x="430646" y="58632"/>
                  <a:pt x="584859" y="0"/>
                </a:cubicBezTo>
                <a:cubicBezTo>
                  <a:pt x="739072" y="-58632"/>
                  <a:pt x="917518" y="54631"/>
                  <a:pt x="1169717" y="0"/>
                </a:cubicBezTo>
                <a:cubicBezTo>
                  <a:pt x="1421916" y="-54631"/>
                  <a:pt x="1444009" y="42646"/>
                  <a:pt x="1660998" y="0"/>
                </a:cubicBezTo>
                <a:cubicBezTo>
                  <a:pt x="1877987" y="-42646"/>
                  <a:pt x="2084815" y="57861"/>
                  <a:pt x="2199068" y="0"/>
                </a:cubicBezTo>
                <a:cubicBezTo>
                  <a:pt x="2313321" y="-57861"/>
                  <a:pt x="2562798" y="52607"/>
                  <a:pt x="2737138" y="0"/>
                </a:cubicBezTo>
                <a:cubicBezTo>
                  <a:pt x="2911478" y="-52607"/>
                  <a:pt x="3041434" y="45943"/>
                  <a:pt x="3181630" y="0"/>
                </a:cubicBezTo>
                <a:cubicBezTo>
                  <a:pt x="3321826" y="-45943"/>
                  <a:pt x="3572881" y="2007"/>
                  <a:pt x="3719700" y="0"/>
                </a:cubicBezTo>
                <a:cubicBezTo>
                  <a:pt x="3866519" y="-2007"/>
                  <a:pt x="4379331" y="39910"/>
                  <a:pt x="4678868" y="0"/>
                </a:cubicBezTo>
                <a:cubicBezTo>
                  <a:pt x="4704756" y="181872"/>
                  <a:pt x="4677555" y="328216"/>
                  <a:pt x="4678868" y="515218"/>
                </a:cubicBezTo>
                <a:cubicBezTo>
                  <a:pt x="4680181" y="702220"/>
                  <a:pt x="4653321" y="940575"/>
                  <a:pt x="4678868" y="1087682"/>
                </a:cubicBezTo>
                <a:cubicBezTo>
                  <a:pt x="4704415" y="1234789"/>
                  <a:pt x="4619725" y="1493384"/>
                  <a:pt x="4678868" y="1631524"/>
                </a:cubicBezTo>
                <a:cubicBezTo>
                  <a:pt x="4738011" y="1769664"/>
                  <a:pt x="4661550" y="1895278"/>
                  <a:pt x="4678868" y="2118118"/>
                </a:cubicBezTo>
                <a:cubicBezTo>
                  <a:pt x="4696186" y="2340958"/>
                  <a:pt x="4617597" y="2529416"/>
                  <a:pt x="4678868" y="2862322"/>
                </a:cubicBezTo>
                <a:cubicBezTo>
                  <a:pt x="4560191" y="2909254"/>
                  <a:pt x="4223069" y="2815346"/>
                  <a:pt x="4094010" y="2862322"/>
                </a:cubicBezTo>
                <a:cubicBezTo>
                  <a:pt x="3964951" y="2909298"/>
                  <a:pt x="3774336" y="2816222"/>
                  <a:pt x="3602728" y="2862322"/>
                </a:cubicBezTo>
                <a:cubicBezTo>
                  <a:pt x="3431120" y="2908422"/>
                  <a:pt x="3137033" y="2853906"/>
                  <a:pt x="2924293" y="2862322"/>
                </a:cubicBezTo>
                <a:cubicBezTo>
                  <a:pt x="2711554" y="2870738"/>
                  <a:pt x="2595960" y="2822312"/>
                  <a:pt x="2339434" y="2862322"/>
                </a:cubicBezTo>
                <a:cubicBezTo>
                  <a:pt x="2082908" y="2902332"/>
                  <a:pt x="1926572" y="2802983"/>
                  <a:pt x="1707787" y="2862322"/>
                </a:cubicBezTo>
                <a:cubicBezTo>
                  <a:pt x="1489002" y="2921661"/>
                  <a:pt x="1358620" y="2861900"/>
                  <a:pt x="1122928" y="2862322"/>
                </a:cubicBezTo>
                <a:cubicBezTo>
                  <a:pt x="887236" y="2862744"/>
                  <a:pt x="792816" y="2857296"/>
                  <a:pt x="678436" y="2862322"/>
                </a:cubicBezTo>
                <a:cubicBezTo>
                  <a:pt x="564056" y="2867348"/>
                  <a:pt x="209123" y="2792076"/>
                  <a:pt x="0" y="2862322"/>
                </a:cubicBezTo>
                <a:cubicBezTo>
                  <a:pt x="-40244" y="2679795"/>
                  <a:pt x="38750" y="2537495"/>
                  <a:pt x="0" y="2375727"/>
                </a:cubicBezTo>
                <a:cubicBezTo>
                  <a:pt x="-38750" y="2213960"/>
                  <a:pt x="5527" y="2057231"/>
                  <a:pt x="0" y="1860509"/>
                </a:cubicBezTo>
                <a:cubicBezTo>
                  <a:pt x="-5527" y="1663787"/>
                  <a:pt x="39180" y="1489880"/>
                  <a:pt x="0" y="1259422"/>
                </a:cubicBezTo>
                <a:cubicBezTo>
                  <a:pt x="-39180" y="1028964"/>
                  <a:pt x="28645" y="843739"/>
                  <a:pt x="0" y="629711"/>
                </a:cubicBezTo>
                <a:cubicBezTo>
                  <a:pt x="-28645" y="415683"/>
                  <a:pt x="62195" y="207266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669558738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checkWinner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row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letter = Check3Blocks(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"0_0"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"1_0"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"2_0"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(letter !==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letter;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letter = Check3Blocks(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"0_1"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"1_1"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"2_1"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(letter !==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letter;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letter = Check3Blocks(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"0_2"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"1_2"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"2_2"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(letter !==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letter;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…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FD21E3-5D1C-0308-7995-149336AB9602}"/>
              </a:ext>
            </a:extLst>
          </p:cNvPr>
          <p:cNvSpPr txBox="1"/>
          <p:nvPr/>
        </p:nvSpPr>
        <p:spPr>
          <a:xfrm>
            <a:off x="5895859" y="2169762"/>
            <a:ext cx="5480587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idList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[</a:t>
            </a:r>
          </a:p>
          <a:p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row</a:t>
            </a: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[</a:t>
            </a:r>
            <a:r>
              <a:rPr lang="en-US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"0_0"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"1_0"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"2_0"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,[</a:t>
            </a:r>
            <a:r>
              <a:rPr lang="en-US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"0_1"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"1_1"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"2_1"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,[</a:t>
            </a:r>
            <a:r>
              <a:rPr lang="en-US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"0_2"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"1_2"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"2_2"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column</a:t>
            </a: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,[</a:t>
            </a:r>
            <a:r>
              <a:rPr lang="en-US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"0_0"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"0_1"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"0_2"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,[</a:t>
            </a:r>
            <a:r>
              <a:rPr lang="en-US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"1_0"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"1_1"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"1_2"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,[</a:t>
            </a:r>
            <a:r>
              <a:rPr lang="en-US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"2_0"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"2_1"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"2_2"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cross</a:t>
            </a: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,[</a:t>
            </a:r>
            <a:r>
              <a:rPr lang="en-US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"0_0"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"1_1"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"2_2"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,[</a:t>
            </a:r>
            <a:r>
              <a:rPr lang="en-US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"2_0"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"1_1"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"0_2"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];</a:t>
            </a:r>
          </a:p>
        </p:txBody>
      </p:sp>
    </p:spTree>
    <p:extLst>
      <p:ext uri="{BB962C8B-B14F-4D97-AF65-F5344CB8AC3E}">
        <p14:creationId xmlns:p14="http://schemas.microsoft.com/office/powerpoint/2010/main" val="26753326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01A8F-678D-F78E-E589-0408E2469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Loop ID array to check the winner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52AD0E-2EA2-730A-4462-2B5A8B8BC9FC}"/>
              </a:ext>
            </a:extLst>
          </p:cNvPr>
          <p:cNvSpPr txBox="1"/>
          <p:nvPr/>
        </p:nvSpPr>
        <p:spPr>
          <a:xfrm>
            <a:off x="2516698" y="1898127"/>
            <a:ext cx="5319034" cy="4154984"/>
          </a:xfrm>
          <a:custGeom>
            <a:avLst/>
            <a:gdLst>
              <a:gd name="connsiteX0" fmla="*/ 0 w 5319034"/>
              <a:gd name="connsiteY0" fmla="*/ 0 h 4154984"/>
              <a:gd name="connsiteX1" fmla="*/ 591004 w 5319034"/>
              <a:gd name="connsiteY1" fmla="*/ 0 h 4154984"/>
              <a:gd name="connsiteX2" fmla="*/ 1182008 w 5319034"/>
              <a:gd name="connsiteY2" fmla="*/ 0 h 4154984"/>
              <a:gd name="connsiteX3" fmla="*/ 1666631 w 5319034"/>
              <a:gd name="connsiteY3" fmla="*/ 0 h 4154984"/>
              <a:gd name="connsiteX4" fmla="*/ 2204444 w 5319034"/>
              <a:gd name="connsiteY4" fmla="*/ 0 h 4154984"/>
              <a:gd name="connsiteX5" fmla="*/ 2742258 w 5319034"/>
              <a:gd name="connsiteY5" fmla="*/ 0 h 4154984"/>
              <a:gd name="connsiteX6" fmla="*/ 3173690 w 5319034"/>
              <a:gd name="connsiteY6" fmla="*/ 0 h 4154984"/>
              <a:gd name="connsiteX7" fmla="*/ 3711504 w 5319034"/>
              <a:gd name="connsiteY7" fmla="*/ 0 h 4154984"/>
              <a:gd name="connsiteX8" fmla="*/ 4355698 w 5319034"/>
              <a:gd name="connsiteY8" fmla="*/ 0 h 4154984"/>
              <a:gd name="connsiteX9" fmla="*/ 5319034 w 5319034"/>
              <a:gd name="connsiteY9" fmla="*/ 0 h 4154984"/>
              <a:gd name="connsiteX10" fmla="*/ 5319034 w 5319034"/>
              <a:gd name="connsiteY10" fmla="*/ 510469 h 4154984"/>
              <a:gd name="connsiteX11" fmla="*/ 5319034 w 5319034"/>
              <a:gd name="connsiteY11" fmla="*/ 1062489 h 4154984"/>
              <a:gd name="connsiteX12" fmla="*/ 5319034 w 5319034"/>
              <a:gd name="connsiteY12" fmla="*/ 1531408 h 4154984"/>
              <a:gd name="connsiteX13" fmla="*/ 5319034 w 5319034"/>
              <a:gd name="connsiteY13" fmla="*/ 2083428 h 4154984"/>
              <a:gd name="connsiteX14" fmla="*/ 5319034 w 5319034"/>
              <a:gd name="connsiteY14" fmla="*/ 2676997 h 4154984"/>
              <a:gd name="connsiteX15" fmla="*/ 5319034 w 5319034"/>
              <a:gd name="connsiteY15" fmla="*/ 3229016 h 4154984"/>
              <a:gd name="connsiteX16" fmla="*/ 5319034 w 5319034"/>
              <a:gd name="connsiteY16" fmla="*/ 4154984 h 4154984"/>
              <a:gd name="connsiteX17" fmla="*/ 4781221 w 5319034"/>
              <a:gd name="connsiteY17" fmla="*/ 4154984 h 4154984"/>
              <a:gd name="connsiteX18" fmla="*/ 4137026 w 5319034"/>
              <a:gd name="connsiteY18" fmla="*/ 4154984 h 4154984"/>
              <a:gd name="connsiteX19" fmla="*/ 3546023 w 5319034"/>
              <a:gd name="connsiteY19" fmla="*/ 4154984 h 4154984"/>
              <a:gd name="connsiteX20" fmla="*/ 3114590 w 5319034"/>
              <a:gd name="connsiteY20" fmla="*/ 4154984 h 4154984"/>
              <a:gd name="connsiteX21" fmla="*/ 2629967 w 5319034"/>
              <a:gd name="connsiteY21" fmla="*/ 4154984 h 4154984"/>
              <a:gd name="connsiteX22" fmla="*/ 2198534 w 5319034"/>
              <a:gd name="connsiteY22" fmla="*/ 4154984 h 4154984"/>
              <a:gd name="connsiteX23" fmla="*/ 1713911 w 5319034"/>
              <a:gd name="connsiteY23" fmla="*/ 4154984 h 4154984"/>
              <a:gd name="connsiteX24" fmla="*/ 1229288 w 5319034"/>
              <a:gd name="connsiteY24" fmla="*/ 4154984 h 4154984"/>
              <a:gd name="connsiteX25" fmla="*/ 638284 w 5319034"/>
              <a:gd name="connsiteY25" fmla="*/ 4154984 h 4154984"/>
              <a:gd name="connsiteX26" fmla="*/ 0 w 5319034"/>
              <a:gd name="connsiteY26" fmla="*/ 4154984 h 4154984"/>
              <a:gd name="connsiteX27" fmla="*/ 0 w 5319034"/>
              <a:gd name="connsiteY27" fmla="*/ 3519865 h 4154984"/>
              <a:gd name="connsiteX28" fmla="*/ 0 w 5319034"/>
              <a:gd name="connsiteY28" fmla="*/ 3009396 h 4154984"/>
              <a:gd name="connsiteX29" fmla="*/ 0 w 5319034"/>
              <a:gd name="connsiteY29" fmla="*/ 2332727 h 4154984"/>
              <a:gd name="connsiteX30" fmla="*/ 0 w 5319034"/>
              <a:gd name="connsiteY30" fmla="*/ 1863807 h 4154984"/>
              <a:gd name="connsiteX31" fmla="*/ 0 w 5319034"/>
              <a:gd name="connsiteY31" fmla="*/ 1270238 h 4154984"/>
              <a:gd name="connsiteX32" fmla="*/ 0 w 5319034"/>
              <a:gd name="connsiteY32" fmla="*/ 759769 h 4154984"/>
              <a:gd name="connsiteX33" fmla="*/ 0 w 5319034"/>
              <a:gd name="connsiteY33" fmla="*/ 0 h 4154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5319034" h="4154984" extrusionOk="0">
                <a:moveTo>
                  <a:pt x="0" y="0"/>
                </a:moveTo>
                <a:cubicBezTo>
                  <a:pt x="176090" y="-14126"/>
                  <a:pt x="456755" y="2126"/>
                  <a:pt x="591004" y="0"/>
                </a:cubicBezTo>
                <a:cubicBezTo>
                  <a:pt x="725253" y="-2126"/>
                  <a:pt x="1003048" y="60864"/>
                  <a:pt x="1182008" y="0"/>
                </a:cubicBezTo>
                <a:cubicBezTo>
                  <a:pt x="1360968" y="-60864"/>
                  <a:pt x="1497527" y="48810"/>
                  <a:pt x="1666631" y="0"/>
                </a:cubicBezTo>
                <a:cubicBezTo>
                  <a:pt x="1835735" y="-48810"/>
                  <a:pt x="2048017" y="20072"/>
                  <a:pt x="2204444" y="0"/>
                </a:cubicBezTo>
                <a:cubicBezTo>
                  <a:pt x="2360871" y="-20072"/>
                  <a:pt x="2591190" y="3074"/>
                  <a:pt x="2742258" y="0"/>
                </a:cubicBezTo>
                <a:cubicBezTo>
                  <a:pt x="2893326" y="-3074"/>
                  <a:pt x="3068383" y="12481"/>
                  <a:pt x="3173690" y="0"/>
                </a:cubicBezTo>
                <a:cubicBezTo>
                  <a:pt x="3278997" y="-12481"/>
                  <a:pt x="3522773" y="46638"/>
                  <a:pt x="3711504" y="0"/>
                </a:cubicBezTo>
                <a:cubicBezTo>
                  <a:pt x="3900235" y="-46638"/>
                  <a:pt x="4040741" y="55992"/>
                  <a:pt x="4355698" y="0"/>
                </a:cubicBezTo>
                <a:cubicBezTo>
                  <a:pt x="4670655" y="-55992"/>
                  <a:pt x="5041710" y="100169"/>
                  <a:pt x="5319034" y="0"/>
                </a:cubicBezTo>
                <a:cubicBezTo>
                  <a:pt x="5366611" y="216417"/>
                  <a:pt x="5309626" y="261244"/>
                  <a:pt x="5319034" y="510469"/>
                </a:cubicBezTo>
                <a:cubicBezTo>
                  <a:pt x="5328442" y="759694"/>
                  <a:pt x="5286325" y="924063"/>
                  <a:pt x="5319034" y="1062489"/>
                </a:cubicBezTo>
                <a:cubicBezTo>
                  <a:pt x="5351743" y="1200915"/>
                  <a:pt x="5280911" y="1381296"/>
                  <a:pt x="5319034" y="1531408"/>
                </a:cubicBezTo>
                <a:cubicBezTo>
                  <a:pt x="5357157" y="1681520"/>
                  <a:pt x="5295046" y="1938848"/>
                  <a:pt x="5319034" y="2083428"/>
                </a:cubicBezTo>
                <a:cubicBezTo>
                  <a:pt x="5343022" y="2228008"/>
                  <a:pt x="5257309" y="2398594"/>
                  <a:pt x="5319034" y="2676997"/>
                </a:cubicBezTo>
                <a:cubicBezTo>
                  <a:pt x="5380759" y="2955400"/>
                  <a:pt x="5275723" y="3030255"/>
                  <a:pt x="5319034" y="3229016"/>
                </a:cubicBezTo>
                <a:cubicBezTo>
                  <a:pt x="5362345" y="3427777"/>
                  <a:pt x="5231338" y="3739573"/>
                  <a:pt x="5319034" y="4154984"/>
                </a:cubicBezTo>
                <a:cubicBezTo>
                  <a:pt x="5092053" y="4197615"/>
                  <a:pt x="4894515" y="4146199"/>
                  <a:pt x="4781221" y="4154984"/>
                </a:cubicBezTo>
                <a:cubicBezTo>
                  <a:pt x="4667927" y="4163769"/>
                  <a:pt x="4431352" y="4080009"/>
                  <a:pt x="4137026" y="4154984"/>
                </a:cubicBezTo>
                <a:cubicBezTo>
                  <a:pt x="3842700" y="4229959"/>
                  <a:pt x="3778423" y="4127492"/>
                  <a:pt x="3546023" y="4154984"/>
                </a:cubicBezTo>
                <a:cubicBezTo>
                  <a:pt x="3313623" y="4182476"/>
                  <a:pt x="3258277" y="4147446"/>
                  <a:pt x="3114590" y="4154984"/>
                </a:cubicBezTo>
                <a:cubicBezTo>
                  <a:pt x="2970903" y="4162522"/>
                  <a:pt x="2756413" y="4112621"/>
                  <a:pt x="2629967" y="4154984"/>
                </a:cubicBezTo>
                <a:cubicBezTo>
                  <a:pt x="2503521" y="4197347"/>
                  <a:pt x="2296217" y="4133509"/>
                  <a:pt x="2198534" y="4154984"/>
                </a:cubicBezTo>
                <a:cubicBezTo>
                  <a:pt x="2100851" y="4176459"/>
                  <a:pt x="1944730" y="4097428"/>
                  <a:pt x="1713911" y="4154984"/>
                </a:cubicBezTo>
                <a:cubicBezTo>
                  <a:pt x="1483092" y="4212540"/>
                  <a:pt x="1406484" y="4110532"/>
                  <a:pt x="1229288" y="4154984"/>
                </a:cubicBezTo>
                <a:cubicBezTo>
                  <a:pt x="1052092" y="4199436"/>
                  <a:pt x="804135" y="4131208"/>
                  <a:pt x="638284" y="4154984"/>
                </a:cubicBezTo>
                <a:cubicBezTo>
                  <a:pt x="472433" y="4178760"/>
                  <a:pt x="174695" y="4094925"/>
                  <a:pt x="0" y="4154984"/>
                </a:cubicBezTo>
                <a:cubicBezTo>
                  <a:pt x="-58925" y="3963157"/>
                  <a:pt x="31694" y="3831938"/>
                  <a:pt x="0" y="3519865"/>
                </a:cubicBezTo>
                <a:cubicBezTo>
                  <a:pt x="-31694" y="3207792"/>
                  <a:pt x="1950" y="3152901"/>
                  <a:pt x="0" y="3009396"/>
                </a:cubicBezTo>
                <a:cubicBezTo>
                  <a:pt x="-1950" y="2865891"/>
                  <a:pt x="49145" y="2521608"/>
                  <a:pt x="0" y="2332727"/>
                </a:cubicBezTo>
                <a:cubicBezTo>
                  <a:pt x="-49145" y="2143846"/>
                  <a:pt x="24850" y="2038812"/>
                  <a:pt x="0" y="1863807"/>
                </a:cubicBezTo>
                <a:cubicBezTo>
                  <a:pt x="-24850" y="1688802"/>
                  <a:pt x="21985" y="1439026"/>
                  <a:pt x="0" y="1270238"/>
                </a:cubicBezTo>
                <a:cubicBezTo>
                  <a:pt x="-21985" y="1101450"/>
                  <a:pt x="37850" y="938016"/>
                  <a:pt x="0" y="759769"/>
                </a:cubicBezTo>
                <a:cubicBezTo>
                  <a:pt x="-37850" y="581522"/>
                  <a:pt x="79651" y="237938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669558738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checkWinner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idList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[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row</a:t>
            </a:r>
            <a:endParaRPr lang="en-US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[</a:t>
            </a:r>
            <a:r>
              <a:rPr lang="en-US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"0_0"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"1_0"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"2_0"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,[</a:t>
            </a:r>
            <a:r>
              <a:rPr lang="en-US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"0_1"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"1_1"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"2_1"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,[</a:t>
            </a:r>
            <a:r>
              <a:rPr lang="en-US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"0_2"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"1_2"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"2_2"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column</a:t>
            </a:r>
            <a:endParaRPr lang="en-US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,[</a:t>
            </a:r>
            <a:r>
              <a:rPr lang="en-US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"0_0"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"0_1"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"0_2"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,[</a:t>
            </a:r>
            <a:r>
              <a:rPr lang="en-US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"1_0"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"1_1"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"1_2"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,[</a:t>
            </a:r>
            <a:r>
              <a:rPr lang="en-US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"2_0"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"2_1"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"2_2"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cross</a:t>
            </a:r>
            <a:endParaRPr lang="en-US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,[</a:t>
            </a:r>
            <a:r>
              <a:rPr lang="en-US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"0_0"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"1_1"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"2_2"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,[</a:t>
            </a:r>
            <a:r>
              <a:rPr lang="en-US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"2_0"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"1_1"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"0_2"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];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Loop over for checking winner</a:t>
            </a:r>
            <a:endParaRPr lang="en-US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idList.length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++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ids = 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idList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winnerLetter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Check3Blocks(ids[</a:t>
            </a:r>
            <a:r>
              <a:rPr lang="en-US" sz="11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ids[</a:t>
            </a:r>
            <a:r>
              <a:rPr lang="en-US" sz="11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ids[</a:t>
            </a:r>
            <a:r>
              <a:rPr lang="en-US" sz="11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winnerLetter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!== </a:t>
            </a:r>
            <a:r>
              <a:rPr lang="en-US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winnerLetter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36218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01A8F-678D-F78E-E589-0408E2469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document structure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F58289-9DD8-98DB-EC9D-AE947F925FB6}"/>
              </a:ext>
            </a:extLst>
          </p:cNvPr>
          <p:cNvSpPr txBox="1"/>
          <p:nvPr/>
        </p:nvSpPr>
        <p:spPr>
          <a:xfrm>
            <a:off x="2125442" y="1982449"/>
            <a:ext cx="3236972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&lt;!DOCTYPE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&lt;head&gt;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&lt;title&gt;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&lt;/title&gt;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&lt;style&gt;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&lt;/style&gt;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&lt;/head&gt;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</a:p>
          <a:p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		&lt;div&gt;</a:t>
            </a:r>
          </a:p>
          <a:p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		&lt;/div&gt;</a:t>
            </a:r>
          </a:p>
          <a:p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		&lt;script&gt;</a:t>
            </a:r>
          </a:p>
          <a:p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&lt;/script&gt;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&lt;/html&gt;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1562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01A8F-678D-F78E-E589-0408E2469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JavaScript Function definition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52AD0E-2EA2-730A-4462-2B5A8B8BC9FC}"/>
              </a:ext>
            </a:extLst>
          </p:cNvPr>
          <p:cNvSpPr txBox="1"/>
          <p:nvPr/>
        </p:nvSpPr>
        <p:spPr>
          <a:xfrm>
            <a:off x="1729954" y="2274838"/>
            <a:ext cx="7277688" cy="2308324"/>
          </a:xfrm>
          <a:custGeom>
            <a:avLst/>
            <a:gdLst>
              <a:gd name="connsiteX0" fmla="*/ 0 w 7277688"/>
              <a:gd name="connsiteY0" fmla="*/ 0 h 2308324"/>
              <a:gd name="connsiteX1" fmla="*/ 559822 w 7277688"/>
              <a:gd name="connsiteY1" fmla="*/ 0 h 2308324"/>
              <a:gd name="connsiteX2" fmla="*/ 1119644 w 7277688"/>
              <a:gd name="connsiteY2" fmla="*/ 0 h 2308324"/>
              <a:gd name="connsiteX3" fmla="*/ 1533913 w 7277688"/>
              <a:gd name="connsiteY3" fmla="*/ 0 h 2308324"/>
              <a:gd name="connsiteX4" fmla="*/ 2020958 w 7277688"/>
              <a:gd name="connsiteY4" fmla="*/ 0 h 2308324"/>
              <a:gd name="connsiteX5" fmla="*/ 2508003 w 7277688"/>
              <a:gd name="connsiteY5" fmla="*/ 0 h 2308324"/>
              <a:gd name="connsiteX6" fmla="*/ 2849495 w 7277688"/>
              <a:gd name="connsiteY6" fmla="*/ 0 h 2308324"/>
              <a:gd name="connsiteX7" fmla="*/ 3336540 w 7277688"/>
              <a:gd name="connsiteY7" fmla="*/ 0 h 2308324"/>
              <a:gd name="connsiteX8" fmla="*/ 3969139 w 7277688"/>
              <a:gd name="connsiteY8" fmla="*/ 0 h 2308324"/>
              <a:gd name="connsiteX9" fmla="*/ 4383407 w 7277688"/>
              <a:gd name="connsiteY9" fmla="*/ 0 h 2308324"/>
              <a:gd name="connsiteX10" fmla="*/ 4797676 w 7277688"/>
              <a:gd name="connsiteY10" fmla="*/ 0 h 2308324"/>
              <a:gd name="connsiteX11" fmla="*/ 5284721 w 7277688"/>
              <a:gd name="connsiteY11" fmla="*/ 0 h 2308324"/>
              <a:gd name="connsiteX12" fmla="*/ 5844543 w 7277688"/>
              <a:gd name="connsiteY12" fmla="*/ 0 h 2308324"/>
              <a:gd name="connsiteX13" fmla="*/ 6404365 w 7277688"/>
              <a:gd name="connsiteY13" fmla="*/ 0 h 2308324"/>
              <a:gd name="connsiteX14" fmla="*/ 7277688 w 7277688"/>
              <a:gd name="connsiteY14" fmla="*/ 0 h 2308324"/>
              <a:gd name="connsiteX15" fmla="*/ 7277688 w 7277688"/>
              <a:gd name="connsiteY15" fmla="*/ 623247 h 2308324"/>
              <a:gd name="connsiteX16" fmla="*/ 7277688 w 7277688"/>
              <a:gd name="connsiteY16" fmla="*/ 1177245 h 2308324"/>
              <a:gd name="connsiteX17" fmla="*/ 7277688 w 7277688"/>
              <a:gd name="connsiteY17" fmla="*/ 1731243 h 2308324"/>
              <a:gd name="connsiteX18" fmla="*/ 7277688 w 7277688"/>
              <a:gd name="connsiteY18" fmla="*/ 2308324 h 2308324"/>
              <a:gd name="connsiteX19" fmla="*/ 6790643 w 7277688"/>
              <a:gd name="connsiteY19" fmla="*/ 2308324 h 2308324"/>
              <a:gd name="connsiteX20" fmla="*/ 6449151 w 7277688"/>
              <a:gd name="connsiteY20" fmla="*/ 2308324 h 2308324"/>
              <a:gd name="connsiteX21" fmla="*/ 6034883 w 7277688"/>
              <a:gd name="connsiteY21" fmla="*/ 2308324 h 2308324"/>
              <a:gd name="connsiteX22" fmla="*/ 5693391 w 7277688"/>
              <a:gd name="connsiteY22" fmla="*/ 2308324 h 2308324"/>
              <a:gd name="connsiteX23" fmla="*/ 5279123 w 7277688"/>
              <a:gd name="connsiteY23" fmla="*/ 2308324 h 2308324"/>
              <a:gd name="connsiteX24" fmla="*/ 4864855 w 7277688"/>
              <a:gd name="connsiteY24" fmla="*/ 2308324 h 2308324"/>
              <a:gd name="connsiteX25" fmla="*/ 4305032 w 7277688"/>
              <a:gd name="connsiteY25" fmla="*/ 2308324 h 2308324"/>
              <a:gd name="connsiteX26" fmla="*/ 3817987 w 7277688"/>
              <a:gd name="connsiteY26" fmla="*/ 2308324 h 2308324"/>
              <a:gd name="connsiteX27" fmla="*/ 3185388 w 7277688"/>
              <a:gd name="connsiteY27" fmla="*/ 2308324 h 2308324"/>
              <a:gd name="connsiteX28" fmla="*/ 2625566 w 7277688"/>
              <a:gd name="connsiteY28" fmla="*/ 2308324 h 2308324"/>
              <a:gd name="connsiteX29" fmla="*/ 1992967 w 7277688"/>
              <a:gd name="connsiteY29" fmla="*/ 2308324 h 2308324"/>
              <a:gd name="connsiteX30" fmla="*/ 1578698 w 7277688"/>
              <a:gd name="connsiteY30" fmla="*/ 2308324 h 2308324"/>
              <a:gd name="connsiteX31" fmla="*/ 1164430 w 7277688"/>
              <a:gd name="connsiteY31" fmla="*/ 2308324 h 2308324"/>
              <a:gd name="connsiteX32" fmla="*/ 677385 w 7277688"/>
              <a:gd name="connsiteY32" fmla="*/ 2308324 h 2308324"/>
              <a:gd name="connsiteX33" fmla="*/ 0 w 7277688"/>
              <a:gd name="connsiteY33" fmla="*/ 2308324 h 2308324"/>
              <a:gd name="connsiteX34" fmla="*/ 0 w 7277688"/>
              <a:gd name="connsiteY34" fmla="*/ 1731243 h 2308324"/>
              <a:gd name="connsiteX35" fmla="*/ 0 w 7277688"/>
              <a:gd name="connsiteY35" fmla="*/ 1107996 h 2308324"/>
              <a:gd name="connsiteX36" fmla="*/ 0 w 7277688"/>
              <a:gd name="connsiteY36" fmla="*/ 507831 h 2308324"/>
              <a:gd name="connsiteX37" fmla="*/ 0 w 7277688"/>
              <a:gd name="connsiteY37" fmla="*/ 0 h 2308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7277688" h="2308324" extrusionOk="0">
                <a:moveTo>
                  <a:pt x="0" y="0"/>
                </a:moveTo>
                <a:cubicBezTo>
                  <a:pt x="189556" y="-21443"/>
                  <a:pt x="430601" y="66539"/>
                  <a:pt x="559822" y="0"/>
                </a:cubicBezTo>
                <a:cubicBezTo>
                  <a:pt x="689043" y="-66539"/>
                  <a:pt x="999645" y="52967"/>
                  <a:pt x="1119644" y="0"/>
                </a:cubicBezTo>
                <a:cubicBezTo>
                  <a:pt x="1239643" y="-52967"/>
                  <a:pt x="1331893" y="8150"/>
                  <a:pt x="1533913" y="0"/>
                </a:cubicBezTo>
                <a:cubicBezTo>
                  <a:pt x="1735933" y="-8150"/>
                  <a:pt x="1896449" y="5422"/>
                  <a:pt x="2020958" y="0"/>
                </a:cubicBezTo>
                <a:cubicBezTo>
                  <a:pt x="2145468" y="-5422"/>
                  <a:pt x="2272455" y="27303"/>
                  <a:pt x="2508003" y="0"/>
                </a:cubicBezTo>
                <a:cubicBezTo>
                  <a:pt x="2743552" y="-27303"/>
                  <a:pt x="2679311" y="27924"/>
                  <a:pt x="2849495" y="0"/>
                </a:cubicBezTo>
                <a:cubicBezTo>
                  <a:pt x="3019679" y="-27924"/>
                  <a:pt x="3218720" y="41077"/>
                  <a:pt x="3336540" y="0"/>
                </a:cubicBezTo>
                <a:cubicBezTo>
                  <a:pt x="3454360" y="-41077"/>
                  <a:pt x="3692814" y="49557"/>
                  <a:pt x="3969139" y="0"/>
                </a:cubicBezTo>
                <a:cubicBezTo>
                  <a:pt x="4245464" y="-49557"/>
                  <a:pt x="4251861" y="13053"/>
                  <a:pt x="4383407" y="0"/>
                </a:cubicBezTo>
                <a:cubicBezTo>
                  <a:pt x="4514953" y="-13053"/>
                  <a:pt x="4605569" y="18450"/>
                  <a:pt x="4797676" y="0"/>
                </a:cubicBezTo>
                <a:cubicBezTo>
                  <a:pt x="4989783" y="-18450"/>
                  <a:pt x="5100595" y="3593"/>
                  <a:pt x="5284721" y="0"/>
                </a:cubicBezTo>
                <a:cubicBezTo>
                  <a:pt x="5468848" y="-3593"/>
                  <a:pt x="5653526" y="55654"/>
                  <a:pt x="5844543" y="0"/>
                </a:cubicBezTo>
                <a:cubicBezTo>
                  <a:pt x="6035560" y="-55654"/>
                  <a:pt x="6280589" y="1307"/>
                  <a:pt x="6404365" y="0"/>
                </a:cubicBezTo>
                <a:cubicBezTo>
                  <a:pt x="6528141" y="-1307"/>
                  <a:pt x="6985056" y="20163"/>
                  <a:pt x="7277688" y="0"/>
                </a:cubicBezTo>
                <a:cubicBezTo>
                  <a:pt x="7323978" y="274003"/>
                  <a:pt x="7215082" y="363917"/>
                  <a:pt x="7277688" y="623247"/>
                </a:cubicBezTo>
                <a:cubicBezTo>
                  <a:pt x="7340294" y="882577"/>
                  <a:pt x="7222629" y="962337"/>
                  <a:pt x="7277688" y="1177245"/>
                </a:cubicBezTo>
                <a:cubicBezTo>
                  <a:pt x="7332747" y="1392153"/>
                  <a:pt x="7221554" y="1476552"/>
                  <a:pt x="7277688" y="1731243"/>
                </a:cubicBezTo>
                <a:cubicBezTo>
                  <a:pt x="7333822" y="1985934"/>
                  <a:pt x="7271609" y="2168371"/>
                  <a:pt x="7277688" y="2308324"/>
                </a:cubicBezTo>
                <a:cubicBezTo>
                  <a:pt x="7067986" y="2364157"/>
                  <a:pt x="7000236" y="2303028"/>
                  <a:pt x="6790643" y="2308324"/>
                </a:cubicBezTo>
                <a:cubicBezTo>
                  <a:pt x="6581050" y="2313620"/>
                  <a:pt x="6587212" y="2267723"/>
                  <a:pt x="6449151" y="2308324"/>
                </a:cubicBezTo>
                <a:cubicBezTo>
                  <a:pt x="6311090" y="2348925"/>
                  <a:pt x="6229041" y="2275595"/>
                  <a:pt x="6034883" y="2308324"/>
                </a:cubicBezTo>
                <a:cubicBezTo>
                  <a:pt x="5840725" y="2341053"/>
                  <a:pt x="5775949" y="2304133"/>
                  <a:pt x="5693391" y="2308324"/>
                </a:cubicBezTo>
                <a:cubicBezTo>
                  <a:pt x="5610833" y="2312515"/>
                  <a:pt x="5483303" y="2298912"/>
                  <a:pt x="5279123" y="2308324"/>
                </a:cubicBezTo>
                <a:cubicBezTo>
                  <a:pt x="5074943" y="2317736"/>
                  <a:pt x="4955967" y="2281596"/>
                  <a:pt x="4864855" y="2308324"/>
                </a:cubicBezTo>
                <a:cubicBezTo>
                  <a:pt x="4773743" y="2335052"/>
                  <a:pt x="4566529" y="2286380"/>
                  <a:pt x="4305032" y="2308324"/>
                </a:cubicBezTo>
                <a:cubicBezTo>
                  <a:pt x="4043535" y="2330268"/>
                  <a:pt x="4015174" y="2301450"/>
                  <a:pt x="3817987" y="2308324"/>
                </a:cubicBezTo>
                <a:cubicBezTo>
                  <a:pt x="3620800" y="2315198"/>
                  <a:pt x="3391880" y="2297046"/>
                  <a:pt x="3185388" y="2308324"/>
                </a:cubicBezTo>
                <a:cubicBezTo>
                  <a:pt x="2978896" y="2319602"/>
                  <a:pt x="2758071" y="2295622"/>
                  <a:pt x="2625566" y="2308324"/>
                </a:cubicBezTo>
                <a:cubicBezTo>
                  <a:pt x="2493061" y="2321026"/>
                  <a:pt x="2303045" y="2254747"/>
                  <a:pt x="1992967" y="2308324"/>
                </a:cubicBezTo>
                <a:cubicBezTo>
                  <a:pt x="1682889" y="2361901"/>
                  <a:pt x="1700366" y="2269511"/>
                  <a:pt x="1578698" y="2308324"/>
                </a:cubicBezTo>
                <a:cubicBezTo>
                  <a:pt x="1457030" y="2347137"/>
                  <a:pt x="1300480" y="2276935"/>
                  <a:pt x="1164430" y="2308324"/>
                </a:cubicBezTo>
                <a:cubicBezTo>
                  <a:pt x="1028380" y="2339713"/>
                  <a:pt x="841848" y="2285970"/>
                  <a:pt x="677385" y="2308324"/>
                </a:cubicBezTo>
                <a:cubicBezTo>
                  <a:pt x="512923" y="2330678"/>
                  <a:pt x="247510" y="2233566"/>
                  <a:pt x="0" y="2308324"/>
                </a:cubicBezTo>
                <a:cubicBezTo>
                  <a:pt x="-56052" y="2105157"/>
                  <a:pt x="68258" y="1954263"/>
                  <a:pt x="0" y="1731243"/>
                </a:cubicBezTo>
                <a:cubicBezTo>
                  <a:pt x="-68258" y="1508223"/>
                  <a:pt x="34094" y="1292170"/>
                  <a:pt x="0" y="1107996"/>
                </a:cubicBezTo>
                <a:cubicBezTo>
                  <a:pt x="-34094" y="923822"/>
                  <a:pt x="13123" y="804950"/>
                  <a:pt x="0" y="507831"/>
                </a:cubicBezTo>
                <a:cubicBezTo>
                  <a:pt x="-13123" y="210713"/>
                  <a:pt x="19267" y="144820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669558738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Check3Blocks(id0, id1, id2) 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text0 =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document.getElementById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(id0).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innerText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text1 =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document.getElementById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(id1).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innerText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text2 =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document.getElementById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(id2).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innerText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(text0 !== 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&amp;&amp; text0 === text1 &amp;&amp; text1 === text2) 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text0;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01851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01A8F-678D-F78E-E589-0408E2469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JavaScript Function Call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52AD0E-2EA2-730A-4462-2B5A8B8BC9FC}"/>
              </a:ext>
            </a:extLst>
          </p:cNvPr>
          <p:cNvSpPr txBox="1"/>
          <p:nvPr/>
        </p:nvSpPr>
        <p:spPr>
          <a:xfrm>
            <a:off x="815554" y="2558105"/>
            <a:ext cx="4678868" cy="2862322"/>
          </a:xfrm>
          <a:custGeom>
            <a:avLst/>
            <a:gdLst>
              <a:gd name="connsiteX0" fmla="*/ 0 w 4678868"/>
              <a:gd name="connsiteY0" fmla="*/ 0 h 2862322"/>
              <a:gd name="connsiteX1" fmla="*/ 584859 w 4678868"/>
              <a:gd name="connsiteY1" fmla="*/ 0 h 2862322"/>
              <a:gd name="connsiteX2" fmla="*/ 1169717 w 4678868"/>
              <a:gd name="connsiteY2" fmla="*/ 0 h 2862322"/>
              <a:gd name="connsiteX3" fmla="*/ 1660998 w 4678868"/>
              <a:gd name="connsiteY3" fmla="*/ 0 h 2862322"/>
              <a:gd name="connsiteX4" fmla="*/ 2199068 w 4678868"/>
              <a:gd name="connsiteY4" fmla="*/ 0 h 2862322"/>
              <a:gd name="connsiteX5" fmla="*/ 2737138 w 4678868"/>
              <a:gd name="connsiteY5" fmla="*/ 0 h 2862322"/>
              <a:gd name="connsiteX6" fmla="*/ 3181630 w 4678868"/>
              <a:gd name="connsiteY6" fmla="*/ 0 h 2862322"/>
              <a:gd name="connsiteX7" fmla="*/ 3719700 w 4678868"/>
              <a:gd name="connsiteY7" fmla="*/ 0 h 2862322"/>
              <a:gd name="connsiteX8" fmla="*/ 4678868 w 4678868"/>
              <a:gd name="connsiteY8" fmla="*/ 0 h 2862322"/>
              <a:gd name="connsiteX9" fmla="*/ 4678868 w 4678868"/>
              <a:gd name="connsiteY9" fmla="*/ 515218 h 2862322"/>
              <a:gd name="connsiteX10" fmla="*/ 4678868 w 4678868"/>
              <a:gd name="connsiteY10" fmla="*/ 1087682 h 2862322"/>
              <a:gd name="connsiteX11" fmla="*/ 4678868 w 4678868"/>
              <a:gd name="connsiteY11" fmla="*/ 1631524 h 2862322"/>
              <a:gd name="connsiteX12" fmla="*/ 4678868 w 4678868"/>
              <a:gd name="connsiteY12" fmla="*/ 2118118 h 2862322"/>
              <a:gd name="connsiteX13" fmla="*/ 4678868 w 4678868"/>
              <a:gd name="connsiteY13" fmla="*/ 2862322 h 2862322"/>
              <a:gd name="connsiteX14" fmla="*/ 4094010 w 4678868"/>
              <a:gd name="connsiteY14" fmla="*/ 2862322 h 2862322"/>
              <a:gd name="connsiteX15" fmla="*/ 3602728 w 4678868"/>
              <a:gd name="connsiteY15" fmla="*/ 2862322 h 2862322"/>
              <a:gd name="connsiteX16" fmla="*/ 2924293 w 4678868"/>
              <a:gd name="connsiteY16" fmla="*/ 2862322 h 2862322"/>
              <a:gd name="connsiteX17" fmla="*/ 2339434 w 4678868"/>
              <a:gd name="connsiteY17" fmla="*/ 2862322 h 2862322"/>
              <a:gd name="connsiteX18" fmla="*/ 1707787 w 4678868"/>
              <a:gd name="connsiteY18" fmla="*/ 2862322 h 2862322"/>
              <a:gd name="connsiteX19" fmla="*/ 1122928 w 4678868"/>
              <a:gd name="connsiteY19" fmla="*/ 2862322 h 2862322"/>
              <a:gd name="connsiteX20" fmla="*/ 678436 w 4678868"/>
              <a:gd name="connsiteY20" fmla="*/ 2862322 h 2862322"/>
              <a:gd name="connsiteX21" fmla="*/ 0 w 4678868"/>
              <a:gd name="connsiteY21" fmla="*/ 2862322 h 2862322"/>
              <a:gd name="connsiteX22" fmla="*/ 0 w 4678868"/>
              <a:gd name="connsiteY22" fmla="*/ 2375727 h 2862322"/>
              <a:gd name="connsiteX23" fmla="*/ 0 w 4678868"/>
              <a:gd name="connsiteY23" fmla="*/ 1860509 h 2862322"/>
              <a:gd name="connsiteX24" fmla="*/ 0 w 4678868"/>
              <a:gd name="connsiteY24" fmla="*/ 1259422 h 2862322"/>
              <a:gd name="connsiteX25" fmla="*/ 0 w 4678868"/>
              <a:gd name="connsiteY25" fmla="*/ 629711 h 2862322"/>
              <a:gd name="connsiteX26" fmla="*/ 0 w 4678868"/>
              <a:gd name="connsiteY26" fmla="*/ 0 h 2862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4678868" h="2862322" extrusionOk="0">
                <a:moveTo>
                  <a:pt x="0" y="0"/>
                </a:moveTo>
                <a:cubicBezTo>
                  <a:pt x="264885" y="-16616"/>
                  <a:pt x="430646" y="58632"/>
                  <a:pt x="584859" y="0"/>
                </a:cubicBezTo>
                <a:cubicBezTo>
                  <a:pt x="739072" y="-58632"/>
                  <a:pt x="917518" y="54631"/>
                  <a:pt x="1169717" y="0"/>
                </a:cubicBezTo>
                <a:cubicBezTo>
                  <a:pt x="1421916" y="-54631"/>
                  <a:pt x="1444009" y="42646"/>
                  <a:pt x="1660998" y="0"/>
                </a:cubicBezTo>
                <a:cubicBezTo>
                  <a:pt x="1877987" y="-42646"/>
                  <a:pt x="2084815" y="57861"/>
                  <a:pt x="2199068" y="0"/>
                </a:cubicBezTo>
                <a:cubicBezTo>
                  <a:pt x="2313321" y="-57861"/>
                  <a:pt x="2562798" y="52607"/>
                  <a:pt x="2737138" y="0"/>
                </a:cubicBezTo>
                <a:cubicBezTo>
                  <a:pt x="2911478" y="-52607"/>
                  <a:pt x="3041434" y="45943"/>
                  <a:pt x="3181630" y="0"/>
                </a:cubicBezTo>
                <a:cubicBezTo>
                  <a:pt x="3321826" y="-45943"/>
                  <a:pt x="3572881" y="2007"/>
                  <a:pt x="3719700" y="0"/>
                </a:cubicBezTo>
                <a:cubicBezTo>
                  <a:pt x="3866519" y="-2007"/>
                  <a:pt x="4379331" y="39910"/>
                  <a:pt x="4678868" y="0"/>
                </a:cubicBezTo>
                <a:cubicBezTo>
                  <a:pt x="4704756" y="181872"/>
                  <a:pt x="4677555" y="328216"/>
                  <a:pt x="4678868" y="515218"/>
                </a:cubicBezTo>
                <a:cubicBezTo>
                  <a:pt x="4680181" y="702220"/>
                  <a:pt x="4653321" y="940575"/>
                  <a:pt x="4678868" y="1087682"/>
                </a:cubicBezTo>
                <a:cubicBezTo>
                  <a:pt x="4704415" y="1234789"/>
                  <a:pt x="4619725" y="1493384"/>
                  <a:pt x="4678868" y="1631524"/>
                </a:cubicBezTo>
                <a:cubicBezTo>
                  <a:pt x="4738011" y="1769664"/>
                  <a:pt x="4661550" y="1895278"/>
                  <a:pt x="4678868" y="2118118"/>
                </a:cubicBezTo>
                <a:cubicBezTo>
                  <a:pt x="4696186" y="2340958"/>
                  <a:pt x="4617597" y="2529416"/>
                  <a:pt x="4678868" y="2862322"/>
                </a:cubicBezTo>
                <a:cubicBezTo>
                  <a:pt x="4560191" y="2909254"/>
                  <a:pt x="4223069" y="2815346"/>
                  <a:pt x="4094010" y="2862322"/>
                </a:cubicBezTo>
                <a:cubicBezTo>
                  <a:pt x="3964951" y="2909298"/>
                  <a:pt x="3774336" y="2816222"/>
                  <a:pt x="3602728" y="2862322"/>
                </a:cubicBezTo>
                <a:cubicBezTo>
                  <a:pt x="3431120" y="2908422"/>
                  <a:pt x="3137033" y="2853906"/>
                  <a:pt x="2924293" y="2862322"/>
                </a:cubicBezTo>
                <a:cubicBezTo>
                  <a:pt x="2711554" y="2870738"/>
                  <a:pt x="2595960" y="2822312"/>
                  <a:pt x="2339434" y="2862322"/>
                </a:cubicBezTo>
                <a:cubicBezTo>
                  <a:pt x="2082908" y="2902332"/>
                  <a:pt x="1926572" y="2802983"/>
                  <a:pt x="1707787" y="2862322"/>
                </a:cubicBezTo>
                <a:cubicBezTo>
                  <a:pt x="1489002" y="2921661"/>
                  <a:pt x="1358620" y="2861900"/>
                  <a:pt x="1122928" y="2862322"/>
                </a:cubicBezTo>
                <a:cubicBezTo>
                  <a:pt x="887236" y="2862744"/>
                  <a:pt x="792816" y="2857296"/>
                  <a:pt x="678436" y="2862322"/>
                </a:cubicBezTo>
                <a:cubicBezTo>
                  <a:pt x="564056" y="2867348"/>
                  <a:pt x="209123" y="2792076"/>
                  <a:pt x="0" y="2862322"/>
                </a:cubicBezTo>
                <a:cubicBezTo>
                  <a:pt x="-40244" y="2679795"/>
                  <a:pt x="38750" y="2537495"/>
                  <a:pt x="0" y="2375727"/>
                </a:cubicBezTo>
                <a:cubicBezTo>
                  <a:pt x="-38750" y="2213960"/>
                  <a:pt x="5527" y="2057231"/>
                  <a:pt x="0" y="1860509"/>
                </a:cubicBezTo>
                <a:cubicBezTo>
                  <a:pt x="-5527" y="1663787"/>
                  <a:pt x="39180" y="1489880"/>
                  <a:pt x="0" y="1259422"/>
                </a:cubicBezTo>
                <a:cubicBezTo>
                  <a:pt x="-39180" y="1028964"/>
                  <a:pt x="28645" y="843739"/>
                  <a:pt x="0" y="629711"/>
                </a:cubicBezTo>
                <a:cubicBezTo>
                  <a:pt x="-28645" y="415683"/>
                  <a:pt x="62195" y="207266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669558738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checkWinner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row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letter = Check3Blocks(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"0_0"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"1_0"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"2_0"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(letter !==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letter;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letter = Check3Blocks(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"0_1"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"1_1"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"2_1"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(letter !==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letter;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letter = Check3Blocks(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"0_2"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"1_2"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"2_2"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(letter !==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letter;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8AF1FD-4AC4-5831-D7D0-2563A04AE884}"/>
              </a:ext>
            </a:extLst>
          </p:cNvPr>
          <p:cNvSpPr txBox="1"/>
          <p:nvPr/>
        </p:nvSpPr>
        <p:spPr>
          <a:xfrm>
            <a:off x="6096000" y="2465772"/>
            <a:ext cx="4678868" cy="3046988"/>
          </a:xfrm>
          <a:custGeom>
            <a:avLst/>
            <a:gdLst>
              <a:gd name="connsiteX0" fmla="*/ 0 w 4678868"/>
              <a:gd name="connsiteY0" fmla="*/ 0 h 3046988"/>
              <a:gd name="connsiteX1" fmla="*/ 584859 w 4678868"/>
              <a:gd name="connsiteY1" fmla="*/ 0 h 3046988"/>
              <a:gd name="connsiteX2" fmla="*/ 1169717 w 4678868"/>
              <a:gd name="connsiteY2" fmla="*/ 0 h 3046988"/>
              <a:gd name="connsiteX3" fmla="*/ 1660998 w 4678868"/>
              <a:gd name="connsiteY3" fmla="*/ 0 h 3046988"/>
              <a:gd name="connsiteX4" fmla="*/ 2199068 w 4678868"/>
              <a:gd name="connsiteY4" fmla="*/ 0 h 3046988"/>
              <a:gd name="connsiteX5" fmla="*/ 2737138 w 4678868"/>
              <a:gd name="connsiteY5" fmla="*/ 0 h 3046988"/>
              <a:gd name="connsiteX6" fmla="*/ 3181630 w 4678868"/>
              <a:gd name="connsiteY6" fmla="*/ 0 h 3046988"/>
              <a:gd name="connsiteX7" fmla="*/ 3719700 w 4678868"/>
              <a:gd name="connsiteY7" fmla="*/ 0 h 3046988"/>
              <a:gd name="connsiteX8" fmla="*/ 4678868 w 4678868"/>
              <a:gd name="connsiteY8" fmla="*/ 0 h 3046988"/>
              <a:gd name="connsiteX9" fmla="*/ 4678868 w 4678868"/>
              <a:gd name="connsiteY9" fmla="*/ 446892 h 3046988"/>
              <a:gd name="connsiteX10" fmla="*/ 4678868 w 4678868"/>
              <a:gd name="connsiteY10" fmla="*/ 954723 h 3046988"/>
              <a:gd name="connsiteX11" fmla="*/ 4678868 w 4678868"/>
              <a:gd name="connsiteY11" fmla="*/ 1432084 h 3046988"/>
              <a:gd name="connsiteX12" fmla="*/ 4678868 w 4678868"/>
              <a:gd name="connsiteY12" fmla="*/ 1848506 h 3046988"/>
              <a:gd name="connsiteX13" fmla="*/ 4678868 w 4678868"/>
              <a:gd name="connsiteY13" fmla="*/ 2325868 h 3046988"/>
              <a:gd name="connsiteX14" fmla="*/ 4678868 w 4678868"/>
              <a:gd name="connsiteY14" fmla="*/ 3046988 h 3046988"/>
              <a:gd name="connsiteX15" fmla="*/ 4140798 w 4678868"/>
              <a:gd name="connsiteY15" fmla="*/ 3046988 h 3046988"/>
              <a:gd name="connsiteX16" fmla="*/ 3462362 w 4678868"/>
              <a:gd name="connsiteY16" fmla="*/ 3046988 h 3046988"/>
              <a:gd name="connsiteX17" fmla="*/ 2877504 w 4678868"/>
              <a:gd name="connsiteY17" fmla="*/ 3046988 h 3046988"/>
              <a:gd name="connsiteX18" fmla="*/ 2245857 w 4678868"/>
              <a:gd name="connsiteY18" fmla="*/ 3046988 h 3046988"/>
              <a:gd name="connsiteX19" fmla="*/ 1660998 w 4678868"/>
              <a:gd name="connsiteY19" fmla="*/ 3046988 h 3046988"/>
              <a:gd name="connsiteX20" fmla="*/ 1216506 w 4678868"/>
              <a:gd name="connsiteY20" fmla="*/ 3046988 h 3046988"/>
              <a:gd name="connsiteX21" fmla="*/ 725225 w 4678868"/>
              <a:gd name="connsiteY21" fmla="*/ 3046988 h 3046988"/>
              <a:gd name="connsiteX22" fmla="*/ 0 w 4678868"/>
              <a:gd name="connsiteY22" fmla="*/ 3046988 h 3046988"/>
              <a:gd name="connsiteX23" fmla="*/ 0 w 4678868"/>
              <a:gd name="connsiteY23" fmla="*/ 2600096 h 3046988"/>
              <a:gd name="connsiteX24" fmla="*/ 0 w 4678868"/>
              <a:gd name="connsiteY24" fmla="*/ 2061795 h 3046988"/>
              <a:gd name="connsiteX25" fmla="*/ 0 w 4678868"/>
              <a:gd name="connsiteY25" fmla="*/ 1493024 h 3046988"/>
              <a:gd name="connsiteX26" fmla="*/ 0 w 4678868"/>
              <a:gd name="connsiteY26" fmla="*/ 1076602 h 3046988"/>
              <a:gd name="connsiteX27" fmla="*/ 0 w 4678868"/>
              <a:gd name="connsiteY27" fmla="*/ 660181 h 3046988"/>
              <a:gd name="connsiteX28" fmla="*/ 0 w 4678868"/>
              <a:gd name="connsiteY28" fmla="*/ 0 h 3046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4678868" h="3046988" extrusionOk="0">
                <a:moveTo>
                  <a:pt x="0" y="0"/>
                </a:moveTo>
                <a:cubicBezTo>
                  <a:pt x="264885" y="-16616"/>
                  <a:pt x="430646" y="58632"/>
                  <a:pt x="584859" y="0"/>
                </a:cubicBezTo>
                <a:cubicBezTo>
                  <a:pt x="739072" y="-58632"/>
                  <a:pt x="917518" y="54631"/>
                  <a:pt x="1169717" y="0"/>
                </a:cubicBezTo>
                <a:cubicBezTo>
                  <a:pt x="1421916" y="-54631"/>
                  <a:pt x="1444009" y="42646"/>
                  <a:pt x="1660998" y="0"/>
                </a:cubicBezTo>
                <a:cubicBezTo>
                  <a:pt x="1877987" y="-42646"/>
                  <a:pt x="2084815" y="57861"/>
                  <a:pt x="2199068" y="0"/>
                </a:cubicBezTo>
                <a:cubicBezTo>
                  <a:pt x="2313321" y="-57861"/>
                  <a:pt x="2562798" y="52607"/>
                  <a:pt x="2737138" y="0"/>
                </a:cubicBezTo>
                <a:cubicBezTo>
                  <a:pt x="2911478" y="-52607"/>
                  <a:pt x="3041434" y="45943"/>
                  <a:pt x="3181630" y="0"/>
                </a:cubicBezTo>
                <a:cubicBezTo>
                  <a:pt x="3321826" y="-45943"/>
                  <a:pt x="3572881" y="2007"/>
                  <a:pt x="3719700" y="0"/>
                </a:cubicBezTo>
                <a:cubicBezTo>
                  <a:pt x="3866519" y="-2007"/>
                  <a:pt x="4379331" y="39910"/>
                  <a:pt x="4678868" y="0"/>
                </a:cubicBezTo>
                <a:cubicBezTo>
                  <a:pt x="4680786" y="210149"/>
                  <a:pt x="4678179" y="224611"/>
                  <a:pt x="4678868" y="446892"/>
                </a:cubicBezTo>
                <a:cubicBezTo>
                  <a:pt x="4679557" y="669173"/>
                  <a:pt x="4624517" y="734094"/>
                  <a:pt x="4678868" y="954723"/>
                </a:cubicBezTo>
                <a:cubicBezTo>
                  <a:pt x="4733219" y="1175352"/>
                  <a:pt x="4644939" y="1243553"/>
                  <a:pt x="4678868" y="1432084"/>
                </a:cubicBezTo>
                <a:cubicBezTo>
                  <a:pt x="4712797" y="1620615"/>
                  <a:pt x="4644046" y="1756258"/>
                  <a:pt x="4678868" y="1848506"/>
                </a:cubicBezTo>
                <a:cubicBezTo>
                  <a:pt x="4713690" y="1940754"/>
                  <a:pt x="4641426" y="2142549"/>
                  <a:pt x="4678868" y="2325868"/>
                </a:cubicBezTo>
                <a:cubicBezTo>
                  <a:pt x="4716310" y="2509187"/>
                  <a:pt x="4657121" y="2736781"/>
                  <a:pt x="4678868" y="3046988"/>
                </a:cubicBezTo>
                <a:cubicBezTo>
                  <a:pt x="4514963" y="3094099"/>
                  <a:pt x="4274983" y="3030711"/>
                  <a:pt x="4140798" y="3046988"/>
                </a:cubicBezTo>
                <a:cubicBezTo>
                  <a:pt x="4006613" y="3063265"/>
                  <a:pt x="3678440" y="3038577"/>
                  <a:pt x="3462362" y="3046988"/>
                </a:cubicBezTo>
                <a:cubicBezTo>
                  <a:pt x="3246284" y="3055399"/>
                  <a:pt x="3133149" y="3003869"/>
                  <a:pt x="2877504" y="3046988"/>
                </a:cubicBezTo>
                <a:cubicBezTo>
                  <a:pt x="2621859" y="3090107"/>
                  <a:pt x="2464642" y="2987649"/>
                  <a:pt x="2245857" y="3046988"/>
                </a:cubicBezTo>
                <a:cubicBezTo>
                  <a:pt x="2027072" y="3106327"/>
                  <a:pt x="1896690" y="3046566"/>
                  <a:pt x="1660998" y="3046988"/>
                </a:cubicBezTo>
                <a:cubicBezTo>
                  <a:pt x="1425306" y="3047410"/>
                  <a:pt x="1330886" y="3041962"/>
                  <a:pt x="1216506" y="3046988"/>
                </a:cubicBezTo>
                <a:cubicBezTo>
                  <a:pt x="1102126" y="3052014"/>
                  <a:pt x="845479" y="3025196"/>
                  <a:pt x="725225" y="3046988"/>
                </a:cubicBezTo>
                <a:cubicBezTo>
                  <a:pt x="604971" y="3068780"/>
                  <a:pt x="276826" y="2986085"/>
                  <a:pt x="0" y="3046988"/>
                </a:cubicBezTo>
                <a:cubicBezTo>
                  <a:pt x="-34990" y="2920281"/>
                  <a:pt x="21734" y="2690378"/>
                  <a:pt x="0" y="2600096"/>
                </a:cubicBezTo>
                <a:cubicBezTo>
                  <a:pt x="-21734" y="2509814"/>
                  <a:pt x="43907" y="2201681"/>
                  <a:pt x="0" y="2061795"/>
                </a:cubicBezTo>
                <a:cubicBezTo>
                  <a:pt x="-43907" y="1921909"/>
                  <a:pt x="60801" y="1768349"/>
                  <a:pt x="0" y="1493024"/>
                </a:cubicBezTo>
                <a:cubicBezTo>
                  <a:pt x="-60801" y="1217699"/>
                  <a:pt x="20885" y="1172494"/>
                  <a:pt x="0" y="1076602"/>
                </a:cubicBezTo>
                <a:cubicBezTo>
                  <a:pt x="-20885" y="980710"/>
                  <a:pt x="1006" y="860044"/>
                  <a:pt x="0" y="660181"/>
                </a:cubicBezTo>
                <a:cubicBezTo>
                  <a:pt x="-1006" y="460318"/>
                  <a:pt x="1807" y="171112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669558738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…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column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letter = Check3Blocks(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"0_0"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"0_1"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"0_2"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(letter !==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letter;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letter = Check3Blocks(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"1_0"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"1_1"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"1_2"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(letter !==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letter;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letter = Check3Blocks(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"2_0"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"2_1"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"2_2"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(letter !==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letter;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89041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B2619-4ABB-F4ED-01BE-5D4EBAB71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JavaScript </a:t>
            </a:r>
            <a:r>
              <a:rPr lang="en-US" dirty="0">
                <a:solidFill>
                  <a:srgbClr val="000000"/>
                </a:solidFill>
                <a:latin typeface="Segoe UI" panose="020B0502040204020203" pitchFamily="34" charset="0"/>
              </a:rPr>
              <a:t>Array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45415-CF8C-7C00-9151-7DEB7AB6B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3465" y="2080747"/>
            <a:ext cx="3820215" cy="1348253"/>
          </a:xfrm>
        </p:spPr>
        <p:txBody>
          <a:bodyPr>
            <a:normAutofit fontScale="85000" lnSpcReduction="10000"/>
          </a:bodyPr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An array is like a list that can hold multiple values.</a:t>
            </a: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These values can be numbers, words, or anything else you want to store.</a:t>
            </a:r>
            <a:endParaRPr lang="en-US" dirty="0"/>
          </a:p>
        </p:txBody>
      </p:sp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27DCA09D-2E35-CEA8-BEFF-6ACFD195BB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4693" y="1912477"/>
            <a:ext cx="6506645" cy="3900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0317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8356A-E285-8674-41FF-18B66913E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2565DA-FAB6-7E18-E3B2-A156BABAFB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 names = [“Chole”,  “Arthur”,  “Sophie”, “Aiden”, “Jerry”, “Henry”]</a:t>
            </a:r>
          </a:p>
          <a:p>
            <a:r>
              <a:rPr lang="en-US" dirty="0"/>
              <a:t>let fruits = ["apple", "banana", "cherry", "date"];</a:t>
            </a:r>
          </a:p>
          <a:p>
            <a:r>
              <a:rPr lang="en-US" dirty="0"/>
              <a:t>let numbers = [3, 2, 6, 7]</a:t>
            </a:r>
          </a:p>
          <a:p>
            <a:r>
              <a:rPr lang="en-US" dirty="0"/>
              <a:t>let mixed = [“apple”, 3, [2, “banana”]]</a:t>
            </a:r>
          </a:p>
        </p:txBody>
      </p:sp>
    </p:spTree>
    <p:extLst>
      <p:ext uri="{BB962C8B-B14F-4D97-AF65-F5344CB8AC3E}">
        <p14:creationId xmlns:p14="http://schemas.microsoft.com/office/powerpoint/2010/main" val="1415702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8356A-E285-8674-41FF-18B66913E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array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2565DA-FAB6-7E18-E3B2-A156BABAF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0419" y="2023481"/>
            <a:ext cx="9854435" cy="1758105"/>
          </a:xfrm>
        </p:spPr>
        <p:txBody>
          <a:bodyPr>
            <a:normAutofit/>
          </a:bodyPr>
          <a:lstStyle/>
          <a:p>
            <a: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  <a:t>You can access individual elements in an array using their position, which is called an index.</a:t>
            </a:r>
          </a:p>
          <a:p>
            <a: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  <a:t>Arrays start counting from 0. The 1st element has an index of 0, the 2nd has an index of 1, and so on</a:t>
            </a:r>
            <a:r>
              <a:rPr lang="en-US" sz="1800" dirty="0">
                <a:solidFill>
                  <a:srgbClr val="374151"/>
                </a:solidFill>
                <a:latin typeface="Söhne"/>
              </a:rPr>
              <a:t>.</a:t>
            </a:r>
            <a:endParaRPr lang="en-US" sz="1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448748-AA67-C37E-815A-1A519D53EB85}"/>
              </a:ext>
            </a:extLst>
          </p:cNvPr>
          <p:cNvSpPr txBox="1"/>
          <p:nvPr/>
        </p:nvSpPr>
        <p:spPr>
          <a:xfrm>
            <a:off x="1761545" y="3196810"/>
            <a:ext cx="7669174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fruits = [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"apple"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"banana"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"cherry"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"date"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console.log(fruits[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]); 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This will display "apple" in the console.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console.log(fruits[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]); 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This will display "cherry" in the console.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4668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8356A-E285-8674-41FF-18B66913E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Modify array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2565DA-FAB6-7E18-E3B2-A156BABAF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0419" y="2023481"/>
            <a:ext cx="9854435" cy="1758105"/>
          </a:xfrm>
        </p:spPr>
        <p:txBody>
          <a:bodyPr>
            <a:normAutofit/>
          </a:bodyPr>
          <a:lstStyle/>
          <a:p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You can change the values of array elements by simply assigning a new value to them using their index.</a:t>
            </a:r>
            <a:endParaRPr lang="en-US" sz="1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8E211D-89F5-1C80-6262-A0F847A23521}"/>
              </a:ext>
            </a:extLst>
          </p:cNvPr>
          <p:cNvSpPr txBox="1"/>
          <p:nvPr/>
        </p:nvSpPr>
        <p:spPr>
          <a:xfrm>
            <a:off x="1394847" y="2555711"/>
            <a:ext cx="9854434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names = [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"Chole"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 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"Arthur"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 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"Sophie"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"Aiden"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"Jerry"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"Henry"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fruits[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"Sophia"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console.log(names);</a:t>
            </a:r>
          </a:p>
          <a:p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This will now display: ["Chole",  "Arthur",  "Sophia", "Aiden", "Jerry", "Henry"]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4118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8356A-E285-8674-41FF-18B66913E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or remove array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2565DA-FAB6-7E18-E3B2-A156BABAF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0419" y="2023481"/>
            <a:ext cx="9854435" cy="1758105"/>
          </a:xfrm>
        </p:spPr>
        <p:txBody>
          <a:bodyPr>
            <a:normAutofit/>
          </a:bodyPr>
          <a:lstStyle/>
          <a:p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You can change the values of array elements by simply assigning a new value to them using their index.</a:t>
            </a:r>
            <a:endParaRPr lang="en-US" sz="1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F24A0C-C031-2D7F-BF32-2183BC48B3F8}"/>
              </a:ext>
            </a:extLst>
          </p:cNvPr>
          <p:cNvSpPr txBox="1"/>
          <p:nvPr/>
        </p:nvSpPr>
        <p:spPr>
          <a:xfrm>
            <a:off x="1325998" y="2407626"/>
            <a:ext cx="9603275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names = [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"Chole"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"Arthur"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"Sophie"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"Aiden"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"Jerry"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"Henry"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names.push(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"Michael"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console.log(names); 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This will now display: ["Chole",  "Arthur",  "Sophia", "Aiden", "Jerry", "Henry", "Michael"]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names.pop();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console.log(names); 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This will now display: ["Chole",  "Arthur",  "Sophia", "Aiden", "Jerry", "Henry"]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969256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397</TotalTime>
  <Words>1231</Words>
  <Application>Microsoft Office PowerPoint</Application>
  <PresentationFormat>Widescreen</PresentationFormat>
  <Paragraphs>157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Consolas</vt:lpstr>
      <vt:lpstr>Gill Sans MT</vt:lpstr>
      <vt:lpstr>Segoe UI</vt:lpstr>
      <vt:lpstr>Söhne</vt:lpstr>
      <vt:lpstr>Gallery</vt:lpstr>
      <vt:lpstr>Build Web Games</vt:lpstr>
      <vt:lpstr>HTML document structure</vt:lpstr>
      <vt:lpstr>JavaScript Function definition</vt:lpstr>
      <vt:lpstr>JavaScript Function Call</vt:lpstr>
      <vt:lpstr>JavaScript Array</vt:lpstr>
      <vt:lpstr>Create Array</vt:lpstr>
      <vt:lpstr>Access array elements</vt:lpstr>
      <vt:lpstr>Modify array elements</vt:lpstr>
      <vt:lpstr>Add or remove array elements</vt:lpstr>
      <vt:lpstr>Loop through an array</vt:lpstr>
      <vt:lpstr>Use array for id list in tic-tac-toe</vt:lpstr>
      <vt:lpstr>Loop ID array to check the winner</vt:lpstr>
    </vt:vector>
  </TitlesOfParts>
  <Company>Bloomberg LP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 Web Games</dc:title>
  <dc:creator>Ren, Yongfu</dc:creator>
  <cp:lastModifiedBy>Yongfu Ren</cp:lastModifiedBy>
  <cp:revision>11</cp:revision>
  <dcterms:created xsi:type="dcterms:W3CDTF">2023-07-22T14:50:04Z</dcterms:created>
  <dcterms:modified xsi:type="dcterms:W3CDTF">2023-09-23T15:08:42Z</dcterms:modified>
</cp:coreProperties>
</file>