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Gill Sans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1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BUILD WEB GAMES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CHAPTER 16: Snake game – snake object &amp; game tick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1A1D-49BB-9D7B-0269-1ACC71A3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Snake game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F65C9-46F4-26E1-A5D9-0034BB511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D28A-CA81-EF05-6601-C5EFEBB6177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  <a:p>
            <a:r>
              <a:rPr lang="en-US" dirty="0"/>
              <a:t>Board</a:t>
            </a:r>
          </a:p>
          <a:p>
            <a:r>
              <a:rPr lang="en-US" dirty="0"/>
              <a:t>Event handlers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0E72F-276A-AE42-C6EF-CA9F1FDB2B8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New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1137C0-82AC-00B3-1E9B-30C65B0671F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412361" y="2821491"/>
            <a:ext cx="4857423" cy="2637371"/>
          </a:xfrm>
        </p:spPr>
        <p:txBody>
          <a:bodyPr/>
          <a:lstStyle/>
          <a:p>
            <a:r>
              <a:rPr lang="en-US" dirty="0"/>
              <a:t>Snake object</a:t>
            </a:r>
          </a:p>
          <a:p>
            <a:r>
              <a:rPr lang="en-US" dirty="0"/>
              <a:t>Game tick control with window timeout</a:t>
            </a:r>
          </a:p>
          <a:p>
            <a:r>
              <a:rPr lang="en-US" dirty="0"/>
              <a:t>Generate board shape programmatically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1A1D-49BB-9D7B-0269-1ACC71A3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D28A-CA81-EF05-6601-C5EFEBB617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97099" y="1925500"/>
            <a:ext cx="4645152" cy="2644457"/>
          </a:xfrm>
        </p:spPr>
        <p:txBody>
          <a:bodyPr/>
          <a:lstStyle/>
          <a:p>
            <a:r>
              <a:rPr lang="en-US" dirty="0"/>
              <a:t>Graphics object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0EC3E-AAD6-4697-6401-AE25352B4084}"/>
              </a:ext>
            </a:extLst>
          </p:cNvPr>
          <p:cNvSpPr txBox="1"/>
          <p:nvPr/>
        </p:nvSpPr>
        <p:spPr>
          <a:xfrm>
            <a:off x="1447191" y="2605439"/>
            <a:ext cx="5625123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graphics =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blockColor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canvas.getContext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clearCanvas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draw: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graphics.ctx.fillStyle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graphics.blockColor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108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1A1D-49BB-9D7B-0269-1ACC71A3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D28A-CA81-EF05-6601-C5EFEBB617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97099" y="1925500"/>
            <a:ext cx="4645152" cy="2644457"/>
          </a:xfrm>
        </p:spPr>
        <p:txBody>
          <a:bodyPr/>
          <a:lstStyle/>
          <a:p>
            <a:r>
              <a:rPr lang="en-US" dirty="0"/>
              <a:t>Game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83068-E750-CAA7-23D1-1C709690985C}"/>
              </a:ext>
            </a:extLst>
          </p:cNvPr>
          <p:cNvSpPr txBox="1"/>
          <p:nvPr/>
        </p:nvSpPr>
        <p:spPr>
          <a:xfrm>
            <a:off x="1447191" y="2667597"/>
            <a:ext cx="1920630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 =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board: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"####"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  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  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"####"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2934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1A1D-49BB-9D7B-0269-1ACC71A3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D28A-CA81-EF05-6601-C5EFEBB617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97099" y="1925500"/>
            <a:ext cx="4645152" cy="2644457"/>
          </a:xfrm>
        </p:spPr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44711-CF66-FBED-316E-B134B65CEF89}"/>
              </a:ext>
            </a:extLst>
          </p:cNvPr>
          <p:cNvSpPr txBox="1"/>
          <p:nvPr/>
        </p:nvSpPr>
        <p:spPr>
          <a:xfrm>
            <a:off x="1322754" y="2563916"/>
            <a:ext cx="8282354" cy="31085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drawButton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Draw block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clearButton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 canvas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drawButton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graphics.draw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clearButton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graphics.clearCanvas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05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1A1D-49BB-9D7B-0269-1ACC71A3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D28A-CA81-EF05-6601-C5EFEBB617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197099" y="1925500"/>
            <a:ext cx="2586156" cy="828575"/>
          </a:xfrm>
        </p:spPr>
        <p:txBody>
          <a:bodyPr/>
          <a:lstStyle/>
          <a:p>
            <a:r>
              <a:rPr lang="en-US" dirty="0"/>
              <a:t>snake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F24B8-3AA6-A0C0-3A19-358BDCDA13C7}"/>
              </a:ext>
            </a:extLst>
          </p:cNvPr>
          <p:cNvSpPr txBox="1"/>
          <p:nvPr/>
        </p:nvSpPr>
        <p:spPr>
          <a:xfrm>
            <a:off x="1283677" y="2754075"/>
            <a:ext cx="2413000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snake =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parts: [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color: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facing: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7FA0E-3041-AB62-8CD0-24B479C64071}"/>
              </a:ext>
            </a:extLst>
          </p:cNvPr>
          <p:cNvSpPr txBox="1"/>
          <p:nvPr/>
        </p:nvSpPr>
        <p:spPr>
          <a:xfrm>
            <a:off x="3783255" y="2754075"/>
            <a:ext cx="2878875" cy="16004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gameControl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startGame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6424F-09D1-792F-ED5E-FE8ADDFE7D1E}"/>
              </a:ext>
            </a:extLst>
          </p:cNvPr>
          <p:cNvSpPr txBox="1"/>
          <p:nvPr/>
        </p:nvSpPr>
        <p:spPr>
          <a:xfrm>
            <a:off x="6917955" y="2765099"/>
            <a:ext cx="5055944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game =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board: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"####"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  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  #"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"####"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createNewBoard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numColumn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game.board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newBoard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83C432B-21A8-5DFD-B315-2883F7DF4EC3}"/>
              </a:ext>
            </a:extLst>
          </p:cNvPr>
          <p:cNvSpPr txBox="1">
            <a:spLocks/>
          </p:cNvSpPr>
          <p:nvPr/>
        </p:nvSpPr>
        <p:spPr>
          <a:xfrm>
            <a:off x="3764324" y="1925499"/>
            <a:ext cx="2984383" cy="82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dirty="0"/>
              <a:t>Game control object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46BA4C3-7714-3A00-BA2F-AA0E31A31AD4}"/>
              </a:ext>
            </a:extLst>
          </p:cNvPr>
          <p:cNvSpPr txBox="1">
            <a:spLocks/>
          </p:cNvSpPr>
          <p:nvPr/>
        </p:nvSpPr>
        <p:spPr>
          <a:xfrm>
            <a:off x="6816354" y="1936524"/>
            <a:ext cx="4680076" cy="82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 dirty="0"/>
              <a:t>Generate board shape programmatically</a:t>
            </a:r>
          </a:p>
        </p:txBody>
      </p:sp>
    </p:spTree>
    <p:extLst>
      <p:ext uri="{BB962C8B-B14F-4D97-AF65-F5344CB8AC3E}">
        <p14:creationId xmlns:p14="http://schemas.microsoft.com/office/powerpoint/2010/main" val="25837192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306</Words>
  <Application>Microsoft Office PowerPoint</Application>
  <PresentationFormat>Widescreen</PresentationFormat>
  <Paragraphs>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</vt:lpstr>
      <vt:lpstr>Arial</vt:lpstr>
      <vt:lpstr>Consolas</vt:lpstr>
      <vt:lpstr>Gallery</vt:lpstr>
      <vt:lpstr>BUILD WEB GAMES</vt:lpstr>
      <vt:lpstr>Snake game components</vt:lpstr>
      <vt:lpstr>Existing Components</vt:lpstr>
      <vt:lpstr>Existing Components</vt:lpstr>
      <vt:lpstr>Existing Components</vt:lpstr>
      <vt:lpstr>New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cp:lastModifiedBy>Ren, Yongfu</cp:lastModifiedBy>
  <cp:revision>5</cp:revision>
  <dcterms:modified xsi:type="dcterms:W3CDTF">2023-12-16T21:56:00Z</dcterms:modified>
</cp:coreProperties>
</file>