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0" r:id="rId3"/>
    <p:sldId id="270" r:id="rId4"/>
    <p:sldId id="275" r:id="rId5"/>
    <p:sldId id="276" r:id="rId6"/>
    <p:sldId id="279" r:id="rId7"/>
    <p:sldId id="277" r:id="rId8"/>
    <p:sldId id="278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7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0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0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6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8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0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813B2C-B463-4557-A248-CE4C3318C078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3B2C-B463-4557-A248-CE4C3318C078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DDD3-FE76-B3BA-13C4-20CA89A72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Web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0A3D3-57C9-A5C6-2221-A54FC042C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6: JavaScript loop</a:t>
            </a:r>
          </a:p>
        </p:txBody>
      </p:sp>
    </p:spTree>
    <p:extLst>
      <p:ext uri="{BB962C8B-B14F-4D97-AF65-F5344CB8AC3E}">
        <p14:creationId xmlns:p14="http://schemas.microsoft.com/office/powerpoint/2010/main" val="185874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CD0D-29E1-FD18-AC34-CB4B08EC0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1059306"/>
          </a:xfrm>
        </p:spPr>
        <p:txBody>
          <a:bodyPr/>
          <a:lstStyle/>
          <a:p>
            <a:r>
              <a:rPr lang="en-US" dirty="0"/>
              <a:t>Review HTML document structure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350168" y="2566313"/>
            <a:ext cx="259080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6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92787-7A3E-5FF1-731A-6DDAC203B684}"/>
              </a:ext>
            </a:extLst>
          </p:cNvPr>
          <p:cNvSpPr txBox="1"/>
          <p:nvPr/>
        </p:nvSpPr>
        <p:spPr>
          <a:xfrm>
            <a:off x="2540080" y="3510625"/>
            <a:ext cx="6668088" cy="1200329"/>
          </a:xfrm>
          <a:custGeom>
            <a:avLst/>
            <a:gdLst>
              <a:gd name="connsiteX0" fmla="*/ 0 w 6668088"/>
              <a:gd name="connsiteY0" fmla="*/ 0 h 1200329"/>
              <a:gd name="connsiteX1" fmla="*/ 555674 w 6668088"/>
              <a:gd name="connsiteY1" fmla="*/ 0 h 1200329"/>
              <a:gd name="connsiteX2" fmla="*/ 1111348 w 6668088"/>
              <a:gd name="connsiteY2" fmla="*/ 0 h 1200329"/>
              <a:gd name="connsiteX3" fmla="*/ 1533660 w 6668088"/>
              <a:gd name="connsiteY3" fmla="*/ 0 h 1200329"/>
              <a:gd name="connsiteX4" fmla="*/ 2022653 w 6668088"/>
              <a:gd name="connsiteY4" fmla="*/ 0 h 1200329"/>
              <a:gd name="connsiteX5" fmla="*/ 2511646 w 6668088"/>
              <a:gd name="connsiteY5" fmla="*/ 0 h 1200329"/>
              <a:gd name="connsiteX6" fmla="*/ 2867278 w 6668088"/>
              <a:gd name="connsiteY6" fmla="*/ 0 h 1200329"/>
              <a:gd name="connsiteX7" fmla="*/ 3356271 w 6668088"/>
              <a:gd name="connsiteY7" fmla="*/ 0 h 1200329"/>
              <a:gd name="connsiteX8" fmla="*/ 3978626 w 6668088"/>
              <a:gd name="connsiteY8" fmla="*/ 0 h 1200329"/>
              <a:gd name="connsiteX9" fmla="*/ 4400938 w 6668088"/>
              <a:gd name="connsiteY9" fmla="*/ 0 h 1200329"/>
              <a:gd name="connsiteX10" fmla="*/ 4823250 w 6668088"/>
              <a:gd name="connsiteY10" fmla="*/ 0 h 1200329"/>
              <a:gd name="connsiteX11" fmla="*/ 5312243 w 6668088"/>
              <a:gd name="connsiteY11" fmla="*/ 0 h 1200329"/>
              <a:gd name="connsiteX12" fmla="*/ 5867917 w 6668088"/>
              <a:gd name="connsiteY12" fmla="*/ 0 h 1200329"/>
              <a:gd name="connsiteX13" fmla="*/ 6668088 w 6668088"/>
              <a:gd name="connsiteY13" fmla="*/ 0 h 1200329"/>
              <a:gd name="connsiteX14" fmla="*/ 6668088 w 6668088"/>
              <a:gd name="connsiteY14" fmla="*/ 412113 h 1200329"/>
              <a:gd name="connsiteX15" fmla="*/ 6668088 w 6668088"/>
              <a:gd name="connsiteY15" fmla="*/ 800219 h 1200329"/>
              <a:gd name="connsiteX16" fmla="*/ 6668088 w 6668088"/>
              <a:gd name="connsiteY16" fmla="*/ 1200329 h 1200329"/>
              <a:gd name="connsiteX17" fmla="*/ 6179095 w 6668088"/>
              <a:gd name="connsiteY17" fmla="*/ 1200329 h 1200329"/>
              <a:gd name="connsiteX18" fmla="*/ 5556740 w 6668088"/>
              <a:gd name="connsiteY18" fmla="*/ 1200329 h 1200329"/>
              <a:gd name="connsiteX19" fmla="*/ 5001066 w 6668088"/>
              <a:gd name="connsiteY19" fmla="*/ 1200329 h 1200329"/>
              <a:gd name="connsiteX20" fmla="*/ 4645435 w 6668088"/>
              <a:gd name="connsiteY20" fmla="*/ 1200329 h 1200329"/>
              <a:gd name="connsiteX21" fmla="*/ 4223122 w 6668088"/>
              <a:gd name="connsiteY21" fmla="*/ 1200329 h 1200329"/>
              <a:gd name="connsiteX22" fmla="*/ 3867491 w 6668088"/>
              <a:gd name="connsiteY22" fmla="*/ 1200329 h 1200329"/>
              <a:gd name="connsiteX23" fmla="*/ 3445179 w 6668088"/>
              <a:gd name="connsiteY23" fmla="*/ 1200329 h 1200329"/>
              <a:gd name="connsiteX24" fmla="*/ 3022867 w 6668088"/>
              <a:gd name="connsiteY24" fmla="*/ 1200329 h 1200329"/>
              <a:gd name="connsiteX25" fmla="*/ 2467193 w 6668088"/>
              <a:gd name="connsiteY25" fmla="*/ 1200329 h 1200329"/>
              <a:gd name="connsiteX26" fmla="*/ 1978199 w 6668088"/>
              <a:gd name="connsiteY26" fmla="*/ 1200329 h 1200329"/>
              <a:gd name="connsiteX27" fmla="*/ 1355845 w 6668088"/>
              <a:gd name="connsiteY27" fmla="*/ 1200329 h 1200329"/>
              <a:gd name="connsiteX28" fmla="*/ 800171 w 6668088"/>
              <a:gd name="connsiteY28" fmla="*/ 1200329 h 1200329"/>
              <a:gd name="connsiteX29" fmla="*/ 0 w 6668088"/>
              <a:gd name="connsiteY29" fmla="*/ 1200329 h 1200329"/>
              <a:gd name="connsiteX30" fmla="*/ 0 w 6668088"/>
              <a:gd name="connsiteY30" fmla="*/ 824226 h 1200329"/>
              <a:gd name="connsiteX31" fmla="*/ 0 w 6668088"/>
              <a:gd name="connsiteY31" fmla="*/ 424116 h 1200329"/>
              <a:gd name="connsiteX32" fmla="*/ 0 w 6668088"/>
              <a:gd name="connsiteY3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668088" h="1200329" extrusionOk="0">
                <a:moveTo>
                  <a:pt x="0" y="0"/>
                </a:moveTo>
                <a:cubicBezTo>
                  <a:pt x="129464" y="-54884"/>
                  <a:pt x="330215" y="58205"/>
                  <a:pt x="555674" y="0"/>
                </a:cubicBezTo>
                <a:cubicBezTo>
                  <a:pt x="781133" y="-58205"/>
                  <a:pt x="895196" y="31298"/>
                  <a:pt x="1111348" y="0"/>
                </a:cubicBezTo>
                <a:cubicBezTo>
                  <a:pt x="1327500" y="-31298"/>
                  <a:pt x="1360309" y="17001"/>
                  <a:pt x="1533660" y="0"/>
                </a:cubicBezTo>
                <a:cubicBezTo>
                  <a:pt x="1707011" y="-17001"/>
                  <a:pt x="1780377" y="3622"/>
                  <a:pt x="2022653" y="0"/>
                </a:cubicBezTo>
                <a:cubicBezTo>
                  <a:pt x="2264929" y="-3622"/>
                  <a:pt x="2342393" y="36714"/>
                  <a:pt x="2511646" y="0"/>
                </a:cubicBezTo>
                <a:cubicBezTo>
                  <a:pt x="2680899" y="-36714"/>
                  <a:pt x="2703935" y="13317"/>
                  <a:pt x="2867278" y="0"/>
                </a:cubicBezTo>
                <a:cubicBezTo>
                  <a:pt x="3030621" y="-13317"/>
                  <a:pt x="3153232" y="4658"/>
                  <a:pt x="3356271" y="0"/>
                </a:cubicBezTo>
                <a:cubicBezTo>
                  <a:pt x="3559310" y="-4658"/>
                  <a:pt x="3780756" y="70612"/>
                  <a:pt x="3978626" y="0"/>
                </a:cubicBezTo>
                <a:cubicBezTo>
                  <a:pt x="4176497" y="-70612"/>
                  <a:pt x="4237639" y="32860"/>
                  <a:pt x="4400938" y="0"/>
                </a:cubicBezTo>
                <a:cubicBezTo>
                  <a:pt x="4564237" y="-32860"/>
                  <a:pt x="4662626" y="3874"/>
                  <a:pt x="4823250" y="0"/>
                </a:cubicBezTo>
                <a:cubicBezTo>
                  <a:pt x="4983874" y="-3874"/>
                  <a:pt x="5197300" y="40219"/>
                  <a:pt x="5312243" y="0"/>
                </a:cubicBezTo>
                <a:cubicBezTo>
                  <a:pt x="5427186" y="-40219"/>
                  <a:pt x="5645063" y="30419"/>
                  <a:pt x="5867917" y="0"/>
                </a:cubicBezTo>
                <a:cubicBezTo>
                  <a:pt x="6090771" y="-30419"/>
                  <a:pt x="6343631" y="12970"/>
                  <a:pt x="6668088" y="0"/>
                </a:cubicBezTo>
                <a:cubicBezTo>
                  <a:pt x="6677792" y="136043"/>
                  <a:pt x="6636689" y="312014"/>
                  <a:pt x="6668088" y="412113"/>
                </a:cubicBezTo>
                <a:cubicBezTo>
                  <a:pt x="6699487" y="512212"/>
                  <a:pt x="6626569" y="617851"/>
                  <a:pt x="6668088" y="800219"/>
                </a:cubicBezTo>
                <a:cubicBezTo>
                  <a:pt x="6709607" y="982587"/>
                  <a:pt x="6634616" y="1090707"/>
                  <a:pt x="6668088" y="1200329"/>
                </a:cubicBezTo>
                <a:cubicBezTo>
                  <a:pt x="6451349" y="1203158"/>
                  <a:pt x="6329542" y="1183884"/>
                  <a:pt x="6179095" y="1200329"/>
                </a:cubicBezTo>
                <a:cubicBezTo>
                  <a:pt x="6028648" y="1216774"/>
                  <a:pt x="5793337" y="1169111"/>
                  <a:pt x="5556740" y="1200329"/>
                </a:cubicBezTo>
                <a:cubicBezTo>
                  <a:pt x="5320143" y="1231547"/>
                  <a:pt x="5243857" y="1175488"/>
                  <a:pt x="5001066" y="1200329"/>
                </a:cubicBezTo>
                <a:cubicBezTo>
                  <a:pt x="4758275" y="1225170"/>
                  <a:pt x="4808214" y="1163195"/>
                  <a:pt x="4645435" y="1200329"/>
                </a:cubicBezTo>
                <a:cubicBezTo>
                  <a:pt x="4482656" y="1237463"/>
                  <a:pt x="4398377" y="1182050"/>
                  <a:pt x="4223122" y="1200329"/>
                </a:cubicBezTo>
                <a:cubicBezTo>
                  <a:pt x="4047867" y="1218608"/>
                  <a:pt x="4036958" y="1192451"/>
                  <a:pt x="3867491" y="1200329"/>
                </a:cubicBezTo>
                <a:cubicBezTo>
                  <a:pt x="3698024" y="1208207"/>
                  <a:pt x="3538144" y="1194406"/>
                  <a:pt x="3445179" y="1200329"/>
                </a:cubicBezTo>
                <a:cubicBezTo>
                  <a:pt x="3352214" y="1206252"/>
                  <a:pt x="3117102" y="1197990"/>
                  <a:pt x="3022867" y="1200329"/>
                </a:cubicBezTo>
                <a:cubicBezTo>
                  <a:pt x="2928632" y="1202668"/>
                  <a:pt x="2707835" y="1184788"/>
                  <a:pt x="2467193" y="1200329"/>
                </a:cubicBezTo>
                <a:cubicBezTo>
                  <a:pt x="2226551" y="1215870"/>
                  <a:pt x="2196422" y="1176453"/>
                  <a:pt x="1978199" y="1200329"/>
                </a:cubicBezTo>
                <a:cubicBezTo>
                  <a:pt x="1759976" y="1224205"/>
                  <a:pt x="1617195" y="1126248"/>
                  <a:pt x="1355845" y="1200329"/>
                </a:cubicBezTo>
                <a:cubicBezTo>
                  <a:pt x="1094495" y="1274410"/>
                  <a:pt x="949226" y="1149609"/>
                  <a:pt x="800171" y="1200329"/>
                </a:cubicBezTo>
                <a:cubicBezTo>
                  <a:pt x="651116" y="1251049"/>
                  <a:pt x="392114" y="1145849"/>
                  <a:pt x="0" y="1200329"/>
                </a:cubicBezTo>
                <a:cubicBezTo>
                  <a:pt x="-22835" y="1091270"/>
                  <a:pt x="42695" y="965324"/>
                  <a:pt x="0" y="824226"/>
                </a:cubicBezTo>
                <a:cubicBezTo>
                  <a:pt x="-42695" y="683128"/>
                  <a:pt x="21114" y="608371"/>
                  <a:pt x="0" y="424116"/>
                </a:cubicBezTo>
                <a:cubicBezTo>
                  <a:pt x="-21114" y="239861"/>
                  <a:pt x="47878" y="1731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onPageLoaded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onPageLoaded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5204652-D202-6DE1-D0E8-EE228A3FDD68}"/>
              </a:ext>
            </a:extLst>
          </p:cNvPr>
          <p:cNvSpPr/>
          <p:nvPr/>
        </p:nvSpPr>
        <p:spPr>
          <a:xfrm>
            <a:off x="2187155" y="2489122"/>
            <a:ext cx="2240468" cy="697831"/>
          </a:xfrm>
          <a:prstGeom prst="wedgeRectCallout">
            <a:avLst>
              <a:gd name="adj1" fmla="val 38236"/>
              <a:gd name="adj2" fmla="val 110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word ‘function’ to define a function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4E12979-C268-5387-A666-1EE3124A56CC}"/>
              </a:ext>
            </a:extLst>
          </p:cNvPr>
          <p:cNvSpPr/>
          <p:nvPr/>
        </p:nvSpPr>
        <p:spPr>
          <a:xfrm>
            <a:off x="4844715" y="2489121"/>
            <a:ext cx="1823375" cy="697831"/>
          </a:xfrm>
          <a:prstGeom prst="wedgeRectCallout">
            <a:avLst>
              <a:gd name="adj1" fmla="val 38236"/>
              <a:gd name="adj2" fmla="val 110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name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CA23480-1718-CE95-E902-DE256363EF18}"/>
              </a:ext>
            </a:extLst>
          </p:cNvPr>
          <p:cNvSpPr/>
          <p:nvPr/>
        </p:nvSpPr>
        <p:spPr>
          <a:xfrm>
            <a:off x="7085182" y="2489120"/>
            <a:ext cx="2919663" cy="697831"/>
          </a:xfrm>
          <a:prstGeom prst="wedgeRectCallout">
            <a:avLst>
              <a:gd name="adj1" fmla="val -48425"/>
              <a:gd name="adj2" fmla="val 106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parameter name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9DE1F0E-6C7E-2506-EFD5-32D0137B1910}"/>
              </a:ext>
            </a:extLst>
          </p:cNvPr>
          <p:cNvSpPr/>
          <p:nvPr/>
        </p:nvSpPr>
        <p:spPr>
          <a:xfrm>
            <a:off x="2540080" y="5144090"/>
            <a:ext cx="1823375" cy="697831"/>
          </a:xfrm>
          <a:prstGeom prst="wedgeRectCallout">
            <a:avLst>
              <a:gd name="adj1" fmla="val 48793"/>
              <a:gd name="adj2" fmla="val -12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call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8DC37F1-6CD9-4728-8DBB-498EB4BD970F}"/>
              </a:ext>
            </a:extLst>
          </p:cNvPr>
          <p:cNvSpPr/>
          <p:nvPr/>
        </p:nvSpPr>
        <p:spPr>
          <a:xfrm>
            <a:off x="6136105" y="5034626"/>
            <a:ext cx="1941095" cy="550858"/>
          </a:xfrm>
          <a:prstGeom prst="wedgeRectCallout">
            <a:avLst>
              <a:gd name="adj1" fmla="val -49305"/>
              <a:gd name="adj2" fmla="val -123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A6A09DB-3A5F-FDAF-30ED-69B4E911C77B}"/>
              </a:ext>
            </a:extLst>
          </p:cNvPr>
          <p:cNvSpPr/>
          <p:nvPr/>
        </p:nvSpPr>
        <p:spPr>
          <a:xfrm>
            <a:off x="331698" y="3761873"/>
            <a:ext cx="1823375" cy="697831"/>
          </a:xfrm>
          <a:prstGeom prst="wedgeRectCallout">
            <a:avLst>
              <a:gd name="adj1" fmla="val 184723"/>
              <a:gd name="adj2" fmla="val -15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is a built-in object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8EFBAA0-7E1B-A65C-091E-871514FEACA8}"/>
              </a:ext>
            </a:extLst>
          </p:cNvPr>
          <p:cNvSpPr/>
          <p:nvPr/>
        </p:nvSpPr>
        <p:spPr>
          <a:xfrm>
            <a:off x="8752262" y="4795174"/>
            <a:ext cx="2195176" cy="697831"/>
          </a:xfrm>
          <a:prstGeom prst="wedgeRectCallout">
            <a:avLst>
              <a:gd name="adj1" fmla="val -192712"/>
              <a:gd name="adj2" fmla="val -154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 is a method in built-in window object</a:t>
            </a:r>
          </a:p>
        </p:txBody>
      </p:sp>
    </p:spTree>
    <p:extLst>
      <p:ext uri="{BB962C8B-B14F-4D97-AF65-F5344CB8AC3E}">
        <p14:creationId xmlns:p14="http://schemas.microsoft.com/office/powerpoint/2010/main" val="38871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Comparison Operators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B25F5-2636-335C-47C5-15CFB73FCBB9}"/>
              </a:ext>
            </a:extLst>
          </p:cNvPr>
          <p:cNvSpPr txBox="1"/>
          <p:nvPr/>
        </p:nvSpPr>
        <p:spPr>
          <a:xfrm>
            <a:off x="249657" y="1928362"/>
            <a:ext cx="5846343" cy="3970318"/>
          </a:xfrm>
          <a:custGeom>
            <a:avLst/>
            <a:gdLst>
              <a:gd name="connsiteX0" fmla="*/ 0 w 5846343"/>
              <a:gd name="connsiteY0" fmla="*/ 0 h 3970318"/>
              <a:gd name="connsiteX1" fmla="*/ 584634 w 5846343"/>
              <a:gd name="connsiteY1" fmla="*/ 0 h 3970318"/>
              <a:gd name="connsiteX2" fmla="*/ 1169269 w 5846343"/>
              <a:gd name="connsiteY2" fmla="*/ 0 h 3970318"/>
              <a:gd name="connsiteX3" fmla="*/ 1636976 w 5846343"/>
              <a:gd name="connsiteY3" fmla="*/ 0 h 3970318"/>
              <a:gd name="connsiteX4" fmla="*/ 2163147 w 5846343"/>
              <a:gd name="connsiteY4" fmla="*/ 0 h 3970318"/>
              <a:gd name="connsiteX5" fmla="*/ 2689318 w 5846343"/>
              <a:gd name="connsiteY5" fmla="*/ 0 h 3970318"/>
              <a:gd name="connsiteX6" fmla="*/ 3098562 w 5846343"/>
              <a:gd name="connsiteY6" fmla="*/ 0 h 3970318"/>
              <a:gd name="connsiteX7" fmla="*/ 3624733 w 5846343"/>
              <a:gd name="connsiteY7" fmla="*/ 0 h 3970318"/>
              <a:gd name="connsiteX8" fmla="*/ 4267830 w 5846343"/>
              <a:gd name="connsiteY8" fmla="*/ 0 h 3970318"/>
              <a:gd name="connsiteX9" fmla="*/ 4735538 w 5846343"/>
              <a:gd name="connsiteY9" fmla="*/ 0 h 3970318"/>
              <a:gd name="connsiteX10" fmla="*/ 5203245 w 5846343"/>
              <a:gd name="connsiteY10" fmla="*/ 0 h 3970318"/>
              <a:gd name="connsiteX11" fmla="*/ 5846343 w 5846343"/>
              <a:gd name="connsiteY11" fmla="*/ 0 h 3970318"/>
              <a:gd name="connsiteX12" fmla="*/ 5846343 w 5846343"/>
              <a:gd name="connsiteY12" fmla="*/ 567188 h 3970318"/>
              <a:gd name="connsiteX13" fmla="*/ 5846343 w 5846343"/>
              <a:gd name="connsiteY13" fmla="*/ 1094673 h 3970318"/>
              <a:gd name="connsiteX14" fmla="*/ 5846343 w 5846343"/>
              <a:gd name="connsiteY14" fmla="*/ 1661862 h 3970318"/>
              <a:gd name="connsiteX15" fmla="*/ 5846343 w 5846343"/>
              <a:gd name="connsiteY15" fmla="*/ 2189347 h 3970318"/>
              <a:gd name="connsiteX16" fmla="*/ 5846343 w 5846343"/>
              <a:gd name="connsiteY16" fmla="*/ 2716832 h 3970318"/>
              <a:gd name="connsiteX17" fmla="*/ 5846343 w 5846343"/>
              <a:gd name="connsiteY17" fmla="*/ 3244317 h 3970318"/>
              <a:gd name="connsiteX18" fmla="*/ 5846343 w 5846343"/>
              <a:gd name="connsiteY18" fmla="*/ 3970318 h 3970318"/>
              <a:gd name="connsiteX19" fmla="*/ 5320172 w 5846343"/>
              <a:gd name="connsiteY19" fmla="*/ 3970318 h 3970318"/>
              <a:gd name="connsiteX20" fmla="*/ 4910928 w 5846343"/>
              <a:gd name="connsiteY20" fmla="*/ 3970318 h 3970318"/>
              <a:gd name="connsiteX21" fmla="*/ 4443221 w 5846343"/>
              <a:gd name="connsiteY21" fmla="*/ 3970318 h 3970318"/>
              <a:gd name="connsiteX22" fmla="*/ 4033977 w 5846343"/>
              <a:gd name="connsiteY22" fmla="*/ 3970318 h 3970318"/>
              <a:gd name="connsiteX23" fmla="*/ 3566269 w 5846343"/>
              <a:gd name="connsiteY23" fmla="*/ 3970318 h 3970318"/>
              <a:gd name="connsiteX24" fmla="*/ 3098562 w 5846343"/>
              <a:gd name="connsiteY24" fmla="*/ 3970318 h 3970318"/>
              <a:gd name="connsiteX25" fmla="*/ 2513927 w 5846343"/>
              <a:gd name="connsiteY25" fmla="*/ 3970318 h 3970318"/>
              <a:gd name="connsiteX26" fmla="*/ 1987757 w 5846343"/>
              <a:gd name="connsiteY26" fmla="*/ 3970318 h 3970318"/>
              <a:gd name="connsiteX27" fmla="*/ 1344659 w 5846343"/>
              <a:gd name="connsiteY27" fmla="*/ 3970318 h 3970318"/>
              <a:gd name="connsiteX28" fmla="*/ 760025 w 5846343"/>
              <a:gd name="connsiteY28" fmla="*/ 3970318 h 3970318"/>
              <a:gd name="connsiteX29" fmla="*/ 0 w 5846343"/>
              <a:gd name="connsiteY29" fmla="*/ 3970318 h 3970318"/>
              <a:gd name="connsiteX30" fmla="*/ 0 w 5846343"/>
              <a:gd name="connsiteY30" fmla="*/ 3482536 h 3970318"/>
              <a:gd name="connsiteX31" fmla="*/ 0 w 5846343"/>
              <a:gd name="connsiteY31" fmla="*/ 2915348 h 3970318"/>
              <a:gd name="connsiteX32" fmla="*/ 0 w 5846343"/>
              <a:gd name="connsiteY32" fmla="*/ 2427566 h 3970318"/>
              <a:gd name="connsiteX33" fmla="*/ 0 w 5846343"/>
              <a:gd name="connsiteY33" fmla="*/ 1900081 h 3970318"/>
              <a:gd name="connsiteX34" fmla="*/ 0 w 5846343"/>
              <a:gd name="connsiteY34" fmla="*/ 1412299 h 3970318"/>
              <a:gd name="connsiteX35" fmla="*/ 0 w 5846343"/>
              <a:gd name="connsiteY35" fmla="*/ 765704 h 3970318"/>
              <a:gd name="connsiteX36" fmla="*/ 0 w 5846343"/>
              <a:gd name="connsiteY36" fmla="*/ 0 h 39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46343" h="3970318" extrusionOk="0">
                <a:moveTo>
                  <a:pt x="0" y="0"/>
                </a:moveTo>
                <a:cubicBezTo>
                  <a:pt x="163287" y="-4550"/>
                  <a:pt x="357517" y="12959"/>
                  <a:pt x="584634" y="0"/>
                </a:cubicBezTo>
                <a:cubicBezTo>
                  <a:pt x="811751" y="-12959"/>
                  <a:pt x="970268" y="14989"/>
                  <a:pt x="1169269" y="0"/>
                </a:cubicBezTo>
                <a:cubicBezTo>
                  <a:pt x="1368270" y="-14989"/>
                  <a:pt x="1409455" y="15406"/>
                  <a:pt x="1636976" y="0"/>
                </a:cubicBezTo>
                <a:cubicBezTo>
                  <a:pt x="1864497" y="-15406"/>
                  <a:pt x="2041630" y="53971"/>
                  <a:pt x="2163147" y="0"/>
                </a:cubicBezTo>
                <a:cubicBezTo>
                  <a:pt x="2284664" y="-53971"/>
                  <a:pt x="2583397" y="32458"/>
                  <a:pt x="2689318" y="0"/>
                </a:cubicBezTo>
                <a:cubicBezTo>
                  <a:pt x="2795239" y="-32458"/>
                  <a:pt x="2933078" y="9724"/>
                  <a:pt x="3098562" y="0"/>
                </a:cubicBezTo>
                <a:cubicBezTo>
                  <a:pt x="3264046" y="-9724"/>
                  <a:pt x="3429717" y="27228"/>
                  <a:pt x="3624733" y="0"/>
                </a:cubicBezTo>
                <a:cubicBezTo>
                  <a:pt x="3819749" y="-27228"/>
                  <a:pt x="3974832" y="456"/>
                  <a:pt x="4267830" y="0"/>
                </a:cubicBezTo>
                <a:cubicBezTo>
                  <a:pt x="4560828" y="-456"/>
                  <a:pt x="4535823" y="38408"/>
                  <a:pt x="4735538" y="0"/>
                </a:cubicBezTo>
                <a:cubicBezTo>
                  <a:pt x="4935253" y="-38408"/>
                  <a:pt x="4991009" y="24752"/>
                  <a:pt x="5203245" y="0"/>
                </a:cubicBezTo>
                <a:cubicBezTo>
                  <a:pt x="5415481" y="-24752"/>
                  <a:pt x="5643043" y="39746"/>
                  <a:pt x="5846343" y="0"/>
                </a:cubicBezTo>
                <a:cubicBezTo>
                  <a:pt x="5877794" y="280557"/>
                  <a:pt x="5812335" y="426180"/>
                  <a:pt x="5846343" y="567188"/>
                </a:cubicBezTo>
                <a:cubicBezTo>
                  <a:pt x="5880351" y="708196"/>
                  <a:pt x="5806248" y="896584"/>
                  <a:pt x="5846343" y="1094673"/>
                </a:cubicBezTo>
                <a:cubicBezTo>
                  <a:pt x="5886438" y="1292763"/>
                  <a:pt x="5790802" y="1429318"/>
                  <a:pt x="5846343" y="1661862"/>
                </a:cubicBezTo>
                <a:cubicBezTo>
                  <a:pt x="5901884" y="1894406"/>
                  <a:pt x="5807499" y="2082835"/>
                  <a:pt x="5846343" y="2189347"/>
                </a:cubicBezTo>
                <a:cubicBezTo>
                  <a:pt x="5885187" y="2295860"/>
                  <a:pt x="5799515" y="2604626"/>
                  <a:pt x="5846343" y="2716832"/>
                </a:cubicBezTo>
                <a:cubicBezTo>
                  <a:pt x="5893171" y="2829039"/>
                  <a:pt x="5794499" y="3003714"/>
                  <a:pt x="5846343" y="3244317"/>
                </a:cubicBezTo>
                <a:cubicBezTo>
                  <a:pt x="5898187" y="3484920"/>
                  <a:pt x="5822629" y="3667877"/>
                  <a:pt x="5846343" y="3970318"/>
                </a:cubicBezTo>
                <a:cubicBezTo>
                  <a:pt x="5626966" y="4009064"/>
                  <a:pt x="5523131" y="3948348"/>
                  <a:pt x="5320172" y="3970318"/>
                </a:cubicBezTo>
                <a:cubicBezTo>
                  <a:pt x="5117213" y="3992288"/>
                  <a:pt x="5101927" y="3964414"/>
                  <a:pt x="4910928" y="3970318"/>
                </a:cubicBezTo>
                <a:cubicBezTo>
                  <a:pt x="4719929" y="3976222"/>
                  <a:pt x="4632223" y="3946891"/>
                  <a:pt x="4443221" y="3970318"/>
                </a:cubicBezTo>
                <a:cubicBezTo>
                  <a:pt x="4254219" y="3993745"/>
                  <a:pt x="4199137" y="3941382"/>
                  <a:pt x="4033977" y="3970318"/>
                </a:cubicBezTo>
                <a:cubicBezTo>
                  <a:pt x="3868817" y="3999254"/>
                  <a:pt x="3660864" y="3922154"/>
                  <a:pt x="3566269" y="3970318"/>
                </a:cubicBezTo>
                <a:cubicBezTo>
                  <a:pt x="3471674" y="4018482"/>
                  <a:pt x="3236242" y="3916441"/>
                  <a:pt x="3098562" y="3970318"/>
                </a:cubicBezTo>
                <a:cubicBezTo>
                  <a:pt x="2960882" y="4024195"/>
                  <a:pt x="2756209" y="3952872"/>
                  <a:pt x="2513927" y="3970318"/>
                </a:cubicBezTo>
                <a:cubicBezTo>
                  <a:pt x="2271646" y="3987764"/>
                  <a:pt x="2132769" y="3918230"/>
                  <a:pt x="1987757" y="3970318"/>
                </a:cubicBezTo>
                <a:cubicBezTo>
                  <a:pt x="1842745" y="4022406"/>
                  <a:pt x="1581076" y="3950063"/>
                  <a:pt x="1344659" y="3970318"/>
                </a:cubicBezTo>
                <a:cubicBezTo>
                  <a:pt x="1108242" y="3990573"/>
                  <a:pt x="885738" y="3954272"/>
                  <a:pt x="760025" y="3970318"/>
                </a:cubicBezTo>
                <a:cubicBezTo>
                  <a:pt x="634312" y="3986364"/>
                  <a:pt x="345015" y="3939248"/>
                  <a:pt x="0" y="3970318"/>
                </a:cubicBezTo>
                <a:cubicBezTo>
                  <a:pt x="-1116" y="3759854"/>
                  <a:pt x="4119" y="3583698"/>
                  <a:pt x="0" y="3482536"/>
                </a:cubicBezTo>
                <a:cubicBezTo>
                  <a:pt x="-4119" y="3381374"/>
                  <a:pt x="24520" y="3165887"/>
                  <a:pt x="0" y="2915348"/>
                </a:cubicBezTo>
                <a:cubicBezTo>
                  <a:pt x="-24520" y="2664809"/>
                  <a:pt x="18446" y="2612077"/>
                  <a:pt x="0" y="2427566"/>
                </a:cubicBezTo>
                <a:cubicBezTo>
                  <a:pt x="-18446" y="2243055"/>
                  <a:pt x="61759" y="2098286"/>
                  <a:pt x="0" y="1900081"/>
                </a:cubicBezTo>
                <a:cubicBezTo>
                  <a:pt x="-61759" y="1701876"/>
                  <a:pt x="51451" y="1535835"/>
                  <a:pt x="0" y="1412299"/>
                </a:cubicBezTo>
                <a:cubicBezTo>
                  <a:pt x="-51451" y="1288763"/>
                  <a:pt x="59133" y="1031898"/>
                  <a:pt x="0" y="765704"/>
                </a:cubicBezTo>
                <a:cubicBezTo>
                  <a:pt x="-59133" y="499511"/>
                  <a:pt x="35422" y="29463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elememt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elememt.innerText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click an empty block!"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elememt.innerText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6345657" y="1928362"/>
            <a:ext cx="5846343" cy="738664"/>
          </a:xfrm>
          <a:custGeom>
            <a:avLst/>
            <a:gdLst>
              <a:gd name="connsiteX0" fmla="*/ 0 w 5846343"/>
              <a:gd name="connsiteY0" fmla="*/ 0 h 738664"/>
              <a:gd name="connsiteX1" fmla="*/ 584634 w 5846343"/>
              <a:gd name="connsiteY1" fmla="*/ 0 h 738664"/>
              <a:gd name="connsiteX2" fmla="*/ 1169269 w 5846343"/>
              <a:gd name="connsiteY2" fmla="*/ 0 h 738664"/>
              <a:gd name="connsiteX3" fmla="*/ 1636976 w 5846343"/>
              <a:gd name="connsiteY3" fmla="*/ 0 h 738664"/>
              <a:gd name="connsiteX4" fmla="*/ 2163147 w 5846343"/>
              <a:gd name="connsiteY4" fmla="*/ 0 h 738664"/>
              <a:gd name="connsiteX5" fmla="*/ 2689318 w 5846343"/>
              <a:gd name="connsiteY5" fmla="*/ 0 h 738664"/>
              <a:gd name="connsiteX6" fmla="*/ 3098562 w 5846343"/>
              <a:gd name="connsiteY6" fmla="*/ 0 h 738664"/>
              <a:gd name="connsiteX7" fmla="*/ 3624733 w 5846343"/>
              <a:gd name="connsiteY7" fmla="*/ 0 h 738664"/>
              <a:gd name="connsiteX8" fmla="*/ 4267830 w 5846343"/>
              <a:gd name="connsiteY8" fmla="*/ 0 h 738664"/>
              <a:gd name="connsiteX9" fmla="*/ 4735538 w 5846343"/>
              <a:gd name="connsiteY9" fmla="*/ 0 h 738664"/>
              <a:gd name="connsiteX10" fmla="*/ 5203245 w 5846343"/>
              <a:gd name="connsiteY10" fmla="*/ 0 h 738664"/>
              <a:gd name="connsiteX11" fmla="*/ 5846343 w 5846343"/>
              <a:gd name="connsiteY11" fmla="*/ 0 h 738664"/>
              <a:gd name="connsiteX12" fmla="*/ 5846343 w 5846343"/>
              <a:gd name="connsiteY12" fmla="*/ 369332 h 738664"/>
              <a:gd name="connsiteX13" fmla="*/ 5846343 w 5846343"/>
              <a:gd name="connsiteY13" fmla="*/ 738664 h 738664"/>
              <a:gd name="connsiteX14" fmla="*/ 5261709 w 5846343"/>
              <a:gd name="connsiteY14" fmla="*/ 738664 h 738664"/>
              <a:gd name="connsiteX15" fmla="*/ 4794001 w 5846343"/>
              <a:gd name="connsiteY15" fmla="*/ 738664 h 738664"/>
              <a:gd name="connsiteX16" fmla="*/ 4092440 w 5846343"/>
              <a:gd name="connsiteY16" fmla="*/ 738664 h 738664"/>
              <a:gd name="connsiteX17" fmla="*/ 3507806 w 5846343"/>
              <a:gd name="connsiteY17" fmla="*/ 738664 h 738664"/>
              <a:gd name="connsiteX18" fmla="*/ 2864708 w 5846343"/>
              <a:gd name="connsiteY18" fmla="*/ 738664 h 738664"/>
              <a:gd name="connsiteX19" fmla="*/ 2280074 w 5846343"/>
              <a:gd name="connsiteY19" fmla="*/ 738664 h 738664"/>
              <a:gd name="connsiteX20" fmla="*/ 1870830 w 5846343"/>
              <a:gd name="connsiteY20" fmla="*/ 738664 h 738664"/>
              <a:gd name="connsiteX21" fmla="*/ 1403122 w 5846343"/>
              <a:gd name="connsiteY21" fmla="*/ 738664 h 738664"/>
              <a:gd name="connsiteX22" fmla="*/ 993878 w 5846343"/>
              <a:gd name="connsiteY22" fmla="*/ 738664 h 738664"/>
              <a:gd name="connsiteX23" fmla="*/ 526171 w 5846343"/>
              <a:gd name="connsiteY23" fmla="*/ 738664 h 738664"/>
              <a:gd name="connsiteX24" fmla="*/ 0 w 5846343"/>
              <a:gd name="connsiteY24" fmla="*/ 738664 h 738664"/>
              <a:gd name="connsiteX25" fmla="*/ 0 w 5846343"/>
              <a:gd name="connsiteY25" fmla="*/ 369332 h 738664"/>
              <a:gd name="connsiteX26" fmla="*/ 0 w 5846343"/>
              <a:gd name="connsiteY2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46343" h="738664" extrusionOk="0">
                <a:moveTo>
                  <a:pt x="0" y="0"/>
                </a:moveTo>
                <a:cubicBezTo>
                  <a:pt x="163287" y="-4550"/>
                  <a:pt x="357517" y="12959"/>
                  <a:pt x="584634" y="0"/>
                </a:cubicBezTo>
                <a:cubicBezTo>
                  <a:pt x="811751" y="-12959"/>
                  <a:pt x="970268" y="14989"/>
                  <a:pt x="1169269" y="0"/>
                </a:cubicBezTo>
                <a:cubicBezTo>
                  <a:pt x="1368270" y="-14989"/>
                  <a:pt x="1409455" y="15406"/>
                  <a:pt x="1636976" y="0"/>
                </a:cubicBezTo>
                <a:cubicBezTo>
                  <a:pt x="1864497" y="-15406"/>
                  <a:pt x="2041630" y="53971"/>
                  <a:pt x="2163147" y="0"/>
                </a:cubicBezTo>
                <a:cubicBezTo>
                  <a:pt x="2284664" y="-53971"/>
                  <a:pt x="2583397" y="32458"/>
                  <a:pt x="2689318" y="0"/>
                </a:cubicBezTo>
                <a:cubicBezTo>
                  <a:pt x="2795239" y="-32458"/>
                  <a:pt x="2933078" y="9724"/>
                  <a:pt x="3098562" y="0"/>
                </a:cubicBezTo>
                <a:cubicBezTo>
                  <a:pt x="3264046" y="-9724"/>
                  <a:pt x="3429717" y="27228"/>
                  <a:pt x="3624733" y="0"/>
                </a:cubicBezTo>
                <a:cubicBezTo>
                  <a:pt x="3819749" y="-27228"/>
                  <a:pt x="3974832" y="456"/>
                  <a:pt x="4267830" y="0"/>
                </a:cubicBezTo>
                <a:cubicBezTo>
                  <a:pt x="4560828" y="-456"/>
                  <a:pt x="4535823" y="38408"/>
                  <a:pt x="4735538" y="0"/>
                </a:cubicBezTo>
                <a:cubicBezTo>
                  <a:pt x="4935253" y="-38408"/>
                  <a:pt x="4991009" y="24752"/>
                  <a:pt x="5203245" y="0"/>
                </a:cubicBezTo>
                <a:cubicBezTo>
                  <a:pt x="5415481" y="-24752"/>
                  <a:pt x="5643043" y="39746"/>
                  <a:pt x="5846343" y="0"/>
                </a:cubicBezTo>
                <a:cubicBezTo>
                  <a:pt x="5878405" y="142005"/>
                  <a:pt x="5836073" y="184942"/>
                  <a:pt x="5846343" y="369332"/>
                </a:cubicBezTo>
                <a:cubicBezTo>
                  <a:pt x="5856613" y="553722"/>
                  <a:pt x="5829729" y="615807"/>
                  <a:pt x="5846343" y="738664"/>
                </a:cubicBezTo>
                <a:cubicBezTo>
                  <a:pt x="5620185" y="808481"/>
                  <a:pt x="5467324" y="714180"/>
                  <a:pt x="5261709" y="738664"/>
                </a:cubicBezTo>
                <a:cubicBezTo>
                  <a:pt x="5056094" y="763148"/>
                  <a:pt x="4923745" y="696932"/>
                  <a:pt x="4794001" y="738664"/>
                </a:cubicBezTo>
                <a:cubicBezTo>
                  <a:pt x="4664257" y="780396"/>
                  <a:pt x="4278348" y="675653"/>
                  <a:pt x="4092440" y="738664"/>
                </a:cubicBezTo>
                <a:cubicBezTo>
                  <a:pt x="3906532" y="801675"/>
                  <a:pt x="3741498" y="700645"/>
                  <a:pt x="3507806" y="738664"/>
                </a:cubicBezTo>
                <a:cubicBezTo>
                  <a:pt x="3274114" y="776683"/>
                  <a:pt x="3180386" y="683141"/>
                  <a:pt x="2864708" y="738664"/>
                </a:cubicBezTo>
                <a:cubicBezTo>
                  <a:pt x="2549030" y="794187"/>
                  <a:pt x="2419136" y="693063"/>
                  <a:pt x="2280074" y="738664"/>
                </a:cubicBezTo>
                <a:cubicBezTo>
                  <a:pt x="2141012" y="784265"/>
                  <a:pt x="2061829" y="732760"/>
                  <a:pt x="1870830" y="738664"/>
                </a:cubicBezTo>
                <a:cubicBezTo>
                  <a:pt x="1679831" y="744568"/>
                  <a:pt x="1599418" y="724278"/>
                  <a:pt x="1403122" y="738664"/>
                </a:cubicBezTo>
                <a:cubicBezTo>
                  <a:pt x="1206826" y="753050"/>
                  <a:pt x="1159038" y="709728"/>
                  <a:pt x="993878" y="738664"/>
                </a:cubicBezTo>
                <a:cubicBezTo>
                  <a:pt x="828718" y="767600"/>
                  <a:pt x="755776" y="737975"/>
                  <a:pt x="526171" y="738664"/>
                </a:cubicBezTo>
                <a:cubicBezTo>
                  <a:pt x="296566" y="739353"/>
                  <a:pt x="133285" y="715768"/>
                  <a:pt x="0" y="738664"/>
                </a:cubicBezTo>
                <a:cubicBezTo>
                  <a:pt x="-30525" y="653822"/>
                  <a:pt x="13242" y="514922"/>
                  <a:pt x="0" y="369332"/>
                </a:cubicBezTo>
                <a:cubicBezTo>
                  <a:pt x="-13242" y="223742"/>
                  <a:pt x="16340" y="14714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50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Comparison Operators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1449217" y="2000552"/>
            <a:ext cx="7277688" cy="3108543"/>
          </a:xfrm>
          <a:custGeom>
            <a:avLst/>
            <a:gdLst>
              <a:gd name="connsiteX0" fmla="*/ 0 w 7277688"/>
              <a:gd name="connsiteY0" fmla="*/ 0 h 3108543"/>
              <a:gd name="connsiteX1" fmla="*/ 559822 w 7277688"/>
              <a:gd name="connsiteY1" fmla="*/ 0 h 3108543"/>
              <a:gd name="connsiteX2" fmla="*/ 1119644 w 7277688"/>
              <a:gd name="connsiteY2" fmla="*/ 0 h 3108543"/>
              <a:gd name="connsiteX3" fmla="*/ 1533913 w 7277688"/>
              <a:gd name="connsiteY3" fmla="*/ 0 h 3108543"/>
              <a:gd name="connsiteX4" fmla="*/ 2020958 w 7277688"/>
              <a:gd name="connsiteY4" fmla="*/ 0 h 3108543"/>
              <a:gd name="connsiteX5" fmla="*/ 2508003 w 7277688"/>
              <a:gd name="connsiteY5" fmla="*/ 0 h 3108543"/>
              <a:gd name="connsiteX6" fmla="*/ 2849495 w 7277688"/>
              <a:gd name="connsiteY6" fmla="*/ 0 h 3108543"/>
              <a:gd name="connsiteX7" fmla="*/ 3336540 w 7277688"/>
              <a:gd name="connsiteY7" fmla="*/ 0 h 3108543"/>
              <a:gd name="connsiteX8" fmla="*/ 3969139 w 7277688"/>
              <a:gd name="connsiteY8" fmla="*/ 0 h 3108543"/>
              <a:gd name="connsiteX9" fmla="*/ 4383407 w 7277688"/>
              <a:gd name="connsiteY9" fmla="*/ 0 h 3108543"/>
              <a:gd name="connsiteX10" fmla="*/ 4797676 w 7277688"/>
              <a:gd name="connsiteY10" fmla="*/ 0 h 3108543"/>
              <a:gd name="connsiteX11" fmla="*/ 5284721 w 7277688"/>
              <a:gd name="connsiteY11" fmla="*/ 0 h 3108543"/>
              <a:gd name="connsiteX12" fmla="*/ 5844543 w 7277688"/>
              <a:gd name="connsiteY12" fmla="*/ 0 h 3108543"/>
              <a:gd name="connsiteX13" fmla="*/ 6404365 w 7277688"/>
              <a:gd name="connsiteY13" fmla="*/ 0 h 3108543"/>
              <a:gd name="connsiteX14" fmla="*/ 7277688 w 7277688"/>
              <a:gd name="connsiteY14" fmla="*/ 0 h 3108543"/>
              <a:gd name="connsiteX15" fmla="*/ 7277688 w 7277688"/>
              <a:gd name="connsiteY15" fmla="*/ 580261 h 3108543"/>
              <a:gd name="connsiteX16" fmla="*/ 7277688 w 7277688"/>
              <a:gd name="connsiteY16" fmla="*/ 1067266 h 3108543"/>
              <a:gd name="connsiteX17" fmla="*/ 7277688 w 7277688"/>
              <a:gd name="connsiteY17" fmla="*/ 1554271 h 3108543"/>
              <a:gd name="connsiteX18" fmla="*/ 7277688 w 7277688"/>
              <a:gd name="connsiteY18" fmla="*/ 2041277 h 3108543"/>
              <a:gd name="connsiteX19" fmla="*/ 7277688 w 7277688"/>
              <a:gd name="connsiteY19" fmla="*/ 2528282 h 3108543"/>
              <a:gd name="connsiteX20" fmla="*/ 7277688 w 7277688"/>
              <a:gd name="connsiteY20" fmla="*/ 3108543 h 3108543"/>
              <a:gd name="connsiteX21" fmla="*/ 6790643 w 7277688"/>
              <a:gd name="connsiteY21" fmla="*/ 3108543 h 3108543"/>
              <a:gd name="connsiteX22" fmla="*/ 6449151 w 7277688"/>
              <a:gd name="connsiteY22" fmla="*/ 3108543 h 3108543"/>
              <a:gd name="connsiteX23" fmla="*/ 6034883 w 7277688"/>
              <a:gd name="connsiteY23" fmla="*/ 3108543 h 3108543"/>
              <a:gd name="connsiteX24" fmla="*/ 5620614 w 7277688"/>
              <a:gd name="connsiteY24" fmla="*/ 3108543 h 3108543"/>
              <a:gd name="connsiteX25" fmla="*/ 5060792 w 7277688"/>
              <a:gd name="connsiteY25" fmla="*/ 3108543 h 3108543"/>
              <a:gd name="connsiteX26" fmla="*/ 4573747 w 7277688"/>
              <a:gd name="connsiteY26" fmla="*/ 3108543 h 3108543"/>
              <a:gd name="connsiteX27" fmla="*/ 3941148 w 7277688"/>
              <a:gd name="connsiteY27" fmla="*/ 3108543 h 3108543"/>
              <a:gd name="connsiteX28" fmla="*/ 3381326 w 7277688"/>
              <a:gd name="connsiteY28" fmla="*/ 3108543 h 3108543"/>
              <a:gd name="connsiteX29" fmla="*/ 2748727 w 7277688"/>
              <a:gd name="connsiteY29" fmla="*/ 3108543 h 3108543"/>
              <a:gd name="connsiteX30" fmla="*/ 2334458 w 7277688"/>
              <a:gd name="connsiteY30" fmla="*/ 3108543 h 3108543"/>
              <a:gd name="connsiteX31" fmla="*/ 1920190 w 7277688"/>
              <a:gd name="connsiteY31" fmla="*/ 3108543 h 3108543"/>
              <a:gd name="connsiteX32" fmla="*/ 1433145 w 7277688"/>
              <a:gd name="connsiteY32" fmla="*/ 3108543 h 3108543"/>
              <a:gd name="connsiteX33" fmla="*/ 1091653 w 7277688"/>
              <a:gd name="connsiteY33" fmla="*/ 3108543 h 3108543"/>
              <a:gd name="connsiteX34" fmla="*/ 531831 w 7277688"/>
              <a:gd name="connsiteY34" fmla="*/ 3108543 h 3108543"/>
              <a:gd name="connsiteX35" fmla="*/ 0 w 7277688"/>
              <a:gd name="connsiteY35" fmla="*/ 3108543 h 3108543"/>
              <a:gd name="connsiteX36" fmla="*/ 0 w 7277688"/>
              <a:gd name="connsiteY36" fmla="*/ 2652623 h 3108543"/>
              <a:gd name="connsiteX37" fmla="*/ 0 w 7277688"/>
              <a:gd name="connsiteY37" fmla="*/ 2165618 h 3108543"/>
              <a:gd name="connsiteX38" fmla="*/ 0 w 7277688"/>
              <a:gd name="connsiteY38" fmla="*/ 1740784 h 3108543"/>
              <a:gd name="connsiteX39" fmla="*/ 0 w 7277688"/>
              <a:gd name="connsiteY39" fmla="*/ 1191608 h 3108543"/>
              <a:gd name="connsiteX40" fmla="*/ 0 w 7277688"/>
              <a:gd name="connsiteY40" fmla="*/ 704603 h 3108543"/>
              <a:gd name="connsiteX41" fmla="*/ 0 w 7277688"/>
              <a:gd name="connsiteY41" fmla="*/ 0 h 310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277688" h="3108543" extrusionOk="0">
                <a:moveTo>
                  <a:pt x="0" y="0"/>
                </a:moveTo>
                <a:cubicBezTo>
                  <a:pt x="189556" y="-21443"/>
                  <a:pt x="430601" y="66539"/>
                  <a:pt x="559822" y="0"/>
                </a:cubicBezTo>
                <a:cubicBezTo>
                  <a:pt x="689043" y="-66539"/>
                  <a:pt x="999645" y="52967"/>
                  <a:pt x="1119644" y="0"/>
                </a:cubicBezTo>
                <a:cubicBezTo>
                  <a:pt x="1239643" y="-52967"/>
                  <a:pt x="1331893" y="8150"/>
                  <a:pt x="1533913" y="0"/>
                </a:cubicBezTo>
                <a:cubicBezTo>
                  <a:pt x="1735933" y="-8150"/>
                  <a:pt x="1896449" y="5422"/>
                  <a:pt x="2020958" y="0"/>
                </a:cubicBezTo>
                <a:cubicBezTo>
                  <a:pt x="2145468" y="-5422"/>
                  <a:pt x="2272455" y="27303"/>
                  <a:pt x="2508003" y="0"/>
                </a:cubicBezTo>
                <a:cubicBezTo>
                  <a:pt x="2743552" y="-27303"/>
                  <a:pt x="2679311" y="27924"/>
                  <a:pt x="2849495" y="0"/>
                </a:cubicBezTo>
                <a:cubicBezTo>
                  <a:pt x="3019679" y="-27924"/>
                  <a:pt x="3218720" y="41077"/>
                  <a:pt x="3336540" y="0"/>
                </a:cubicBezTo>
                <a:cubicBezTo>
                  <a:pt x="3454360" y="-41077"/>
                  <a:pt x="3692814" y="49557"/>
                  <a:pt x="3969139" y="0"/>
                </a:cubicBezTo>
                <a:cubicBezTo>
                  <a:pt x="4245464" y="-49557"/>
                  <a:pt x="4251861" y="13053"/>
                  <a:pt x="4383407" y="0"/>
                </a:cubicBezTo>
                <a:cubicBezTo>
                  <a:pt x="4514953" y="-13053"/>
                  <a:pt x="4605569" y="18450"/>
                  <a:pt x="4797676" y="0"/>
                </a:cubicBezTo>
                <a:cubicBezTo>
                  <a:pt x="4989783" y="-18450"/>
                  <a:pt x="5100595" y="3593"/>
                  <a:pt x="5284721" y="0"/>
                </a:cubicBezTo>
                <a:cubicBezTo>
                  <a:pt x="5468848" y="-3593"/>
                  <a:pt x="5653526" y="55654"/>
                  <a:pt x="5844543" y="0"/>
                </a:cubicBezTo>
                <a:cubicBezTo>
                  <a:pt x="6035560" y="-55654"/>
                  <a:pt x="6280589" y="1307"/>
                  <a:pt x="6404365" y="0"/>
                </a:cubicBezTo>
                <a:cubicBezTo>
                  <a:pt x="6528141" y="-1307"/>
                  <a:pt x="6985056" y="20163"/>
                  <a:pt x="7277688" y="0"/>
                </a:cubicBezTo>
                <a:cubicBezTo>
                  <a:pt x="7342079" y="172388"/>
                  <a:pt x="7227072" y="325453"/>
                  <a:pt x="7277688" y="580261"/>
                </a:cubicBezTo>
                <a:cubicBezTo>
                  <a:pt x="7328304" y="835069"/>
                  <a:pt x="7261406" y="948315"/>
                  <a:pt x="7277688" y="1067266"/>
                </a:cubicBezTo>
                <a:cubicBezTo>
                  <a:pt x="7293970" y="1186218"/>
                  <a:pt x="7232283" y="1442830"/>
                  <a:pt x="7277688" y="1554271"/>
                </a:cubicBezTo>
                <a:cubicBezTo>
                  <a:pt x="7323093" y="1665713"/>
                  <a:pt x="7233238" y="1885938"/>
                  <a:pt x="7277688" y="2041277"/>
                </a:cubicBezTo>
                <a:cubicBezTo>
                  <a:pt x="7322138" y="2196616"/>
                  <a:pt x="7225955" y="2357962"/>
                  <a:pt x="7277688" y="2528282"/>
                </a:cubicBezTo>
                <a:cubicBezTo>
                  <a:pt x="7329421" y="2698602"/>
                  <a:pt x="7270654" y="2825154"/>
                  <a:pt x="7277688" y="3108543"/>
                </a:cubicBezTo>
                <a:cubicBezTo>
                  <a:pt x="7104721" y="3143786"/>
                  <a:pt x="7015055" y="3098953"/>
                  <a:pt x="6790643" y="3108543"/>
                </a:cubicBezTo>
                <a:cubicBezTo>
                  <a:pt x="6566232" y="3118133"/>
                  <a:pt x="6531709" y="3104352"/>
                  <a:pt x="6449151" y="3108543"/>
                </a:cubicBezTo>
                <a:cubicBezTo>
                  <a:pt x="6366593" y="3112734"/>
                  <a:pt x="6239063" y="3099131"/>
                  <a:pt x="6034883" y="3108543"/>
                </a:cubicBezTo>
                <a:cubicBezTo>
                  <a:pt x="5830703" y="3117955"/>
                  <a:pt x="5720578" y="3087747"/>
                  <a:pt x="5620614" y="3108543"/>
                </a:cubicBezTo>
                <a:cubicBezTo>
                  <a:pt x="5520650" y="3129339"/>
                  <a:pt x="5316458" y="3081088"/>
                  <a:pt x="5060792" y="3108543"/>
                </a:cubicBezTo>
                <a:cubicBezTo>
                  <a:pt x="4805126" y="3135998"/>
                  <a:pt x="4770934" y="3101669"/>
                  <a:pt x="4573747" y="3108543"/>
                </a:cubicBezTo>
                <a:cubicBezTo>
                  <a:pt x="4376560" y="3115417"/>
                  <a:pt x="4147640" y="3097265"/>
                  <a:pt x="3941148" y="3108543"/>
                </a:cubicBezTo>
                <a:cubicBezTo>
                  <a:pt x="3734656" y="3119821"/>
                  <a:pt x="3513831" y="3095841"/>
                  <a:pt x="3381326" y="3108543"/>
                </a:cubicBezTo>
                <a:cubicBezTo>
                  <a:pt x="3248821" y="3121245"/>
                  <a:pt x="3058805" y="3054966"/>
                  <a:pt x="2748727" y="3108543"/>
                </a:cubicBezTo>
                <a:cubicBezTo>
                  <a:pt x="2438649" y="3162120"/>
                  <a:pt x="2456126" y="3069730"/>
                  <a:pt x="2334458" y="3108543"/>
                </a:cubicBezTo>
                <a:cubicBezTo>
                  <a:pt x="2212790" y="3147356"/>
                  <a:pt x="2056240" y="3077154"/>
                  <a:pt x="1920190" y="3108543"/>
                </a:cubicBezTo>
                <a:cubicBezTo>
                  <a:pt x="1784140" y="3139932"/>
                  <a:pt x="1597608" y="3086189"/>
                  <a:pt x="1433145" y="3108543"/>
                </a:cubicBezTo>
                <a:cubicBezTo>
                  <a:pt x="1268683" y="3130897"/>
                  <a:pt x="1208249" y="3090375"/>
                  <a:pt x="1091653" y="3108543"/>
                </a:cubicBezTo>
                <a:cubicBezTo>
                  <a:pt x="975057" y="3126711"/>
                  <a:pt x="763832" y="3059289"/>
                  <a:pt x="531831" y="3108543"/>
                </a:cubicBezTo>
                <a:cubicBezTo>
                  <a:pt x="299830" y="3157797"/>
                  <a:pt x="215352" y="3081229"/>
                  <a:pt x="0" y="3108543"/>
                </a:cubicBezTo>
                <a:cubicBezTo>
                  <a:pt x="-48912" y="2999621"/>
                  <a:pt x="30586" y="2850114"/>
                  <a:pt x="0" y="2652623"/>
                </a:cubicBezTo>
                <a:cubicBezTo>
                  <a:pt x="-30586" y="2455132"/>
                  <a:pt x="45119" y="2362515"/>
                  <a:pt x="0" y="2165618"/>
                </a:cubicBezTo>
                <a:cubicBezTo>
                  <a:pt x="-45119" y="1968721"/>
                  <a:pt x="44125" y="1926020"/>
                  <a:pt x="0" y="1740784"/>
                </a:cubicBezTo>
                <a:cubicBezTo>
                  <a:pt x="-44125" y="1555548"/>
                  <a:pt x="16133" y="1460000"/>
                  <a:pt x="0" y="1191608"/>
                </a:cubicBezTo>
                <a:cubicBezTo>
                  <a:pt x="-16133" y="923216"/>
                  <a:pt x="42107" y="867481"/>
                  <a:pt x="0" y="704603"/>
                </a:cubicBezTo>
                <a:cubicBezTo>
                  <a:pt x="-42107" y="541725"/>
                  <a:pt x="50616" y="24475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1st row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text0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text1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text2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(text0 !==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text0 === text1 &amp;&amp; text1 === text2)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text0;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"Winner is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0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Comparison Operators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1208585" y="1503247"/>
            <a:ext cx="7277688" cy="4708981"/>
          </a:xfrm>
          <a:custGeom>
            <a:avLst/>
            <a:gdLst>
              <a:gd name="connsiteX0" fmla="*/ 0 w 7277688"/>
              <a:gd name="connsiteY0" fmla="*/ 0 h 4708981"/>
              <a:gd name="connsiteX1" fmla="*/ 559822 w 7277688"/>
              <a:gd name="connsiteY1" fmla="*/ 0 h 4708981"/>
              <a:gd name="connsiteX2" fmla="*/ 1119644 w 7277688"/>
              <a:gd name="connsiteY2" fmla="*/ 0 h 4708981"/>
              <a:gd name="connsiteX3" fmla="*/ 1533913 w 7277688"/>
              <a:gd name="connsiteY3" fmla="*/ 0 h 4708981"/>
              <a:gd name="connsiteX4" fmla="*/ 2020958 w 7277688"/>
              <a:gd name="connsiteY4" fmla="*/ 0 h 4708981"/>
              <a:gd name="connsiteX5" fmla="*/ 2508003 w 7277688"/>
              <a:gd name="connsiteY5" fmla="*/ 0 h 4708981"/>
              <a:gd name="connsiteX6" fmla="*/ 2849495 w 7277688"/>
              <a:gd name="connsiteY6" fmla="*/ 0 h 4708981"/>
              <a:gd name="connsiteX7" fmla="*/ 3336540 w 7277688"/>
              <a:gd name="connsiteY7" fmla="*/ 0 h 4708981"/>
              <a:gd name="connsiteX8" fmla="*/ 3969139 w 7277688"/>
              <a:gd name="connsiteY8" fmla="*/ 0 h 4708981"/>
              <a:gd name="connsiteX9" fmla="*/ 4383407 w 7277688"/>
              <a:gd name="connsiteY9" fmla="*/ 0 h 4708981"/>
              <a:gd name="connsiteX10" fmla="*/ 4797676 w 7277688"/>
              <a:gd name="connsiteY10" fmla="*/ 0 h 4708981"/>
              <a:gd name="connsiteX11" fmla="*/ 5284721 w 7277688"/>
              <a:gd name="connsiteY11" fmla="*/ 0 h 4708981"/>
              <a:gd name="connsiteX12" fmla="*/ 5844543 w 7277688"/>
              <a:gd name="connsiteY12" fmla="*/ 0 h 4708981"/>
              <a:gd name="connsiteX13" fmla="*/ 6404365 w 7277688"/>
              <a:gd name="connsiteY13" fmla="*/ 0 h 4708981"/>
              <a:gd name="connsiteX14" fmla="*/ 7277688 w 7277688"/>
              <a:gd name="connsiteY14" fmla="*/ 0 h 4708981"/>
              <a:gd name="connsiteX15" fmla="*/ 7277688 w 7277688"/>
              <a:gd name="connsiteY15" fmla="*/ 682802 h 4708981"/>
              <a:gd name="connsiteX16" fmla="*/ 7277688 w 7277688"/>
              <a:gd name="connsiteY16" fmla="*/ 1224335 h 4708981"/>
              <a:gd name="connsiteX17" fmla="*/ 7277688 w 7277688"/>
              <a:gd name="connsiteY17" fmla="*/ 1765868 h 4708981"/>
              <a:gd name="connsiteX18" fmla="*/ 7277688 w 7277688"/>
              <a:gd name="connsiteY18" fmla="*/ 2307401 h 4708981"/>
              <a:gd name="connsiteX19" fmla="*/ 7277688 w 7277688"/>
              <a:gd name="connsiteY19" fmla="*/ 2848934 h 4708981"/>
              <a:gd name="connsiteX20" fmla="*/ 7277688 w 7277688"/>
              <a:gd name="connsiteY20" fmla="*/ 3343377 h 4708981"/>
              <a:gd name="connsiteX21" fmla="*/ 7277688 w 7277688"/>
              <a:gd name="connsiteY21" fmla="*/ 3884909 h 4708981"/>
              <a:gd name="connsiteX22" fmla="*/ 7277688 w 7277688"/>
              <a:gd name="connsiteY22" fmla="*/ 4708981 h 4708981"/>
              <a:gd name="connsiteX23" fmla="*/ 6717866 w 7277688"/>
              <a:gd name="connsiteY23" fmla="*/ 4708981 h 4708981"/>
              <a:gd name="connsiteX24" fmla="*/ 6303597 w 7277688"/>
              <a:gd name="connsiteY24" fmla="*/ 4708981 h 4708981"/>
              <a:gd name="connsiteX25" fmla="*/ 5743775 w 7277688"/>
              <a:gd name="connsiteY25" fmla="*/ 4708981 h 4708981"/>
              <a:gd name="connsiteX26" fmla="*/ 5256730 w 7277688"/>
              <a:gd name="connsiteY26" fmla="*/ 4708981 h 4708981"/>
              <a:gd name="connsiteX27" fmla="*/ 4624131 w 7277688"/>
              <a:gd name="connsiteY27" fmla="*/ 4708981 h 4708981"/>
              <a:gd name="connsiteX28" fmla="*/ 4064309 w 7277688"/>
              <a:gd name="connsiteY28" fmla="*/ 4708981 h 4708981"/>
              <a:gd name="connsiteX29" fmla="*/ 3431710 w 7277688"/>
              <a:gd name="connsiteY29" fmla="*/ 4708981 h 4708981"/>
              <a:gd name="connsiteX30" fmla="*/ 3017441 w 7277688"/>
              <a:gd name="connsiteY30" fmla="*/ 4708981 h 4708981"/>
              <a:gd name="connsiteX31" fmla="*/ 2603173 w 7277688"/>
              <a:gd name="connsiteY31" fmla="*/ 4708981 h 4708981"/>
              <a:gd name="connsiteX32" fmla="*/ 2116128 w 7277688"/>
              <a:gd name="connsiteY32" fmla="*/ 4708981 h 4708981"/>
              <a:gd name="connsiteX33" fmla="*/ 1774636 w 7277688"/>
              <a:gd name="connsiteY33" fmla="*/ 4708981 h 4708981"/>
              <a:gd name="connsiteX34" fmla="*/ 1214814 w 7277688"/>
              <a:gd name="connsiteY34" fmla="*/ 4708981 h 4708981"/>
              <a:gd name="connsiteX35" fmla="*/ 873323 w 7277688"/>
              <a:gd name="connsiteY35" fmla="*/ 4708981 h 4708981"/>
              <a:gd name="connsiteX36" fmla="*/ 0 w 7277688"/>
              <a:gd name="connsiteY36" fmla="*/ 4708981 h 4708981"/>
              <a:gd name="connsiteX37" fmla="*/ 0 w 7277688"/>
              <a:gd name="connsiteY37" fmla="*/ 4261628 h 4708981"/>
              <a:gd name="connsiteX38" fmla="*/ 0 w 7277688"/>
              <a:gd name="connsiteY38" fmla="*/ 3814275 h 4708981"/>
              <a:gd name="connsiteX39" fmla="*/ 0 w 7277688"/>
              <a:gd name="connsiteY39" fmla="*/ 3178562 h 4708981"/>
              <a:gd name="connsiteX40" fmla="*/ 0 w 7277688"/>
              <a:gd name="connsiteY40" fmla="*/ 2637029 h 4708981"/>
              <a:gd name="connsiteX41" fmla="*/ 0 w 7277688"/>
              <a:gd name="connsiteY41" fmla="*/ 1954227 h 4708981"/>
              <a:gd name="connsiteX42" fmla="*/ 0 w 7277688"/>
              <a:gd name="connsiteY42" fmla="*/ 1365604 h 4708981"/>
              <a:gd name="connsiteX43" fmla="*/ 0 w 7277688"/>
              <a:gd name="connsiteY43" fmla="*/ 776982 h 4708981"/>
              <a:gd name="connsiteX44" fmla="*/ 0 w 7277688"/>
              <a:gd name="connsiteY44" fmla="*/ 0 h 47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277688" h="4708981" extrusionOk="0">
                <a:moveTo>
                  <a:pt x="0" y="0"/>
                </a:moveTo>
                <a:cubicBezTo>
                  <a:pt x="189556" y="-21443"/>
                  <a:pt x="430601" y="66539"/>
                  <a:pt x="559822" y="0"/>
                </a:cubicBezTo>
                <a:cubicBezTo>
                  <a:pt x="689043" y="-66539"/>
                  <a:pt x="999645" y="52967"/>
                  <a:pt x="1119644" y="0"/>
                </a:cubicBezTo>
                <a:cubicBezTo>
                  <a:pt x="1239643" y="-52967"/>
                  <a:pt x="1331893" y="8150"/>
                  <a:pt x="1533913" y="0"/>
                </a:cubicBezTo>
                <a:cubicBezTo>
                  <a:pt x="1735933" y="-8150"/>
                  <a:pt x="1896449" y="5422"/>
                  <a:pt x="2020958" y="0"/>
                </a:cubicBezTo>
                <a:cubicBezTo>
                  <a:pt x="2145468" y="-5422"/>
                  <a:pt x="2272455" y="27303"/>
                  <a:pt x="2508003" y="0"/>
                </a:cubicBezTo>
                <a:cubicBezTo>
                  <a:pt x="2743552" y="-27303"/>
                  <a:pt x="2679311" y="27924"/>
                  <a:pt x="2849495" y="0"/>
                </a:cubicBezTo>
                <a:cubicBezTo>
                  <a:pt x="3019679" y="-27924"/>
                  <a:pt x="3218720" y="41077"/>
                  <a:pt x="3336540" y="0"/>
                </a:cubicBezTo>
                <a:cubicBezTo>
                  <a:pt x="3454360" y="-41077"/>
                  <a:pt x="3692814" y="49557"/>
                  <a:pt x="3969139" y="0"/>
                </a:cubicBezTo>
                <a:cubicBezTo>
                  <a:pt x="4245464" y="-49557"/>
                  <a:pt x="4251861" y="13053"/>
                  <a:pt x="4383407" y="0"/>
                </a:cubicBezTo>
                <a:cubicBezTo>
                  <a:pt x="4514953" y="-13053"/>
                  <a:pt x="4605569" y="18450"/>
                  <a:pt x="4797676" y="0"/>
                </a:cubicBezTo>
                <a:cubicBezTo>
                  <a:pt x="4989783" y="-18450"/>
                  <a:pt x="5100595" y="3593"/>
                  <a:pt x="5284721" y="0"/>
                </a:cubicBezTo>
                <a:cubicBezTo>
                  <a:pt x="5468848" y="-3593"/>
                  <a:pt x="5653526" y="55654"/>
                  <a:pt x="5844543" y="0"/>
                </a:cubicBezTo>
                <a:cubicBezTo>
                  <a:pt x="6035560" y="-55654"/>
                  <a:pt x="6280589" y="1307"/>
                  <a:pt x="6404365" y="0"/>
                </a:cubicBezTo>
                <a:cubicBezTo>
                  <a:pt x="6528141" y="-1307"/>
                  <a:pt x="6985056" y="20163"/>
                  <a:pt x="7277688" y="0"/>
                </a:cubicBezTo>
                <a:cubicBezTo>
                  <a:pt x="7349697" y="213395"/>
                  <a:pt x="7262845" y="467312"/>
                  <a:pt x="7277688" y="682802"/>
                </a:cubicBezTo>
                <a:cubicBezTo>
                  <a:pt x="7292531" y="898292"/>
                  <a:pt x="7231957" y="1026727"/>
                  <a:pt x="7277688" y="1224335"/>
                </a:cubicBezTo>
                <a:cubicBezTo>
                  <a:pt x="7323419" y="1421943"/>
                  <a:pt x="7265907" y="1592200"/>
                  <a:pt x="7277688" y="1765868"/>
                </a:cubicBezTo>
                <a:cubicBezTo>
                  <a:pt x="7289469" y="1939537"/>
                  <a:pt x="7260974" y="2095394"/>
                  <a:pt x="7277688" y="2307401"/>
                </a:cubicBezTo>
                <a:cubicBezTo>
                  <a:pt x="7294402" y="2519408"/>
                  <a:pt x="7265305" y="2673385"/>
                  <a:pt x="7277688" y="2848934"/>
                </a:cubicBezTo>
                <a:cubicBezTo>
                  <a:pt x="7290071" y="3024483"/>
                  <a:pt x="7228814" y="3232718"/>
                  <a:pt x="7277688" y="3343377"/>
                </a:cubicBezTo>
                <a:cubicBezTo>
                  <a:pt x="7326562" y="3454036"/>
                  <a:pt x="7255540" y="3728184"/>
                  <a:pt x="7277688" y="3884909"/>
                </a:cubicBezTo>
                <a:cubicBezTo>
                  <a:pt x="7299836" y="4041634"/>
                  <a:pt x="7244419" y="4349315"/>
                  <a:pt x="7277688" y="4708981"/>
                </a:cubicBezTo>
                <a:cubicBezTo>
                  <a:pt x="7014038" y="4753138"/>
                  <a:pt x="6873748" y="4671401"/>
                  <a:pt x="6717866" y="4708981"/>
                </a:cubicBezTo>
                <a:cubicBezTo>
                  <a:pt x="6561984" y="4746561"/>
                  <a:pt x="6403561" y="4688185"/>
                  <a:pt x="6303597" y="4708981"/>
                </a:cubicBezTo>
                <a:cubicBezTo>
                  <a:pt x="6203633" y="4729777"/>
                  <a:pt x="5999441" y="4681526"/>
                  <a:pt x="5743775" y="4708981"/>
                </a:cubicBezTo>
                <a:cubicBezTo>
                  <a:pt x="5488109" y="4736436"/>
                  <a:pt x="5453917" y="4702107"/>
                  <a:pt x="5256730" y="4708981"/>
                </a:cubicBezTo>
                <a:cubicBezTo>
                  <a:pt x="5059543" y="4715855"/>
                  <a:pt x="4830623" y="4697703"/>
                  <a:pt x="4624131" y="4708981"/>
                </a:cubicBezTo>
                <a:cubicBezTo>
                  <a:pt x="4417639" y="4720259"/>
                  <a:pt x="4196814" y="4696279"/>
                  <a:pt x="4064309" y="4708981"/>
                </a:cubicBezTo>
                <a:cubicBezTo>
                  <a:pt x="3931804" y="4721683"/>
                  <a:pt x="3741788" y="4655404"/>
                  <a:pt x="3431710" y="4708981"/>
                </a:cubicBezTo>
                <a:cubicBezTo>
                  <a:pt x="3121632" y="4762558"/>
                  <a:pt x="3139109" y="4670168"/>
                  <a:pt x="3017441" y="4708981"/>
                </a:cubicBezTo>
                <a:cubicBezTo>
                  <a:pt x="2895773" y="4747794"/>
                  <a:pt x="2739223" y="4677592"/>
                  <a:pt x="2603173" y="4708981"/>
                </a:cubicBezTo>
                <a:cubicBezTo>
                  <a:pt x="2467123" y="4740370"/>
                  <a:pt x="2280591" y="4686627"/>
                  <a:pt x="2116128" y="4708981"/>
                </a:cubicBezTo>
                <a:cubicBezTo>
                  <a:pt x="1951666" y="4731335"/>
                  <a:pt x="1891232" y="4690813"/>
                  <a:pt x="1774636" y="4708981"/>
                </a:cubicBezTo>
                <a:cubicBezTo>
                  <a:pt x="1658040" y="4727149"/>
                  <a:pt x="1446815" y="4659727"/>
                  <a:pt x="1214814" y="4708981"/>
                </a:cubicBezTo>
                <a:cubicBezTo>
                  <a:pt x="982813" y="4758235"/>
                  <a:pt x="976780" y="4708194"/>
                  <a:pt x="873323" y="4708981"/>
                </a:cubicBezTo>
                <a:cubicBezTo>
                  <a:pt x="769866" y="4709768"/>
                  <a:pt x="245799" y="4695912"/>
                  <a:pt x="0" y="4708981"/>
                </a:cubicBezTo>
                <a:cubicBezTo>
                  <a:pt x="-2256" y="4608182"/>
                  <a:pt x="39942" y="4439647"/>
                  <a:pt x="0" y="4261628"/>
                </a:cubicBezTo>
                <a:cubicBezTo>
                  <a:pt x="-39942" y="4083609"/>
                  <a:pt x="25237" y="3991381"/>
                  <a:pt x="0" y="3814275"/>
                </a:cubicBezTo>
                <a:cubicBezTo>
                  <a:pt x="-25237" y="3637169"/>
                  <a:pt x="57904" y="3472176"/>
                  <a:pt x="0" y="3178562"/>
                </a:cubicBezTo>
                <a:cubicBezTo>
                  <a:pt x="-57904" y="2884948"/>
                  <a:pt x="23120" y="2830716"/>
                  <a:pt x="0" y="2637029"/>
                </a:cubicBezTo>
                <a:cubicBezTo>
                  <a:pt x="-23120" y="2443342"/>
                  <a:pt x="75408" y="2180617"/>
                  <a:pt x="0" y="1954227"/>
                </a:cubicBezTo>
                <a:cubicBezTo>
                  <a:pt x="-75408" y="1727837"/>
                  <a:pt x="41722" y="1657031"/>
                  <a:pt x="0" y="1365604"/>
                </a:cubicBezTo>
                <a:cubicBezTo>
                  <a:pt x="-41722" y="1074177"/>
                  <a:pt x="12050" y="1062311"/>
                  <a:pt x="0" y="776982"/>
                </a:cubicBezTo>
                <a:cubicBezTo>
                  <a:pt x="-12050" y="491653"/>
                  <a:pt x="3893" y="33782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1st row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text0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text1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text2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(text0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text0 === text1 &amp;&amp; text1 === text2)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text0;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"Winner is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2nd row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text0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text1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text2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(text0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text0 === text1 &amp;&amp; text1 === text2)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text0;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"Winner is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63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Comparison Operators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1729954" y="2274838"/>
            <a:ext cx="7277688" cy="2308324"/>
          </a:xfrm>
          <a:custGeom>
            <a:avLst/>
            <a:gdLst>
              <a:gd name="connsiteX0" fmla="*/ 0 w 7277688"/>
              <a:gd name="connsiteY0" fmla="*/ 0 h 2308324"/>
              <a:gd name="connsiteX1" fmla="*/ 559822 w 7277688"/>
              <a:gd name="connsiteY1" fmla="*/ 0 h 2308324"/>
              <a:gd name="connsiteX2" fmla="*/ 1119644 w 7277688"/>
              <a:gd name="connsiteY2" fmla="*/ 0 h 2308324"/>
              <a:gd name="connsiteX3" fmla="*/ 1533913 w 7277688"/>
              <a:gd name="connsiteY3" fmla="*/ 0 h 2308324"/>
              <a:gd name="connsiteX4" fmla="*/ 2020958 w 7277688"/>
              <a:gd name="connsiteY4" fmla="*/ 0 h 2308324"/>
              <a:gd name="connsiteX5" fmla="*/ 2508003 w 7277688"/>
              <a:gd name="connsiteY5" fmla="*/ 0 h 2308324"/>
              <a:gd name="connsiteX6" fmla="*/ 2849495 w 7277688"/>
              <a:gd name="connsiteY6" fmla="*/ 0 h 2308324"/>
              <a:gd name="connsiteX7" fmla="*/ 3336540 w 7277688"/>
              <a:gd name="connsiteY7" fmla="*/ 0 h 2308324"/>
              <a:gd name="connsiteX8" fmla="*/ 3969139 w 7277688"/>
              <a:gd name="connsiteY8" fmla="*/ 0 h 2308324"/>
              <a:gd name="connsiteX9" fmla="*/ 4383407 w 7277688"/>
              <a:gd name="connsiteY9" fmla="*/ 0 h 2308324"/>
              <a:gd name="connsiteX10" fmla="*/ 4797676 w 7277688"/>
              <a:gd name="connsiteY10" fmla="*/ 0 h 2308324"/>
              <a:gd name="connsiteX11" fmla="*/ 5284721 w 7277688"/>
              <a:gd name="connsiteY11" fmla="*/ 0 h 2308324"/>
              <a:gd name="connsiteX12" fmla="*/ 5844543 w 7277688"/>
              <a:gd name="connsiteY12" fmla="*/ 0 h 2308324"/>
              <a:gd name="connsiteX13" fmla="*/ 6404365 w 7277688"/>
              <a:gd name="connsiteY13" fmla="*/ 0 h 2308324"/>
              <a:gd name="connsiteX14" fmla="*/ 7277688 w 7277688"/>
              <a:gd name="connsiteY14" fmla="*/ 0 h 2308324"/>
              <a:gd name="connsiteX15" fmla="*/ 7277688 w 7277688"/>
              <a:gd name="connsiteY15" fmla="*/ 623247 h 2308324"/>
              <a:gd name="connsiteX16" fmla="*/ 7277688 w 7277688"/>
              <a:gd name="connsiteY16" fmla="*/ 1177245 h 2308324"/>
              <a:gd name="connsiteX17" fmla="*/ 7277688 w 7277688"/>
              <a:gd name="connsiteY17" fmla="*/ 1731243 h 2308324"/>
              <a:gd name="connsiteX18" fmla="*/ 7277688 w 7277688"/>
              <a:gd name="connsiteY18" fmla="*/ 2308324 h 2308324"/>
              <a:gd name="connsiteX19" fmla="*/ 6790643 w 7277688"/>
              <a:gd name="connsiteY19" fmla="*/ 2308324 h 2308324"/>
              <a:gd name="connsiteX20" fmla="*/ 6449151 w 7277688"/>
              <a:gd name="connsiteY20" fmla="*/ 2308324 h 2308324"/>
              <a:gd name="connsiteX21" fmla="*/ 6034883 w 7277688"/>
              <a:gd name="connsiteY21" fmla="*/ 2308324 h 2308324"/>
              <a:gd name="connsiteX22" fmla="*/ 5693391 w 7277688"/>
              <a:gd name="connsiteY22" fmla="*/ 2308324 h 2308324"/>
              <a:gd name="connsiteX23" fmla="*/ 5279123 w 7277688"/>
              <a:gd name="connsiteY23" fmla="*/ 2308324 h 2308324"/>
              <a:gd name="connsiteX24" fmla="*/ 4864855 w 7277688"/>
              <a:gd name="connsiteY24" fmla="*/ 2308324 h 2308324"/>
              <a:gd name="connsiteX25" fmla="*/ 4305032 w 7277688"/>
              <a:gd name="connsiteY25" fmla="*/ 2308324 h 2308324"/>
              <a:gd name="connsiteX26" fmla="*/ 3817987 w 7277688"/>
              <a:gd name="connsiteY26" fmla="*/ 2308324 h 2308324"/>
              <a:gd name="connsiteX27" fmla="*/ 3185388 w 7277688"/>
              <a:gd name="connsiteY27" fmla="*/ 2308324 h 2308324"/>
              <a:gd name="connsiteX28" fmla="*/ 2625566 w 7277688"/>
              <a:gd name="connsiteY28" fmla="*/ 2308324 h 2308324"/>
              <a:gd name="connsiteX29" fmla="*/ 1992967 w 7277688"/>
              <a:gd name="connsiteY29" fmla="*/ 2308324 h 2308324"/>
              <a:gd name="connsiteX30" fmla="*/ 1578698 w 7277688"/>
              <a:gd name="connsiteY30" fmla="*/ 2308324 h 2308324"/>
              <a:gd name="connsiteX31" fmla="*/ 1164430 w 7277688"/>
              <a:gd name="connsiteY31" fmla="*/ 2308324 h 2308324"/>
              <a:gd name="connsiteX32" fmla="*/ 677385 w 7277688"/>
              <a:gd name="connsiteY32" fmla="*/ 2308324 h 2308324"/>
              <a:gd name="connsiteX33" fmla="*/ 0 w 7277688"/>
              <a:gd name="connsiteY33" fmla="*/ 2308324 h 2308324"/>
              <a:gd name="connsiteX34" fmla="*/ 0 w 7277688"/>
              <a:gd name="connsiteY34" fmla="*/ 1731243 h 2308324"/>
              <a:gd name="connsiteX35" fmla="*/ 0 w 7277688"/>
              <a:gd name="connsiteY35" fmla="*/ 1107996 h 2308324"/>
              <a:gd name="connsiteX36" fmla="*/ 0 w 7277688"/>
              <a:gd name="connsiteY36" fmla="*/ 507831 h 2308324"/>
              <a:gd name="connsiteX37" fmla="*/ 0 w 7277688"/>
              <a:gd name="connsiteY37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77688" h="2308324" extrusionOk="0">
                <a:moveTo>
                  <a:pt x="0" y="0"/>
                </a:moveTo>
                <a:cubicBezTo>
                  <a:pt x="189556" y="-21443"/>
                  <a:pt x="430601" y="66539"/>
                  <a:pt x="559822" y="0"/>
                </a:cubicBezTo>
                <a:cubicBezTo>
                  <a:pt x="689043" y="-66539"/>
                  <a:pt x="999645" y="52967"/>
                  <a:pt x="1119644" y="0"/>
                </a:cubicBezTo>
                <a:cubicBezTo>
                  <a:pt x="1239643" y="-52967"/>
                  <a:pt x="1331893" y="8150"/>
                  <a:pt x="1533913" y="0"/>
                </a:cubicBezTo>
                <a:cubicBezTo>
                  <a:pt x="1735933" y="-8150"/>
                  <a:pt x="1896449" y="5422"/>
                  <a:pt x="2020958" y="0"/>
                </a:cubicBezTo>
                <a:cubicBezTo>
                  <a:pt x="2145468" y="-5422"/>
                  <a:pt x="2272455" y="27303"/>
                  <a:pt x="2508003" y="0"/>
                </a:cubicBezTo>
                <a:cubicBezTo>
                  <a:pt x="2743552" y="-27303"/>
                  <a:pt x="2679311" y="27924"/>
                  <a:pt x="2849495" y="0"/>
                </a:cubicBezTo>
                <a:cubicBezTo>
                  <a:pt x="3019679" y="-27924"/>
                  <a:pt x="3218720" y="41077"/>
                  <a:pt x="3336540" y="0"/>
                </a:cubicBezTo>
                <a:cubicBezTo>
                  <a:pt x="3454360" y="-41077"/>
                  <a:pt x="3692814" y="49557"/>
                  <a:pt x="3969139" y="0"/>
                </a:cubicBezTo>
                <a:cubicBezTo>
                  <a:pt x="4245464" y="-49557"/>
                  <a:pt x="4251861" y="13053"/>
                  <a:pt x="4383407" y="0"/>
                </a:cubicBezTo>
                <a:cubicBezTo>
                  <a:pt x="4514953" y="-13053"/>
                  <a:pt x="4605569" y="18450"/>
                  <a:pt x="4797676" y="0"/>
                </a:cubicBezTo>
                <a:cubicBezTo>
                  <a:pt x="4989783" y="-18450"/>
                  <a:pt x="5100595" y="3593"/>
                  <a:pt x="5284721" y="0"/>
                </a:cubicBezTo>
                <a:cubicBezTo>
                  <a:pt x="5468848" y="-3593"/>
                  <a:pt x="5653526" y="55654"/>
                  <a:pt x="5844543" y="0"/>
                </a:cubicBezTo>
                <a:cubicBezTo>
                  <a:pt x="6035560" y="-55654"/>
                  <a:pt x="6280589" y="1307"/>
                  <a:pt x="6404365" y="0"/>
                </a:cubicBezTo>
                <a:cubicBezTo>
                  <a:pt x="6528141" y="-1307"/>
                  <a:pt x="6985056" y="20163"/>
                  <a:pt x="7277688" y="0"/>
                </a:cubicBezTo>
                <a:cubicBezTo>
                  <a:pt x="7323978" y="274003"/>
                  <a:pt x="7215082" y="363917"/>
                  <a:pt x="7277688" y="623247"/>
                </a:cubicBezTo>
                <a:cubicBezTo>
                  <a:pt x="7340294" y="882577"/>
                  <a:pt x="7222629" y="962337"/>
                  <a:pt x="7277688" y="1177245"/>
                </a:cubicBezTo>
                <a:cubicBezTo>
                  <a:pt x="7332747" y="1392153"/>
                  <a:pt x="7221554" y="1476552"/>
                  <a:pt x="7277688" y="1731243"/>
                </a:cubicBezTo>
                <a:cubicBezTo>
                  <a:pt x="7333822" y="1985934"/>
                  <a:pt x="7271609" y="2168371"/>
                  <a:pt x="7277688" y="2308324"/>
                </a:cubicBezTo>
                <a:cubicBezTo>
                  <a:pt x="7067986" y="2364157"/>
                  <a:pt x="7000236" y="2303028"/>
                  <a:pt x="6790643" y="2308324"/>
                </a:cubicBezTo>
                <a:cubicBezTo>
                  <a:pt x="6581050" y="2313620"/>
                  <a:pt x="6587212" y="2267723"/>
                  <a:pt x="6449151" y="2308324"/>
                </a:cubicBezTo>
                <a:cubicBezTo>
                  <a:pt x="6311090" y="2348925"/>
                  <a:pt x="6229041" y="2275595"/>
                  <a:pt x="6034883" y="2308324"/>
                </a:cubicBezTo>
                <a:cubicBezTo>
                  <a:pt x="5840725" y="2341053"/>
                  <a:pt x="5775949" y="2304133"/>
                  <a:pt x="5693391" y="2308324"/>
                </a:cubicBezTo>
                <a:cubicBezTo>
                  <a:pt x="5610833" y="2312515"/>
                  <a:pt x="5483303" y="2298912"/>
                  <a:pt x="5279123" y="2308324"/>
                </a:cubicBezTo>
                <a:cubicBezTo>
                  <a:pt x="5074943" y="2317736"/>
                  <a:pt x="4955967" y="2281596"/>
                  <a:pt x="4864855" y="2308324"/>
                </a:cubicBezTo>
                <a:cubicBezTo>
                  <a:pt x="4773743" y="2335052"/>
                  <a:pt x="4566529" y="2286380"/>
                  <a:pt x="4305032" y="2308324"/>
                </a:cubicBezTo>
                <a:cubicBezTo>
                  <a:pt x="4043535" y="2330268"/>
                  <a:pt x="4015174" y="2301450"/>
                  <a:pt x="3817987" y="2308324"/>
                </a:cubicBezTo>
                <a:cubicBezTo>
                  <a:pt x="3620800" y="2315198"/>
                  <a:pt x="3391880" y="2297046"/>
                  <a:pt x="3185388" y="2308324"/>
                </a:cubicBezTo>
                <a:cubicBezTo>
                  <a:pt x="2978896" y="2319602"/>
                  <a:pt x="2758071" y="2295622"/>
                  <a:pt x="2625566" y="2308324"/>
                </a:cubicBezTo>
                <a:cubicBezTo>
                  <a:pt x="2493061" y="2321026"/>
                  <a:pt x="2303045" y="2254747"/>
                  <a:pt x="1992967" y="2308324"/>
                </a:cubicBezTo>
                <a:cubicBezTo>
                  <a:pt x="1682889" y="2361901"/>
                  <a:pt x="1700366" y="2269511"/>
                  <a:pt x="1578698" y="2308324"/>
                </a:cubicBezTo>
                <a:cubicBezTo>
                  <a:pt x="1457030" y="2347137"/>
                  <a:pt x="1300480" y="2276935"/>
                  <a:pt x="1164430" y="2308324"/>
                </a:cubicBezTo>
                <a:cubicBezTo>
                  <a:pt x="1028380" y="2339713"/>
                  <a:pt x="841848" y="2285970"/>
                  <a:pt x="677385" y="2308324"/>
                </a:cubicBezTo>
                <a:cubicBezTo>
                  <a:pt x="512923" y="2330678"/>
                  <a:pt x="247510" y="2233566"/>
                  <a:pt x="0" y="2308324"/>
                </a:cubicBezTo>
                <a:cubicBezTo>
                  <a:pt x="-56052" y="2105157"/>
                  <a:pt x="68258" y="1954263"/>
                  <a:pt x="0" y="1731243"/>
                </a:cubicBezTo>
                <a:cubicBezTo>
                  <a:pt x="-68258" y="1508223"/>
                  <a:pt x="34094" y="1292170"/>
                  <a:pt x="0" y="1107996"/>
                </a:cubicBezTo>
                <a:cubicBezTo>
                  <a:pt x="-34094" y="923822"/>
                  <a:pt x="13123" y="804950"/>
                  <a:pt x="0" y="507831"/>
                </a:cubicBezTo>
                <a:cubicBezTo>
                  <a:pt x="-13123" y="210713"/>
                  <a:pt x="19267" y="14482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Check3Blocks(id0, id1, id2)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text0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(id0).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(id1).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text2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(id2).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(text0 !==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text0 === text1 &amp;&amp; text1 === text2)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text0;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85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Comparison Operators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815554" y="2558105"/>
            <a:ext cx="4678868" cy="2862322"/>
          </a:xfrm>
          <a:custGeom>
            <a:avLst/>
            <a:gdLst>
              <a:gd name="connsiteX0" fmla="*/ 0 w 4678868"/>
              <a:gd name="connsiteY0" fmla="*/ 0 h 2862322"/>
              <a:gd name="connsiteX1" fmla="*/ 584859 w 4678868"/>
              <a:gd name="connsiteY1" fmla="*/ 0 h 2862322"/>
              <a:gd name="connsiteX2" fmla="*/ 1169717 w 4678868"/>
              <a:gd name="connsiteY2" fmla="*/ 0 h 2862322"/>
              <a:gd name="connsiteX3" fmla="*/ 1660998 w 4678868"/>
              <a:gd name="connsiteY3" fmla="*/ 0 h 2862322"/>
              <a:gd name="connsiteX4" fmla="*/ 2199068 w 4678868"/>
              <a:gd name="connsiteY4" fmla="*/ 0 h 2862322"/>
              <a:gd name="connsiteX5" fmla="*/ 2737138 w 4678868"/>
              <a:gd name="connsiteY5" fmla="*/ 0 h 2862322"/>
              <a:gd name="connsiteX6" fmla="*/ 3181630 w 4678868"/>
              <a:gd name="connsiteY6" fmla="*/ 0 h 2862322"/>
              <a:gd name="connsiteX7" fmla="*/ 3719700 w 4678868"/>
              <a:gd name="connsiteY7" fmla="*/ 0 h 2862322"/>
              <a:gd name="connsiteX8" fmla="*/ 4678868 w 4678868"/>
              <a:gd name="connsiteY8" fmla="*/ 0 h 2862322"/>
              <a:gd name="connsiteX9" fmla="*/ 4678868 w 4678868"/>
              <a:gd name="connsiteY9" fmla="*/ 515218 h 2862322"/>
              <a:gd name="connsiteX10" fmla="*/ 4678868 w 4678868"/>
              <a:gd name="connsiteY10" fmla="*/ 1087682 h 2862322"/>
              <a:gd name="connsiteX11" fmla="*/ 4678868 w 4678868"/>
              <a:gd name="connsiteY11" fmla="*/ 1631524 h 2862322"/>
              <a:gd name="connsiteX12" fmla="*/ 4678868 w 4678868"/>
              <a:gd name="connsiteY12" fmla="*/ 2118118 h 2862322"/>
              <a:gd name="connsiteX13" fmla="*/ 4678868 w 4678868"/>
              <a:gd name="connsiteY13" fmla="*/ 2862322 h 2862322"/>
              <a:gd name="connsiteX14" fmla="*/ 4094010 w 4678868"/>
              <a:gd name="connsiteY14" fmla="*/ 2862322 h 2862322"/>
              <a:gd name="connsiteX15" fmla="*/ 3602728 w 4678868"/>
              <a:gd name="connsiteY15" fmla="*/ 2862322 h 2862322"/>
              <a:gd name="connsiteX16" fmla="*/ 2924293 w 4678868"/>
              <a:gd name="connsiteY16" fmla="*/ 2862322 h 2862322"/>
              <a:gd name="connsiteX17" fmla="*/ 2339434 w 4678868"/>
              <a:gd name="connsiteY17" fmla="*/ 2862322 h 2862322"/>
              <a:gd name="connsiteX18" fmla="*/ 1707787 w 4678868"/>
              <a:gd name="connsiteY18" fmla="*/ 2862322 h 2862322"/>
              <a:gd name="connsiteX19" fmla="*/ 1122928 w 4678868"/>
              <a:gd name="connsiteY19" fmla="*/ 2862322 h 2862322"/>
              <a:gd name="connsiteX20" fmla="*/ 678436 w 4678868"/>
              <a:gd name="connsiteY20" fmla="*/ 2862322 h 2862322"/>
              <a:gd name="connsiteX21" fmla="*/ 0 w 4678868"/>
              <a:gd name="connsiteY21" fmla="*/ 2862322 h 2862322"/>
              <a:gd name="connsiteX22" fmla="*/ 0 w 4678868"/>
              <a:gd name="connsiteY22" fmla="*/ 2375727 h 2862322"/>
              <a:gd name="connsiteX23" fmla="*/ 0 w 4678868"/>
              <a:gd name="connsiteY23" fmla="*/ 1860509 h 2862322"/>
              <a:gd name="connsiteX24" fmla="*/ 0 w 4678868"/>
              <a:gd name="connsiteY24" fmla="*/ 1259422 h 2862322"/>
              <a:gd name="connsiteX25" fmla="*/ 0 w 4678868"/>
              <a:gd name="connsiteY25" fmla="*/ 629711 h 2862322"/>
              <a:gd name="connsiteX26" fmla="*/ 0 w 4678868"/>
              <a:gd name="connsiteY26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678868" h="2862322" extrusionOk="0">
                <a:moveTo>
                  <a:pt x="0" y="0"/>
                </a:moveTo>
                <a:cubicBezTo>
                  <a:pt x="264885" y="-16616"/>
                  <a:pt x="430646" y="58632"/>
                  <a:pt x="584859" y="0"/>
                </a:cubicBezTo>
                <a:cubicBezTo>
                  <a:pt x="739072" y="-58632"/>
                  <a:pt x="917518" y="54631"/>
                  <a:pt x="1169717" y="0"/>
                </a:cubicBezTo>
                <a:cubicBezTo>
                  <a:pt x="1421916" y="-54631"/>
                  <a:pt x="1444009" y="42646"/>
                  <a:pt x="1660998" y="0"/>
                </a:cubicBezTo>
                <a:cubicBezTo>
                  <a:pt x="1877987" y="-42646"/>
                  <a:pt x="2084815" y="57861"/>
                  <a:pt x="2199068" y="0"/>
                </a:cubicBezTo>
                <a:cubicBezTo>
                  <a:pt x="2313321" y="-57861"/>
                  <a:pt x="2562798" y="52607"/>
                  <a:pt x="2737138" y="0"/>
                </a:cubicBezTo>
                <a:cubicBezTo>
                  <a:pt x="2911478" y="-52607"/>
                  <a:pt x="3041434" y="45943"/>
                  <a:pt x="3181630" y="0"/>
                </a:cubicBezTo>
                <a:cubicBezTo>
                  <a:pt x="3321826" y="-45943"/>
                  <a:pt x="3572881" y="2007"/>
                  <a:pt x="3719700" y="0"/>
                </a:cubicBezTo>
                <a:cubicBezTo>
                  <a:pt x="3866519" y="-2007"/>
                  <a:pt x="4379331" y="39910"/>
                  <a:pt x="4678868" y="0"/>
                </a:cubicBezTo>
                <a:cubicBezTo>
                  <a:pt x="4704756" y="181872"/>
                  <a:pt x="4677555" y="328216"/>
                  <a:pt x="4678868" y="515218"/>
                </a:cubicBezTo>
                <a:cubicBezTo>
                  <a:pt x="4680181" y="702220"/>
                  <a:pt x="4653321" y="940575"/>
                  <a:pt x="4678868" y="1087682"/>
                </a:cubicBezTo>
                <a:cubicBezTo>
                  <a:pt x="4704415" y="1234789"/>
                  <a:pt x="4619725" y="1493384"/>
                  <a:pt x="4678868" y="1631524"/>
                </a:cubicBezTo>
                <a:cubicBezTo>
                  <a:pt x="4738011" y="1769664"/>
                  <a:pt x="4661550" y="1895278"/>
                  <a:pt x="4678868" y="2118118"/>
                </a:cubicBezTo>
                <a:cubicBezTo>
                  <a:pt x="4696186" y="2340958"/>
                  <a:pt x="4617597" y="2529416"/>
                  <a:pt x="4678868" y="2862322"/>
                </a:cubicBezTo>
                <a:cubicBezTo>
                  <a:pt x="4560191" y="2909254"/>
                  <a:pt x="4223069" y="2815346"/>
                  <a:pt x="4094010" y="2862322"/>
                </a:cubicBezTo>
                <a:cubicBezTo>
                  <a:pt x="3964951" y="2909298"/>
                  <a:pt x="3774336" y="2816222"/>
                  <a:pt x="3602728" y="2862322"/>
                </a:cubicBezTo>
                <a:cubicBezTo>
                  <a:pt x="3431120" y="2908422"/>
                  <a:pt x="3137033" y="2853906"/>
                  <a:pt x="2924293" y="2862322"/>
                </a:cubicBezTo>
                <a:cubicBezTo>
                  <a:pt x="2711554" y="2870738"/>
                  <a:pt x="2595960" y="2822312"/>
                  <a:pt x="2339434" y="2862322"/>
                </a:cubicBezTo>
                <a:cubicBezTo>
                  <a:pt x="2082908" y="2902332"/>
                  <a:pt x="1926572" y="2802983"/>
                  <a:pt x="1707787" y="2862322"/>
                </a:cubicBezTo>
                <a:cubicBezTo>
                  <a:pt x="1489002" y="2921661"/>
                  <a:pt x="1358620" y="2861900"/>
                  <a:pt x="1122928" y="2862322"/>
                </a:cubicBezTo>
                <a:cubicBezTo>
                  <a:pt x="887236" y="2862744"/>
                  <a:pt x="792816" y="2857296"/>
                  <a:pt x="678436" y="2862322"/>
                </a:cubicBezTo>
                <a:cubicBezTo>
                  <a:pt x="564056" y="2867348"/>
                  <a:pt x="209123" y="2792076"/>
                  <a:pt x="0" y="2862322"/>
                </a:cubicBezTo>
                <a:cubicBezTo>
                  <a:pt x="-40244" y="2679795"/>
                  <a:pt x="38750" y="2537495"/>
                  <a:pt x="0" y="2375727"/>
                </a:cubicBezTo>
                <a:cubicBezTo>
                  <a:pt x="-38750" y="2213960"/>
                  <a:pt x="5527" y="2057231"/>
                  <a:pt x="0" y="1860509"/>
                </a:cubicBezTo>
                <a:cubicBezTo>
                  <a:pt x="-5527" y="1663787"/>
                  <a:pt x="39180" y="1489880"/>
                  <a:pt x="0" y="1259422"/>
                </a:cubicBezTo>
                <a:cubicBezTo>
                  <a:pt x="-39180" y="1028964"/>
                  <a:pt x="28645" y="843739"/>
                  <a:pt x="0" y="629711"/>
                </a:cubicBezTo>
                <a:cubicBezTo>
                  <a:pt x="-28645" y="415683"/>
                  <a:pt x="62195" y="20726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row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 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AF1FD-4AC4-5831-D7D0-2563A04AE884}"/>
              </a:ext>
            </a:extLst>
          </p:cNvPr>
          <p:cNvSpPr txBox="1"/>
          <p:nvPr/>
        </p:nvSpPr>
        <p:spPr>
          <a:xfrm>
            <a:off x="6096000" y="2465772"/>
            <a:ext cx="4678868" cy="3046988"/>
          </a:xfrm>
          <a:custGeom>
            <a:avLst/>
            <a:gdLst>
              <a:gd name="connsiteX0" fmla="*/ 0 w 4678868"/>
              <a:gd name="connsiteY0" fmla="*/ 0 h 3046988"/>
              <a:gd name="connsiteX1" fmla="*/ 584859 w 4678868"/>
              <a:gd name="connsiteY1" fmla="*/ 0 h 3046988"/>
              <a:gd name="connsiteX2" fmla="*/ 1169717 w 4678868"/>
              <a:gd name="connsiteY2" fmla="*/ 0 h 3046988"/>
              <a:gd name="connsiteX3" fmla="*/ 1660998 w 4678868"/>
              <a:gd name="connsiteY3" fmla="*/ 0 h 3046988"/>
              <a:gd name="connsiteX4" fmla="*/ 2199068 w 4678868"/>
              <a:gd name="connsiteY4" fmla="*/ 0 h 3046988"/>
              <a:gd name="connsiteX5" fmla="*/ 2737138 w 4678868"/>
              <a:gd name="connsiteY5" fmla="*/ 0 h 3046988"/>
              <a:gd name="connsiteX6" fmla="*/ 3181630 w 4678868"/>
              <a:gd name="connsiteY6" fmla="*/ 0 h 3046988"/>
              <a:gd name="connsiteX7" fmla="*/ 3719700 w 4678868"/>
              <a:gd name="connsiteY7" fmla="*/ 0 h 3046988"/>
              <a:gd name="connsiteX8" fmla="*/ 4678868 w 4678868"/>
              <a:gd name="connsiteY8" fmla="*/ 0 h 3046988"/>
              <a:gd name="connsiteX9" fmla="*/ 4678868 w 4678868"/>
              <a:gd name="connsiteY9" fmla="*/ 446892 h 3046988"/>
              <a:gd name="connsiteX10" fmla="*/ 4678868 w 4678868"/>
              <a:gd name="connsiteY10" fmla="*/ 954723 h 3046988"/>
              <a:gd name="connsiteX11" fmla="*/ 4678868 w 4678868"/>
              <a:gd name="connsiteY11" fmla="*/ 1432084 h 3046988"/>
              <a:gd name="connsiteX12" fmla="*/ 4678868 w 4678868"/>
              <a:gd name="connsiteY12" fmla="*/ 1848506 h 3046988"/>
              <a:gd name="connsiteX13" fmla="*/ 4678868 w 4678868"/>
              <a:gd name="connsiteY13" fmla="*/ 2325868 h 3046988"/>
              <a:gd name="connsiteX14" fmla="*/ 4678868 w 4678868"/>
              <a:gd name="connsiteY14" fmla="*/ 3046988 h 3046988"/>
              <a:gd name="connsiteX15" fmla="*/ 4140798 w 4678868"/>
              <a:gd name="connsiteY15" fmla="*/ 3046988 h 3046988"/>
              <a:gd name="connsiteX16" fmla="*/ 3462362 w 4678868"/>
              <a:gd name="connsiteY16" fmla="*/ 3046988 h 3046988"/>
              <a:gd name="connsiteX17" fmla="*/ 2877504 w 4678868"/>
              <a:gd name="connsiteY17" fmla="*/ 3046988 h 3046988"/>
              <a:gd name="connsiteX18" fmla="*/ 2245857 w 4678868"/>
              <a:gd name="connsiteY18" fmla="*/ 3046988 h 3046988"/>
              <a:gd name="connsiteX19" fmla="*/ 1660998 w 4678868"/>
              <a:gd name="connsiteY19" fmla="*/ 3046988 h 3046988"/>
              <a:gd name="connsiteX20" fmla="*/ 1216506 w 4678868"/>
              <a:gd name="connsiteY20" fmla="*/ 3046988 h 3046988"/>
              <a:gd name="connsiteX21" fmla="*/ 725225 w 4678868"/>
              <a:gd name="connsiteY21" fmla="*/ 3046988 h 3046988"/>
              <a:gd name="connsiteX22" fmla="*/ 0 w 4678868"/>
              <a:gd name="connsiteY22" fmla="*/ 3046988 h 3046988"/>
              <a:gd name="connsiteX23" fmla="*/ 0 w 4678868"/>
              <a:gd name="connsiteY23" fmla="*/ 2600096 h 3046988"/>
              <a:gd name="connsiteX24" fmla="*/ 0 w 4678868"/>
              <a:gd name="connsiteY24" fmla="*/ 2061795 h 3046988"/>
              <a:gd name="connsiteX25" fmla="*/ 0 w 4678868"/>
              <a:gd name="connsiteY25" fmla="*/ 1493024 h 3046988"/>
              <a:gd name="connsiteX26" fmla="*/ 0 w 4678868"/>
              <a:gd name="connsiteY26" fmla="*/ 1076602 h 3046988"/>
              <a:gd name="connsiteX27" fmla="*/ 0 w 4678868"/>
              <a:gd name="connsiteY27" fmla="*/ 660181 h 3046988"/>
              <a:gd name="connsiteX28" fmla="*/ 0 w 4678868"/>
              <a:gd name="connsiteY28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78868" h="3046988" extrusionOk="0">
                <a:moveTo>
                  <a:pt x="0" y="0"/>
                </a:moveTo>
                <a:cubicBezTo>
                  <a:pt x="264885" y="-16616"/>
                  <a:pt x="430646" y="58632"/>
                  <a:pt x="584859" y="0"/>
                </a:cubicBezTo>
                <a:cubicBezTo>
                  <a:pt x="739072" y="-58632"/>
                  <a:pt x="917518" y="54631"/>
                  <a:pt x="1169717" y="0"/>
                </a:cubicBezTo>
                <a:cubicBezTo>
                  <a:pt x="1421916" y="-54631"/>
                  <a:pt x="1444009" y="42646"/>
                  <a:pt x="1660998" y="0"/>
                </a:cubicBezTo>
                <a:cubicBezTo>
                  <a:pt x="1877987" y="-42646"/>
                  <a:pt x="2084815" y="57861"/>
                  <a:pt x="2199068" y="0"/>
                </a:cubicBezTo>
                <a:cubicBezTo>
                  <a:pt x="2313321" y="-57861"/>
                  <a:pt x="2562798" y="52607"/>
                  <a:pt x="2737138" y="0"/>
                </a:cubicBezTo>
                <a:cubicBezTo>
                  <a:pt x="2911478" y="-52607"/>
                  <a:pt x="3041434" y="45943"/>
                  <a:pt x="3181630" y="0"/>
                </a:cubicBezTo>
                <a:cubicBezTo>
                  <a:pt x="3321826" y="-45943"/>
                  <a:pt x="3572881" y="2007"/>
                  <a:pt x="3719700" y="0"/>
                </a:cubicBezTo>
                <a:cubicBezTo>
                  <a:pt x="3866519" y="-2007"/>
                  <a:pt x="4379331" y="39910"/>
                  <a:pt x="4678868" y="0"/>
                </a:cubicBezTo>
                <a:cubicBezTo>
                  <a:pt x="4680786" y="210149"/>
                  <a:pt x="4678179" y="224611"/>
                  <a:pt x="4678868" y="446892"/>
                </a:cubicBezTo>
                <a:cubicBezTo>
                  <a:pt x="4679557" y="669173"/>
                  <a:pt x="4624517" y="734094"/>
                  <a:pt x="4678868" y="954723"/>
                </a:cubicBezTo>
                <a:cubicBezTo>
                  <a:pt x="4733219" y="1175352"/>
                  <a:pt x="4644939" y="1243553"/>
                  <a:pt x="4678868" y="1432084"/>
                </a:cubicBezTo>
                <a:cubicBezTo>
                  <a:pt x="4712797" y="1620615"/>
                  <a:pt x="4644046" y="1756258"/>
                  <a:pt x="4678868" y="1848506"/>
                </a:cubicBezTo>
                <a:cubicBezTo>
                  <a:pt x="4713690" y="1940754"/>
                  <a:pt x="4641426" y="2142549"/>
                  <a:pt x="4678868" y="2325868"/>
                </a:cubicBezTo>
                <a:cubicBezTo>
                  <a:pt x="4716310" y="2509187"/>
                  <a:pt x="4657121" y="2736781"/>
                  <a:pt x="4678868" y="3046988"/>
                </a:cubicBezTo>
                <a:cubicBezTo>
                  <a:pt x="4514963" y="3094099"/>
                  <a:pt x="4274983" y="3030711"/>
                  <a:pt x="4140798" y="3046988"/>
                </a:cubicBezTo>
                <a:cubicBezTo>
                  <a:pt x="4006613" y="3063265"/>
                  <a:pt x="3678440" y="3038577"/>
                  <a:pt x="3462362" y="3046988"/>
                </a:cubicBezTo>
                <a:cubicBezTo>
                  <a:pt x="3246284" y="3055399"/>
                  <a:pt x="3133149" y="3003869"/>
                  <a:pt x="2877504" y="3046988"/>
                </a:cubicBezTo>
                <a:cubicBezTo>
                  <a:pt x="2621859" y="3090107"/>
                  <a:pt x="2464642" y="2987649"/>
                  <a:pt x="2245857" y="3046988"/>
                </a:cubicBezTo>
                <a:cubicBezTo>
                  <a:pt x="2027072" y="3106327"/>
                  <a:pt x="1896690" y="3046566"/>
                  <a:pt x="1660998" y="3046988"/>
                </a:cubicBezTo>
                <a:cubicBezTo>
                  <a:pt x="1425306" y="3047410"/>
                  <a:pt x="1330886" y="3041962"/>
                  <a:pt x="1216506" y="3046988"/>
                </a:cubicBezTo>
                <a:cubicBezTo>
                  <a:pt x="1102126" y="3052014"/>
                  <a:pt x="845479" y="3025196"/>
                  <a:pt x="725225" y="3046988"/>
                </a:cubicBezTo>
                <a:cubicBezTo>
                  <a:pt x="604971" y="3068780"/>
                  <a:pt x="276826" y="2986085"/>
                  <a:pt x="0" y="3046988"/>
                </a:cubicBezTo>
                <a:cubicBezTo>
                  <a:pt x="-34990" y="2920281"/>
                  <a:pt x="21734" y="2690378"/>
                  <a:pt x="0" y="2600096"/>
                </a:cubicBezTo>
                <a:cubicBezTo>
                  <a:pt x="-21734" y="2509814"/>
                  <a:pt x="43907" y="2201681"/>
                  <a:pt x="0" y="2061795"/>
                </a:cubicBezTo>
                <a:cubicBezTo>
                  <a:pt x="-43907" y="1921909"/>
                  <a:pt x="60801" y="1768349"/>
                  <a:pt x="0" y="1493024"/>
                </a:cubicBezTo>
                <a:cubicBezTo>
                  <a:pt x="-60801" y="1217699"/>
                  <a:pt x="20885" y="1172494"/>
                  <a:pt x="0" y="1076602"/>
                </a:cubicBezTo>
                <a:cubicBezTo>
                  <a:pt x="-20885" y="980710"/>
                  <a:pt x="1006" y="860044"/>
                  <a:pt x="0" y="660181"/>
                </a:cubicBezTo>
                <a:cubicBezTo>
                  <a:pt x="-1006" y="460318"/>
                  <a:pt x="1807" y="17111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column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04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Comparison Operators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2516698" y="1898127"/>
            <a:ext cx="5319034" cy="4154984"/>
          </a:xfrm>
          <a:custGeom>
            <a:avLst/>
            <a:gdLst>
              <a:gd name="connsiteX0" fmla="*/ 0 w 5319034"/>
              <a:gd name="connsiteY0" fmla="*/ 0 h 4154984"/>
              <a:gd name="connsiteX1" fmla="*/ 591004 w 5319034"/>
              <a:gd name="connsiteY1" fmla="*/ 0 h 4154984"/>
              <a:gd name="connsiteX2" fmla="*/ 1182008 w 5319034"/>
              <a:gd name="connsiteY2" fmla="*/ 0 h 4154984"/>
              <a:gd name="connsiteX3" fmla="*/ 1666631 w 5319034"/>
              <a:gd name="connsiteY3" fmla="*/ 0 h 4154984"/>
              <a:gd name="connsiteX4" fmla="*/ 2204444 w 5319034"/>
              <a:gd name="connsiteY4" fmla="*/ 0 h 4154984"/>
              <a:gd name="connsiteX5" fmla="*/ 2742258 w 5319034"/>
              <a:gd name="connsiteY5" fmla="*/ 0 h 4154984"/>
              <a:gd name="connsiteX6" fmla="*/ 3173690 w 5319034"/>
              <a:gd name="connsiteY6" fmla="*/ 0 h 4154984"/>
              <a:gd name="connsiteX7" fmla="*/ 3711504 w 5319034"/>
              <a:gd name="connsiteY7" fmla="*/ 0 h 4154984"/>
              <a:gd name="connsiteX8" fmla="*/ 4355698 w 5319034"/>
              <a:gd name="connsiteY8" fmla="*/ 0 h 4154984"/>
              <a:gd name="connsiteX9" fmla="*/ 5319034 w 5319034"/>
              <a:gd name="connsiteY9" fmla="*/ 0 h 4154984"/>
              <a:gd name="connsiteX10" fmla="*/ 5319034 w 5319034"/>
              <a:gd name="connsiteY10" fmla="*/ 510469 h 4154984"/>
              <a:gd name="connsiteX11" fmla="*/ 5319034 w 5319034"/>
              <a:gd name="connsiteY11" fmla="*/ 1062489 h 4154984"/>
              <a:gd name="connsiteX12" fmla="*/ 5319034 w 5319034"/>
              <a:gd name="connsiteY12" fmla="*/ 1531408 h 4154984"/>
              <a:gd name="connsiteX13" fmla="*/ 5319034 w 5319034"/>
              <a:gd name="connsiteY13" fmla="*/ 2083428 h 4154984"/>
              <a:gd name="connsiteX14" fmla="*/ 5319034 w 5319034"/>
              <a:gd name="connsiteY14" fmla="*/ 2676997 h 4154984"/>
              <a:gd name="connsiteX15" fmla="*/ 5319034 w 5319034"/>
              <a:gd name="connsiteY15" fmla="*/ 3229016 h 4154984"/>
              <a:gd name="connsiteX16" fmla="*/ 5319034 w 5319034"/>
              <a:gd name="connsiteY16" fmla="*/ 4154984 h 4154984"/>
              <a:gd name="connsiteX17" fmla="*/ 4781221 w 5319034"/>
              <a:gd name="connsiteY17" fmla="*/ 4154984 h 4154984"/>
              <a:gd name="connsiteX18" fmla="*/ 4137026 w 5319034"/>
              <a:gd name="connsiteY18" fmla="*/ 4154984 h 4154984"/>
              <a:gd name="connsiteX19" fmla="*/ 3546023 w 5319034"/>
              <a:gd name="connsiteY19" fmla="*/ 4154984 h 4154984"/>
              <a:gd name="connsiteX20" fmla="*/ 3114590 w 5319034"/>
              <a:gd name="connsiteY20" fmla="*/ 4154984 h 4154984"/>
              <a:gd name="connsiteX21" fmla="*/ 2629967 w 5319034"/>
              <a:gd name="connsiteY21" fmla="*/ 4154984 h 4154984"/>
              <a:gd name="connsiteX22" fmla="*/ 2198534 w 5319034"/>
              <a:gd name="connsiteY22" fmla="*/ 4154984 h 4154984"/>
              <a:gd name="connsiteX23" fmla="*/ 1713911 w 5319034"/>
              <a:gd name="connsiteY23" fmla="*/ 4154984 h 4154984"/>
              <a:gd name="connsiteX24" fmla="*/ 1229288 w 5319034"/>
              <a:gd name="connsiteY24" fmla="*/ 4154984 h 4154984"/>
              <a:gd name="connsiteX25" fmla="*/ 638284 w 5319034"/>
              <a:gd name="connsiteY25" fmla="*/ 4154984 h 4154984"/>
              <a:gd name="connsiteX26" fmla="*/ 0 w 5319034"/>
              <a:gd name="connsiteY26" fmla="*/ 4154984 h 4154984"/>
              <a:gd name="connsiteX27" fmla="*/ 0 w 5319034"/>
              <a:gd name="connsiteY27" fmla="*/ 3519865 h 4154984"/>
              <a:gd name="connsiteX28" fmla="*/ 0 w 5319034"/>
              <a:gd name="connsiteY28" fmla="*/ 3009396 h 4154984"/>
              <a:gd name="connsiteX29" fmla="*/ 0 w 5319034"/>
              <a:gd name="connsiteY29" fmla="*/ 2332727 h 4154984"/>
              <a:gd name="connsiteX30" fmla="*/ 0 w 5319034"/>
              <a:gd name="connsiteY30" fmla="*/ 1863807 h 4154984"/>
              <a:gd name="connsiteX31" fmla="*/ 0 w 5319034"/>
              <a:gd name="connsiteY31" fmla="*/ 1270238 h 4154984"/>
              <a:gd name="connsiteX32" fmla="*/ 0 w 5319034"/>
              <a:gd name="connsiteY32" fmla="*/ 759769 h 4154984"/>
              <a:gd name="connsiteX33" fmla="*/ 0 w 5319034"/>
              <a:gd name="connsiteY33" fmla="*/ 0 h 4154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19034" h="4154984" extrusionOk="0">
                <a:moveTo>
                  <a:pt x="0" y="0"/>
                </a:moveTo>
                <a:cubicBezTo>
                  <a:pt x="176090" y="-14126"/>
                  <a:pt x="456755" y="2126"/>
                  <a:pt x="591004" y="0"/>
                </a:cubicBezTo>
                <a:cubicBezTo>
                  <a:pt x="725253" y="-2126"/>
                  <a:pt x="1003048" y="60864"/>
                  <a:pt x="1182008" y="0"/>
                </a:cubicBezTo>
                <a:cubicBezTo>
                  <a:pt x="1360968" y="-60864"/>
                  <a:pt x="1497527" y="48810"/>
                  <a:pt x="1666631" y="0"/>
                </a:cubicBezTo>
                <a:cubicBezTo>
                  <a:pt x="1835735" y="-48810"/>
                  <a:pt x="2048017" y="20072"/>
                  <a:pt x="2204444" y="0"/>
                </a:cubicBezTo>
                <a:cubicBezTo>
                  <a:pt x="2360871" y="-20072"/>
                  <a:pt x="2591190" y="3074"/>
                  <a:pt x="2742258" y="0"/>
                </a:cubicBezTo>
                <a:cubicBezTo>
                  <a:pt x="2893326" y="-3074"/>
                  <a:pt x="3068383" y="12481"/>
                  <a:pt x="3173690" y="0"/>
                </a:cubicBezTo>
                <a:cubicBezTo>
                  <a:pt x="3278997" y="-12481"/>
                  <a:pt x="3522773" y="46638"/>
                  <a:pt x="3711504" y="0"/>
                </a:cubicBezTo>
                <a:cubicBezTo>
                  <a:pt x="3900235" y="-46638"/>
                  <a:pt x="4040741" y="55992"/>
                  <a:pt x="4355698" y="0"/>
                </a:cubicBezTo>
                <a:cubicBezTo>
                  <a:pt x="4670655" y="-55992"/>
                  <a:pt x="5041710" y="100169"/>
                  <a:pt x="5319034" y="0"/>
                </a:cubicBezTo>
                <a:cubicBezTo>
                  <a:pt x="5366611" y="216417"/>
                  <a:pt x="5309626" y="261244"/>
                  <a:pt x="5319034" y="510469"/>
                </a:cubicBezTo>
                <a:cubicBezTo>
                  <a:pt x="5328442" y="759694"/>
                  <a:pt x="5286325" y="924063"/>
                  <a:pt x="5319034" y="1062489"/>
                </a:cubicBezTo>
                <a:cubicBezTo>
                  <a:pt x="5351743" y="1200915"/>
                  <a:pt x="5280911" y="1381296"/>
                  <a:pt x="5319034" y="1531408"/>
                </a:cubicBezTo>
                <a:cubicBezTo>
                  <a:pt x="5357157" y="1681520"/>
                  <a:pt x="5295046" y="1938848"/>
                  <a:pt x="5319034" y="2083428"/>
                </a:cubicBezTo>
                <a:cubicBezTo>
                  <a:pt x="5343022" y="2228008"/>
                  <a:pt x="5257309" y="2398594"/>
                  <a:pt x="5319034" y="2676997"/>
                </a:cubicBezTo>
                <a:cubicBezTo>
                  <a:pt x="5380759" y="2955400"/>
                  <a:pt x="5275723" y="3030255"/>
                  <a:pt x="5319034" y="3229016"/>
                </a:cubicBezTo>
                <a:cubicBezTo>
                  <a:pt x="5362345" y="3427777"/>
                  <a:pt x="5231338" y="3739573"/>
                  <a:pt x="5319034" y="4154984"/>
                </a:cubicBezTo>
                <a:cubicBezTo>
                  <a:pt x="5092053" y="4197615"/>
                  <a:pt x="4894515" y="4146199"/>
                  <a:pt x="4781221" y="4154984"/>
                </a:cubicBezTo>
                <a:cubicBezTo>
                  <a:pt x="4667927" y="4163769"/>
                  <a:pt x="4431352" y="4080009"/>
                  <a:pt x="4137026" y="4154984"/>
                </a:cubicBezTo>
                <a:cubicBezTo>
                  <a:pt x="3842700" y="4229959"/>
                  <a:pt x="3778423" y="4127492"/>
                  <a:pt x="3546023" y="4154984"/>
                </a:cubicBezTo>
                <a:cubicBezTo>
                  <a:pt x="3313623" y="4182476"/>
                  <a:pt x="3258277" y="4147446"/>
                  <a:pt x="3114590" y="4154984"/>
                </a:cubicBezTo>
                <a:cubicBezTo>
                  <a:pt x="2970903" y="4162522"/>
                  <a:pt x="2756413" y="4112621"/>
                  <a:pt x="2629967" y="4154984"/>
                </a:cubicBezTo>
                <a:cubicBezTo>
                  <a:pt x="2503521" y="4197347"/>
                  <a:pt x="2296217" y="4133509"/>
                  <a:pt x="2198534" y="4154984"/>
                </a:cubicBezTo>
                <a:cubicBezTo>
                  <a:pt x="2100851" y="4176459"/>
                  <a:pt x="1944730" y="4097428"/>
                  <a:pt x="1713911" y="4154984"/>
                </a:cubicBezTo>
                <a:cubicBezTo>
                  <a:pt x="1483092" y="4212540"/>
                  <a:pt x="1406484" y="4110532"/>
                  <a:pt x="1229288" y="4154984"/>
                </a:cubicBezTo>
                <a:cubicBezTo>
                  <a:pt x="1052092" y="4199436"/>
                  <a:pt x="804135" y="4131208"/>
                  <a:pt x="638284" y="4154984"/>
                </a:cubicBezTo>
                <a:cubicBezTo>
                  <a:pt x="472433" y="4178760"/>
                  <a:pt x="174695" y="4094925"/>
                  <a:pt x="0" y="4154984"/>
                </a:cubicBezTo>
                <a:cubicBezTo>
                  <a:pt x="-58925" y="3963157"/>
                  <a:pt x="31694" y="3831938"/>
                  <a:pt x="0" y="3519865"/>
                </a:cubicBezTo>
                <a:cubicBezTo>
                  <a:pt x="-31694" y="3207792"/>
                  <a:pt x="1950" y="3152901"/>
                  <a:pt x="0" y="3009396"/>
                </a:cubicBezTo>
                <a:cubicBezTo>
                  <a:pt x="-1950" y="2865891"/>
                  <a:pt x="49145" y="2521608"/>
                  <a:pt x="0" y="2332727"/>
                </a:cubicBezTo>
                <a:cubicBezTo>
                  <a:pt x="-49145" y="2143846"/>
                  <a:pt x="24850" y="2038812"/>
                  <a:pt x="0" y="1863807"/>
                </a:cubicBezTo>
                <a:cubicBezTo>
                  <a:pt x="-24850" y="1688802"/>
                  <a:pt x="21985" y="1439026"/>
                  <a:pt x="0" y="1270238"/>
                </a:cubicBezTo>
                <a:cubicBezTo>
                  <a:pt x="-21985" y="1101450"/>
                  <a:pt x="37850" y="938016"/>
                  <a:pt x="0" y="759769"/>
                </a:cubicBezTo>
                <a:cubicBezTo>
                  <a:pt x="-37850" y="581522"/>
                  <a:pt x="79651" y="23793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idList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row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column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cross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,[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Loop over for checking winner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idList.length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ids =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idList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Check3Blocks(ids[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ids[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ids[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62182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351</TotalTime>
  <Words>906</Words>
  <Application>Microsoft Office PowerPoint</Application>
  <PresentationFormat>Widescreen</PresentationFormat>
  <Paragraphs>156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Gill Sans MT</vt:lpstr>
      <vt:lpstr>Segoe UI</vt:lpstr>
      <vt:lpstr>Gallery</vt:lpstr>
      <vt:lpstr>Build Web Games</vt:lpstr>
      <vt:lpstr>Build canvas</vt:lpstr>
      <vt:lpstr>javascripT</vt:lpstr>
      <vt:lpstr>JavaScript Comparison Operators </vt:lpstr>
      <vt:lpstr>JavaScript Comparison Operators </vt:lpstr>
      <vt:lpstr>JavaScript Comparison Operators </vt:lpstr>
      <vt:lpstr>JavaScript Comparison Operators </vt:lpstr>
      <vt:lpstr>JavaScript Comparison Operators </vt:lpstr>
      <vt:lpstr>JavaScript Comparison Operators 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dc:creator>Ren, Yongfu</dc:creator>
  <cp:lastModifiedBy>Ren, Yongfu</cp:lastModifiedBy>
  <cp:revision>10</cp:revision>
  <dcterms:created xsi:type="dcterms:W3CDTF">2023-07-22T14:50:04Z</dcterms:created>
  <dcterms:modified xsi:type="dcterms:W3CDTF">2023-08-12T23:06:18Z</dcterms:modified>
</cp:coreProperties>
</file>