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77" r:id="rId3"/>
    <p:sldId id="278" r:id="rId4"/>
  </p:sldIdLst>
  <p:sldSz cx="12192000" cy="6858000"/>
  <p:notesSz cx="6858000" cy="9144000"/>
  <p:embeddedFontLst>
    <p:embeddedFont>
      <p:font typeface="Gill Sans" panose="020B0604020202020204" charset="0"/>
      <p:regular r:id="rId6"/>
      <p:bold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4239" autoAdjust="0"/>
  </p:normalViewPr>
  <p:slideViewPr>
    <p:cSldViewPr snapToGrid="0">
      <p:cViewPr varScale="1">
        <p:scale>
          <a:sx n="94" d="100"/>
          <a:sy n="94" d="100"/>
        </p:scale>
        <p:origin x="60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9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 dirty="0"/>
              <a:t>BUILD WEB GAMES</a:t>
            </a:r>
            <a:endParaRPr dirty="0"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CHAPTER 22: JavaScript class basics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3EF0-C591-1F29-F5F8-C623F7FE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JavaScript</a:t>
            </a:r>
            <a:r>
              <a:rPr lang="en-US" dirty="0"/>
              <a:t>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DC0A39-61D0-725C-FAA0-F27068C48BF6}"/>
              </a:ext>
            </a:extLst>
          </p:cNvPr>
          <p:cNvSpPr txBox="1"/>
          <p:nvPr/>
        </p:nvSpPr>
        <p:spPr>
          <a:xfrm>
            <a:off x="1344247" y="2078892"/>
            <a:ext cx="951132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1B1B1B"/>
                </a:solidFill>
                <a:effectLst/>
                <a:latin typeface="+mj-lt"/>
              </a:rPr>
              <a:t>Classes are a template for creating objects. They encapsulate data with code to work on that data.</a:t>
            </a:r>
            <a:br>
              <a:rPr lang="en-US" sz="3200" b="0" i="0" dirty="0">
                <a:solidFill>
                  <a:srgbClr val="1B1B1B"/>
                </a:solidFill>
                <a:effectLst/>
                <a:latin typeface="+mj-lt"/>
              </a:rPr>
            </a:br>
            <a:r>
              <a:rPr lang="en-US" sz="1600" dirty="0">
                <a:solidFill>
                  <a:srgbClr val="1B1B1B"/>
                </a:solidFill>
                <a:latin typeface="+mj-lt"/>
              </a:rPr>
              <a:t>(https://developer.mozilla.org/en-US/docs/Web/JavaScript/Reference/Classes)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623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3EF0-C591-1F29-F5F8-C623F7FE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>
                <a:latin typeface="+mj-lt"/>
              </a:rPr>
              <a:t>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DC0A39-61D0-725C-FAA0-F27068C48BF6}"/>
              </a:ext>
            </a:extLst>
          </p:cNvPr>
          <p:cNvSpPr txBox="1"/>
          <p:nvPr/>
        </p:nvSpPr>
        <p:spPr>
          <a:xfrm>
            <a:off x="1203570" y="1853754"/>
            <a:ext cx="9511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1B1B1B"/>
                </a:solidFill>
                <a:effectLst/>
                <a:latin typeface="+mj-lt"/>
              </a:rPr>
              <a:t>Tutorial: </a:t>
            </a:r>
            <a:r>
              <a:rPr lang="en-US" b="0" i="0" dirty="0">
                <a:solidFill>
                  <a:srgbClr val="1B1B1B"/>
                </a:solidFill>
                <a:effectLst/>
                <a:latin typeface="+mj-lt"/>
              </a:rPr>
              <a:t>https://www.youtube.com/watch?v=2ZphE5HcQPQ</a:t>
            </a:r>
            <a:endParaRPr 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059362-E5AB-934B-7A9D-58D74BFAE2D5}"/>
              </a:ext>
            </a:extLst>
          </p:cNvPr>
          <p:cNvSpPr txBox="1"/>
          <p:nvPr/>
        </p:nvSpPr>
        <p:spPr>
          <a:xfrm>
            <a:off x="1359877" y="2797908"/>
            <a:ext cx="269016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week:</a:t>
            </a:r>
          </a:p>
          <a:p>
            <a:r>
              <a:rPr lang="en-US" dirty="0"/>
              <a:t> - Private properties</a:t>
            </a:r>
          </a:p>
          <a:p>
            <a:r>
              <a:rPr lang="en-US" dirty="0"/>
              <a:t> - Instance methods</a:t>
            </a:r>
          </a:p>
          <a:p>
            <a:r>
              <a:rPr lang="en-US" dirty="0"/>
              <a:t> - Getter &amp; Setters</a:t>
            </a:r>
          </a:p>
          <a:p>
            <a:r>
              <a:rPr lang="en-US" dirty="0"/>
              <a:t> - static properties and methods</a:t>
            </a:r>
          </a:p>
        </p:txBody>
      </p:sp>
    </p:spTree>
    <p:extLst>
      <p:ext uri="{BB962C8B-B14F-4D97-AF65-F5344CB8AC3E}">
        <p14:creationId xmlns:p14="http://schemas.microsoft.com/office/powerpoint/2010/main" val="9557745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91</Words>
  <Application>Microsoft Office PowerPoint</Application>
  <PresentationFormat>Widescreen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</vt:lpstr>
      <vt:lpstr>Gallery</vt:lpstr>
      <vt:lpstr>BUILD WEB GAMES</vt:lpstr>
      <vt:lpstr>JavaScript class</vt:lpstr>
      <vt:lpstr>JavaScript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WEB GAMES</dc:title>
  <cp:lastModifiedBy>Ren, Yongfu</cp:lastModifiedBy>
  <cp:revision>17</cp:revision>
  <dcterms:modified xsi:type="dcterms:W3CDTF">2024-03-24T00:54:56Z</dcterms:modified>
</cp:coreProperties>
</file>