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75" r:id="rId3"/>
    <p:sldId id="276" r:id="rId4"/>
    <p:sldId id="277" r:id="rId5"/>
  </p:sldIdLst>
  <p:sldSz cx="12192000" cy="6858000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44" autoAdjust="0"/>
    <p:restoredTop sz="94239" autoAdjust="0"/>
  </p:normalViewPr>
  <p:slideViewPr>
    <p:cSldViewPr snapToGrid="0">
      <p:cViewPr varScale="1">
        <p:scale>
          <a:sx n="122" d="100"/>
          <a:sy n="122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9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BUILD WEB GAMES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27: Snake game – modernization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5654-2647-4A69-E24B-C00E1AF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3" y="2026256"/>
            <a:ext cx="2534004" cy="1305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77AF6-4320-1046-3BA9-ED94F3B8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9" y="1963844"/>
            <a:ext cx="3448531" cy="2191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5777D-1E5A-B3C9-F85A-213900F0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3906771"/>
            <a:ext cx="3686689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309F8-82CD-6F71-ABD1-82359724B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49" y="4802246"/>
            <a:ext cx="2619741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B754E-88C5-ED69-5537-027A6CFEC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812" y="2322744"/>
            <a:ext cx="3164419" cy="267477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ED7F8A-8EA2-6103-6221-3A72A2FAB74A}"/>
              </a:ext>
            </a:extLst>
          </p:cNvPr>
          <p:cNvCxnSpPr/>
          <p:nvPr/>
        </p:nvCxnSpPr>
        <p:spPr>
          <a:xfrm rot="10800000">
            <a:off x="3828748" y="2868247"/>
            <a:ext cx="1407561" cy="791885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735BD0-4E5C-5C1D-D56E-6A6DB6AB2B49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3828747" y="4205633"/>
            <a:ext cx="1407562" cy="534691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EFD4CB-435E-D0A9-9881-DCE99D63A1A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400800" y="3059372"/>
            <a:ext cx="1720049" cy="851164"/>
          </a:xfrm>
          <a:prstGeom prst="bentConnector3">
            <a:avLst>
              <a:gd name="adj1" fmla="val 813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2CC3FE-8F09-A7EF-212E-55043BB195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22646" y="4353169"/>
            <a:ext cx="1798203" cy="834894"/>
          </a:xfrm>
          <a:prstGeom prst="bentConnector3">
            <a:avLst>
              <a:gd name="adj1" fmla="val 821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structure: details</a:t>
            </a:r>
          </a:p>
        </p:txBody>
      </p:sp>
    </p:spTree>
    <p:extLst>
      <p:ext uri="{BB962C8B-B14F-4D97-AF65-F5344CB8AC3E}">
        <p14:creationId xmlns:p14="http://schemas.microsoft.com/office/powerpoint/2010/main" val="149257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5654-2647-4A69-E24B-C00E1AF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05" y="4688908"/>
            <a:ext cx="2655844" cy="1305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77AF6-4320-1046-3BA9-ED94F3B8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79" y="2227385"/>
            <a:ext cx="3448531" cy="221458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ED7F8A-8EA2-6103-6221-3A72A2FAB74A}"/>
              </a:ext>
            </a:extLst>
          </p:cNvPr>
          <p:cNvCxnSpPr>
            <a:cxnSpLocks/>
            <a:stCxn id="2" idx="1"/>
            <a:endCxn id="13" idx="2"/>
          </p:cNvCxnSpPr>
          <p:nvPr/>
        </p:nvCxnSpPr>
        <p:spPr>
          <a:xfrm rot="10800000">
            <a:off x="1765585" y="4367986"/>
            <a:ext cx="1327921" cy="9734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EFD4CB-435E-D0A9-9881-DCE99D63A1A1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7391810" y="3333737"/>
            <a:ext cx="506367" cy="93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 literal to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24083E-D335-67AA-99E9-4A61A966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2" y="1605349"/>
            <a:ext cx="2655843" cy="2762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2F9016-1BBC-C3C5-3C94-9CA14EAE8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77" y="1047418"/>
            <a:ext cx="380100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0B754E-88C5-ED69-5537-027A6CFE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73" y="2126956"/>
            <a:ext cx="3164419" cy="2674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7470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structure: import external modules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76439-6562-808F-D103-F119BB49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53" y="2126956"/>
            <a:ext cx="4115374" cy="260408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7C8400-B12F-DA8C-6E74-E31DE51426D7}"/>
              </a:ext>
            </a:extLst>
          </p:cNvPr>
          <p:cNvCxnSpPr>
            <a:cxnSpLocks/>
          </p:cNvCxnSpPr>
          <p:nvPr/>
        </p:nvCxnSpPr>
        <p:spPr>
          <a:xfrm>
            <a:off x="3838615" y="3428999"/>
            <a:ext cx="3289016" cy="9141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F9917A1-3063-5A1A-744B-658202666CDE}"/>
              </a:ext>
            </a:extLst>
          </p:cNvPr>
          <p:cNvCxnSpPr>
            <a:cxnSpLocks/>
          </p:cNvCxnSpPr>
          <p:nvPr/>
        </p:nvCxnSpPr>
        <p:spPr>
          <a:xfrm>
            <a:off x="3665415" y="3751385"/>
            <a:ext cx="3462216" cy="79208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44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24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</vt:lpstr>
      <vt:lpstr>Gallery</vt:lpstr>
      <vt:lpstr>BUILD WEB GAMES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10</cp:revision>
  <dcterms:modified xsi:type="dcterms:W3CDTF">2024-06-01T20:40:01Z</dcterms:modified>
</cp:coreProperties>
</file>