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6" r:id="rId3"/>
    <p:sldId id="274" r:id="rId4"/>
    <p:sldId id="275" r:id="rId5"/>
    <p:sldId id="273" r:id="rId6"/>
    <p:sldId id="272" r:id="rId7"/>
    <p:sldId id="269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0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18: Snake game – Collision detection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BFD-2841-E28E-0EC6-869AC1A4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4CB2E5-64E9-74D6-A6F8-67FACB51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94" y="708513"/>
            <a:ext cx="39338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7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0F845-FE2D-A8E9-3733-C436B3195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2" y="1862839"/>
            <a:ext cx="4077269" cy="2210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64C45-2898-0CA0-62C9-E9DB0810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91" y="388242"/>
            <a:ext cx="3424269" cy="54689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EEA05-A23A-EA81-6624-407939FF388C}"/>
              </a:ext>
            </a:extLst>
          </p:cNvPr>
          <p:cNvCxnSpPr>
            <a:cxnSpLocks/>
          </p:cNvCxnSpPr>
          <p:nvPr/>
        </p:nvCxnSpPr>
        <p:spPr>
          <a:xfrm flipV="1">
            <a:off x="4922510" y="519437"/>
            <a:ext cx="2236382" cy="290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6CC205-092A-D6F2-43B8-4820CA9C86E2}"/>
              </a:ext>
            </a:extLst>
          </p:cNvPr>
          <p:cNvCxnSpPr>
            <a:cxnSpLocks/>
          </p:cNvCxnSpPr>
          <p:nvPr/>
        </p:nvCxnSpPr>
        <p:spPr>
          <a:xfrm>
            <a:off x="4922511" y="3556000"/>
            <a:ext cx="2236381" cy="221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70865F-1AE8-A792-21C0-79A58DAC7B56}"/>
              </a:ext>
            </a:extLst>
          </p:cNvPr>
          <p:cNvSpPr txBox="1"/>
          <p:nvPr/>
        </p:nvSpPr>
        <p:spPr>
          <a:xfrm>
            <a:off x="1039446" y="606363"/>
            <a:ext cx="2871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</a:t>
            </a:r>
          </a:p>
        </p:txBody>
      </p:sp>
    </p:spTree>
    <p:extLst>
      <p:ext uri="{BB962C8B-B14F-4D97-AF65-F5344CB8AC3E}">
        <p14:creationId xmlns:p14="http://schemas.microsoft.com/office/powerpoint/2010/main" val="375467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4C5654-2647-4A69-E24B-C00E1AFF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43" y="2026256"/>
            <a:ext cx="2534004" cy="1305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377AF6-4320-1046-3BA9-ED94F3B8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849" y="1963844"/>
            <a:ext cx="3448531" cy="21910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F5777D-1E5A-B3C9-F85A-213900F05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3906771"/>
            <a:ext cx="3686689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C309F8-82CD-6F71-ABD1-82359724B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0849" y="4802246"/>
            <a:ext cx="2619741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0B754E-88C5-ED69-5537-027A6CFEC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812" y="2322744"/>
            <a:ext cx="3164419" cy="267477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ED7F8A-8EA2-6103-6221-3A72A2FAB74A}"/>
              </a:ext>
            </a:extLst>
          </p:cNvPr>
          <p:cNvCxnSpPr/>
          <p:nvPr/>
        </p:nvCxnSpPr>
        <p:spPr>
          <a:xfrm rot="10800000">
            <a:off x="3828748" y="2868247"/>
            <a:ext cx="1407561" cy="791885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735BD0-4E5C-5C1D-D56E-6A6DB6AB2B49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3828747" y="4205633"/>
            <a:ext cx="1407562" cy="534691"/>
          </a:xfrm>
          <a:prstGeom prst="bentConnector3">
            <a:avLst>
              <a:gd name="adj1" fmla="val 772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3EFD4CB-435E-D0A9-9881-DCE99D63A1A1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400800" y="3059372"/>
            <a:ext cx="1720049" cy="851164"/>
          </a:xfrm>
          <a:prstGeom prst="bentConnector3">
            <a:avLst>
              <a:gd name="adj1" fmla="val 81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2CC3FE-8F09-A7EF-212E-55043BB195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22646" y="4353169"/>
            <a:ext cx="1798203" cy="834894"/>
          </a:xfrm>
          <a:prstGeom prst="bentConnector3">
            <a:avLst>
              <a:gd name="adj1" fmla="val 8216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594656-8800-7181-035A-77BAB36BA240}"/>
              </a:ext>
            </a:extLst>
          </p:cNvPr>
          <p:cNvSpPr txBox="1"/>
          <p:nvPr/>
        </p:nvSpPr>
        <p:spPr>
          <a:xfrm>
            <a:off x="1039446" y="606363"/>
            <a:ext cx="428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 structure: details</a:t>
            </a:r>
          </a:p>
        </p:txBody>
      </p:sp>
    </p:spTree>
    <p:extLst>
      <p:ext uri="{BB962C8B-B14F-4D97-AF65-F5344CB8AC3E}">
        <p14:creationId xmlns:p14="http://schemas.microsoft.com/office/powerpoint/2010/main" val="149257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C8D5DC-30BA-0E46-7260-FA055103C9C2}"/>
              </a:ext>
            </a:extLst>
          </p:cNvPr>
          <p:cNvSpPr txBox="1"/>
          <p:nvPr/>
        </p:nvSpPr>
        <p:spPr>
          <a:xfrm>
            <a:off x="5838092" y="1391138"/>
            <a:ext cx="5324359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{x: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snakeHead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snakeHead.x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snakeHead.y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snake.facing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targetY-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snake.facing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targetY+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snake.facing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targetX-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snake.facing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targetX+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{x: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move: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location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snake.nextLocation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snake.parts.unshift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(location);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snake.parts.pop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7BF99-79EB-AA4E-310E-4BC080DF952B}"/>
              </a:ext>
            </a:extLst>
          </p:cNvPr>
          <p:cNvSpPr txBox="1"/>
          <p:nvPr/>
        </p:nvSpPr>
        <p:spPr>
          <a:xfrm>
            <a:off x="1148861" y="1786486"/>
            <a:ext cx="3696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structure:</a:t>
            </a:r>
          </a:p>
          <a:p>
            <a:r>
              <a:rPr lang="en-US" sz="3200" dirty="0"/>
              <a:t>   Object literal</a:t>
            </a:r>
          </a:p>
        </p:txBody>
      </p:sp>
    </p:spTree>
    <p:extLst>
      <p:ext uri="{BB962C8B-B14F-4D97-AF65-F5344CB8AC3E}">
        <p14:creationId xmlns:p14="http://schemas.microsoft.com/office/powerpoint/2010/main" val="38762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C300C-FA49-4A60-5119-85CA26FE8DA9}"/>
              </a:ext>
            </a:extLst>
          </p:cNvPr>
          <p:cNvSpPr txBox="1"/>
          <p:nvPr/>
        </p:nvSpPr>
        <p:spPr>
          <a:xfrm>
            <a:off x="4431323" y="997062"/>
            <a:ext cx="7047522" cy="41549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tick: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game.tickNumber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snake.move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graphics.drawGame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game.timer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window.setInterval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game.createNewBoard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game.startTick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window.addEventListener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processInput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/**/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gameControl.startGame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64888F-5067-1156-9F63-2ACF8C8069B3}"/>
              </a:ext>
            </a:extLst>
          </p:cNvPr>
          <p:cNvSpPr/>
          <p:nvPr/>
        </p:nvSpPr>
        <p:spPr>
          <a:xfrm>
            <a:off x="3708914" y="3548185"/>
            <a:ext cx="1074101" cy="1453661"/>
          </a:xfrm>
          <a:custGeom>
            <a:avLst/>
            <a:gdLst>
              <a:gd name="connsiteX0" fmla="*/ 800563 w 1074101"/>
              <a:gd name="connsiteY0" fmla="*/ 1453661 h 1453661"/>
              <a:gd name="connsiteX1" fmla="*/ 3394 w 1074101"/>
              <a:gd name="connsiteY1" fmla="*/ 672123 h 1453661"/>
              <a:gd name="connsiteX2" fmla="*/ 1074101 w 1074101"/>
              <a:gd name="connsiteY2" fmla="*/ 0 h 145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101" h="1453661">
                <a:moveTo>
                  <a:pt x="800563" y="1453661"/>
                </a:moveTo>
                <a:cubicBezTo>
                  <a:pt x="379183" y="1184030"/>
                  <a:pt x="-42196" y="914400"/>
                  <a:pt x="3394" y="672123"/>
                </a:cubicBezTo>
                <a:cubicBezTo>
                  <a:pt x="48984" y="429846"/>
                  <a:pt x="903465" y="85969"/>
                  <a:pt x="107410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86B309-C34E-CE6B-E857-74D7231287D7}"/>
              </a:ext>
            </a:extLst>
          </p:cNvPr>
          <p:cNvSpPr/>
          <p:nvPr/>
        </p:nvSpPr>
        <p:spPr>
          <a:xfrm>
            <a:off x="8159262" y="4149969"/>
            <a:ext cx="1448591" cy="308904"/>
          </a:xfrm>
          <a:custGeom>
            <a:avLst/>
            <a:gdLst>
              <a:gd name="connsiteX0" fmla="*/ 1477108 w 1884533"/>
              <a:gd name="connsiteY0" fmla="*/ 0 h 591380"/>
              <a:gd name="connsiteX1" fmla="*/ 1789723 w 1884533"/>
              <a:gd name="connsiteY1" fmla="*/ 586154 h 591380"/>
              <a:gd name="connsiteX2" fmla="*/ 0 w 1884533"/>
              <a:gd name="connsiteY2" fmla="*/ 296985 h 591380"/>
              <a:gd name="connsiteX0" fmla="*/ 1405240 w 1812665"/>
              <a:gd name="connsiteY0" fmla="*/ 0 h 598647"/>
              <a:gd name="connsiteX1" fmla="*/ 1717855 w 1812665"/>
              <a:gd name="connsiteY1" fmla="*/ 586154 h 598647"/>
              <a:gd name="connsiteX2" fmla="*/ 0 w 1812665"/>
              <a:gd name="connsiteY2" fmla="*/ 502682 h 598647"/>
              <a:gd name="connsiteX0" fmla="*/ 1405240 w 1480087"/>
              <a:gd name="connsiteY0" fmla="*/ 0 h 508138"/>
              <a:gd name="connsiteX1" fmla="*/ 863427 w 1480087"/>
              <a:gd name="connsiteY1" fmla="*/ 431880 h 508138"/>
              <a:gd name="connsiteX2" fmla="*/ 0 w 1480087"/>
              <a:gd name="connsiteY2" fmla="*/ 502682 h 5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0087" h="508138">
                <a:moveTo>
                  <a:pt x="1405240" y="0"/>
                </a:moveTo>
                <a:cubicBezTo>
                  <a:pt x="1684640" y="268328"/>
                  <a:pt x="1109612" y="382383"/>
                  <a:pt x="863427" y="431880"/>
                </a:cubicBezTo>
                <a:cubicBezTo>
                  <a:pt x="617242" y="481377"/>
                  <a:pt x="91179" y="523523"/>
                  <a:pt x="0" y="50268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1ACC2F1-82B6-099E-5702-CFFF489DB99C}"/>
              </a:ext>
            </a:extLst>
          </p:cNvPr>
          <p:cNvSpPr/>
          <p:nvPr/>
        </p:nvSpPr>
        <p:spPr>
          <a:xfrm>
            <a:off x="3702864" y="2391507"/>
            <a:ext cx="1471185" cy="1511594"/>
          </a:xfrm>
          <a:custGeom>
            <a:avLst/>
            <a:gdLst>
              <a:gd name="connsiteX0" fmla="*/ 1463104 w 1546392"/>
              <a:gd name="connsiteY0" fmla="*/ 1484923 h 1559422"/>
              <a:gd name="connsiteX1" fmla="*/ 1384950 w 1546392"/>
              <a:gd name="connsiteY1" fmla="*/ 1492738 h 1559422"/>
              <a:gd name="connsiteX2" fmla="*/ 1627 w 1546392"/>
              <a:gd name="connsiteY2" fmla="*/ 773723 h 1559422"/>
              <a:gd name="connsiteX3" fmla="*/ 1103597 w 1546392"/>
              <a:gd name="connsiteY3" fmla="*/ 0 h 1559422"/>
              <a:gd name="connsiteX0" fmla="*/ 1463104 w 1485842"/>
              <a:gd name="connsiteY0" fmla="*/ 1484923 h 1508731"/>
              <a:gd name="connsiteX1" fmla="*/ 1150489 w 1485842"/>
              <a:gd name="connsiteY1" fmla="*/ 1359877 h 1508731"/>
              <a:gd name="connsiteX2" fmla="*/ 1627 w 1485842"/>
              <a:gd name="connsiteY2" fmla="*/ 773723 h 1508731"/>
              <a:gd name="connsiteX3" fmla="*/ 1103597 w 1485842"/>
              <a:gd name="connsiteY3" fmla="*/ 0 h 1508731"/>
              <a:gd name="connsiteX0" fmla="*/ 1463104 w 1482171"/>
              <a:gd name="connsiteY0" fmla="*/ 1484923 h 1515063"/>
              <a:gd name="connsiteX1" fmla="*/ 1103597 w 1482171"/>
              <a:gd name="connsiteY1" fmla="*/ 1391138 h 1515063"/>
              <a:gd name="connsiteX2" fmla="*/ 1627 w 1482171"/>
              <a:gd name="connsiteY2" fmla="*/ 773723 h 1515063"/>
              <a:gd name="connsiteX3" fmla="*/ 1103597 w 1482171"/>
              <a:gd name="connsiteY3" fmla="*/ 0 h 1515063"/>
              <a:gd name="connsiteX0" fmla="*/ 1463104 w 1471185"/>
              <a:gd name="connsiteY0" fmla="*/ 1484923 h 1511594"/>
              <a:gd name="connsiteX1" fmla="*/ 728458 w 1471185"/>
              <a:gd name="connsiteY1" fmla="*/ 1375508 h 1511594"/>
              <a:gd name="connsiteX2" fmla="*/ 1627 w 1471185"/>
              <a:gd name="connsiteY2" fmla="*/ 773723 h 1511594"/>
              <a:gd name="connsiteX3" fmla="*/ 1103597 w 1471185"/>
              <a:gd name="connsiteY3" fmla="*/ 0 h 151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1185" h="1511594">
                <a:moveTo>
                  <a:pt x="1463104" y="1484923"/>
                </a:moveTo>
                <a:cubicBezTo>
                  <a:pt x="1545817" y="1548097"/>
                  <a:pt x="972038" y="1494041"/>
                  <a:pt x="728458" y="1375508"/>
                </a:cubicBezTo>
                <a:cubicBezTo>
                  <a:pt x="484878" y="1256975"/>
                  <a:pt x="48519" y="1022513"/>
                  <a:pt x="1627" y="773723"/>
                </a:cubicBezTo>
                <a:cubicBezTo>
                  <a:pt x="-45265" y="524933"/>
                  <a:pt x="935566" y="19539"/>
                  <a:pt x="110359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949044-39DB-4F9D-03CA-DFCF2DFCAA3A}"/>
              </a:ext>
            </a:extLst>
          </p:cNvPr>
          <p:cNvSpPr/>
          <p:nvPr/>
        </p:nvSpPr>
        <p:spPr>
          <a:xfrm>
            <a:off x="6564923" y="1500554"/>
            <a:ext cx="2516481" cy="1055077"/>
          </a:xfrm>
          <a:custGeom>
            <a:avLst/>
            <a:gdLst>
              <a:gd name="connsiteX0" fmla="*/ 2657231 w 2707935"/>
              <a:gd name="connsiteY0" fmla="*/ 1078523 h 1078523"/>
              <a:gd name="connsiteX1" fmla="*/ 2352431 w 2707935"/>
              <a:gd name="connsiteY1" fmla="*/ 281354 h 1078523"/>
              <a:gd name="connsiteX2" fmla="*/ 0 w 2707935"/>
              <a:gd name="connsiteY2" fmla="*/ 0 h 1078523"/>
              <a:gd name="connsiteX0" fmla="*/ 1867877 w 2478758"/>
              <a:gd name="connsiteY0" fmla="*/ 1055077 h 1055077"/>
              <a:gd name="connsiteX1" fmla="*/ 2352431 w 2478758"/>
              <a:gd name="connsiteY1" fmla="*/ 281354 h 1055077"/>
              <a:gd name="connsiteX2" fmla="*/ 0 w 2478758"/>
              <a:gd name="connsiteY2" fmla="*/ 0 h 1055077"/>
              <a:gd name="connsiteX0" fmla="*/ 1867877 w 2516481"/>
              <a:gd name="connsiteY0" fmla="*/ 1055077 h 1055077"/>
              <a:gd name="connsiteX1" fmla="*/ 2352431 w 2516481"/>
              <a:gd name="connsiteY1" fmla="*/ 281354 h 1055077"/>
              <a:gd name="connsiteX2" fmla="*/ 0 w 2516481"/>
              <a:gd name="connsiteY2" fmla="*/ 0 h 105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481" h="1055077">
                <a:moveTo>
                  <a:pt x="1867877" y="1055077"/>
                </a:moveTo>
                <a:cubicBezTo>
                  <a:pt x="2241713" y="832338"/>
                  <a:pt x="2795303" y="461108"/>
                  <a:pt x="2352431" y="281354"/>
                </a:cubicBezTo>
                <a:cubicBezTo>
                  <a:pt x="1909559" y="101600"/>
                  <a:pt x="350390" y="57313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6FC998-4710-F675-11BA-CA835D00C7A5}"/>
              </a:ext>
            </a:extLst>
          </p:cNvPr>
          <p:cNvSpPr txBox="1"/>
          <p:nvPr/>
        </p:nvSpPr>
        <p:spPr>
          <a:xfrm>
            <a:off x="301677" y="1806732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 workflow</a:t>
            </a:r>
          </a:p>
        </p:txBody>
      </p:sp>
    </p:spTree>
    <p:extLst>
      <p:ext uri="{BB962C8B-B14F-4D97-AF65-F5344CB8AC3E}">
        <p14:creationId xmlns:p14="http://schemas.microsoft.com/office/powerpoint/2010/main" val="334689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312985" y="2078892"/>
            <a:ext cx="568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Wall detection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Add fruit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Eat fruit</a:t>
            </a:r>
          </a:p>
        </p:txBody>
      </p:sp>
    </p:spTree>
    <p:extLst>
      <p:ext uri="{BB962C8B-B14F-4D97-AF65-F5344CB8AC3E}">
        <p14:creationId xmlns:p14="http://schemas.microsoft.com/office/powerpoint/2010/main" val="734738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339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</vt:lpstr>
      <vt:lpstr>Consolas</vt:lpstr>
      <vt:lpstr>Gallery</vt:lpstr>
      <vt:lpstr>BUILD WEB GAMES</vt:lpstr>
      <vt:lpstr>Overview</vt:lpstr>
      <vt:lpstr>PowerPoint Presentation</vt:lpstr>
      <vt:lpstr>PowerPoint Presentation</vt:lpstr>
      <vt:lpstr>PowerPoint Presentation</vt:lpstr>
      <vt:lpstr>PowerPoint Presentation</vt:lpstr>
      <vt:lpstr>This Week: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7</cp:revision>
  <dcterms:modified xsi:type="dcterms:W3CDTF">2024-01-27T20:14:28Z</dcterms:modified>
</cp:coreProperties>
</file>