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69" r:id="rId4"/>
    <p:sldId id="276" r:id="rId5"/>
    <p:sldId id="277" r:id="rId6"/>
    <p:sldId id="278" r:id="rId7"/>
  </p:sldIdLst>
  <p:sldSz cx="12192000" cy="6858000"/>
  <p:notesSz cx="6858000" cy="9144000"/>
  <p:embeddedFontLst>
    <p:embeddedFont>
      <p:font typeface="Gill San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239" autoAdjust="0"/>
  </p:normalViewPr>
  <p:slideViewPr>
    <p:cSldViewPr snapToGrid="0">
      <p:cViewPr varScale="1">
        <p:scale>
          <a:sx n="122" d="100"/>
          <a:sy n="122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0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/>
              <a:t>BUILD WEB GAMES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20: Snake game – random fruit &amp; JavaScript class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C5654-2647-4A69-E24B-C00E1AFF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3" y="2026256"/>
            <a:ext cx="2534004" cy="1305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377AF6-4320-1046-3BA9-ED94F3B8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49" y="1963844"/>
            <a:ext cx="3448531" cy="2191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5777D-1E5A-B3C9-F85A-213900F0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3906771"/>
            <a:ext cx="3686689" cy="1667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309F8-82CD-6F71-ABD1-82359724B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849" y="4802246"/>
            <a:ext cx="2619741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B754E-88C5-ED69-5537-027A6CFEC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812" y="2322744"/>
            <a:ext cx="3164419" cy="267477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2ED7F8A-8EA2-6103-6221-3A72A2FAB74A}"/>
              </a:ext>
            </a:extLst>
          </p:cNvPr>
          <p:cNvCxnSpPr/>
          <p:nvPr/>
        </p:nvCxnSpPr>
        <p:spPr>
          <a:xfrm rot="10800000">
            <a:off x="3828748" y="2868247"/>
            <a:ext cx="1407561" cy="791885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A735BD0-4E5C-5C1D-D56E-6A6DB6AB2B49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3828747" y="4205633"/>
            <a:ext cx="1407562" cy="534691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EFD4CB-435E-D0A9-9881-DCE99D63A1A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400800" y="3059372"/>
            <a:ext cx="1720049" cy="851164"/>
          </a:xfrm>
          <a:prstGeom prst="bentConnector3">
            <a:avLst>
              <a:gd name="adj1" fmla="val 813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D2CC3FE-8F09-A7EF-212E-55043BB195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22646" y="4353169"/>
            <a:ext cx="1798203" cy="834894"/>
          </a:xfrm>
          <a:prstGeom prst="bentConnector3">
            <a:avLst>
              <a:gd name="adj1" fmla="val 8216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594656-8800-7181-035A-77BAB36BA240}"/>
              </a:ext>
            </a:extLst>
          </p:cNvPr>
          <p:cNvSpPr txBox="1"/>
          <p:nvPr/>
        </p:nvSpPr>
        <p:spPr>
          <a:xfrm>
            <a:off x="1039446" y="606363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structure: details</a:t>
            </a:r>
          </a:p>
        </p:txBody>
      </p:sp>
    </p:spTree>
    <p:extLst>
      <p:ext uri="{BB962C8B-B14F-4D97-AF65-F5344CB8AC3E}">
        <p14:creationId xmlns:p14="http://schemas.microsoft.com/office/powerpoint/2010/main" val="149257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Week: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344247" y="2078892"/>
            <a:ext cx="7940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Random fruits</a:t>
            </a:r>
          </a:p>
          <a:p>
            <a:r>
              <a:rPr lang="en-US" sz="3200" dirty="0"/>
              <a:t>- JavaScript class</a:t>
            </a:r>
          </a:p>
        </p:txBody>
      </p:sp>
    </p:spTree>
    <p:extLst>
      <p:ext uri="{BB962C8B-B14F-4D97-AF65-F5344CB8AC3E}">
        <p14:creationId xmlns:p14="http://schemas.microsoft.com/office/powerpoint/2010/main" val="184633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JavaScript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344247" y="2078892"/>
            <a:ext cx="79404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JavaScript class?</a:t>
            </a:r>
          </a:p>
          <a:p>
            <a:r>
              <a:rPr lang="en-US" sz="2000" dirty="0"/>
              <a:t> - snake currently is an object literal</a:t>
            </a:r>
          </a:p>
          <a:p>
            <a:r>
              <a:rPr lang="en-US" sz="2000" dirty="0"/>
              <a:t> - What if there are multiple snakes in the game</a:t>
            </a:r>
          </a:p>
          <a:p>
            <a:r>
              <a:rPr lang="en-US" sz="2000" dirty="0"/>
              <a:t>- Our goal:</a:t>
            </a:r>
          </a:p>
          <a:p>
            <a:r>
              <a:rPr lang="en-US" sz="2000" dirty="0"/>
              <a:t>  - Learn JavaScript class</a:t>
            </a:r>
          </a:p>
          <a:p>
            <a:r>
              <a:rPr lang="en-US" sz="2000" dirty="0"/>
              <a:t>  - Upgrade the snake game with classes from object literals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11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JavaScript</a:t>
            </a:r>
            <a:r>
              <a:rPr lang="en-US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344247" y="2078892"/>
            <a:ext cx="95113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1B1B1B"/>
                </a:solidFill>
                <a:effectLst/>
                <a:latin typeface="+mj-lt"/>
              </a:rPr>
              <a:t>Classes are a template for creating objects. They encapsulate data with code to work on that data.</a:t>
            </a:r>
            <a:br>
              <a:rPr lang="en-US" sz="3200" b="0" i="0" dirty="0">
                <a:solidFill>
                  <a:srgbClr val="1B1B1B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1B1B1B"/>
                </a:solidFill>
                <a:latin typeface="+mj-lt"/>
              </a:rPr>
              <a:t>(https://developer.mozilla.org/en-US/docs/Web/JavaScript/Reference/Classes)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623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>
                <a:latin typeface="+mj-lt"/>
              </a:rPr>
              <a:t>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203570" y="1853754"/>
            <a:ext cx="951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1B1B1B"/>
                </a:solidFill>
                <a:effectLst/>
                <a:latin typeface="+mj-lt"/>
              </a:rPr>
              <a:t>Tutorial: 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https://www.youtube.com/watch?v=2ZphE5HcQPQ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7745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132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</vt:lpstr>
      <vt:lpstr>Arial</vt:lpstr>
      <vt:lpstr>Gallery</vt:lpstr>
      <vt:lpstr>BUILD WEB GAMES</vt:lpstr>
      <vt:lpstr>PowerPoint Presentation</vt:lpstr>
      <vt:lpstr>This Week:</vt:lpstr>
      <vt:lpstr>JavaScript class</vt:lpstr>
      <vt:lpstr>JavaScript class</vt:lpstr>
      <vt:lpstr>JavaScript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15</cp:revision>
  <dcterms:modified xsi:type="dcterms:W3CDTF">2024-03-16T19:43:08Z</dcterms:modified>
</cp:coreProperties>
</file>