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0" r:id="rId4"/>
    <p:sldId id="258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A29A1-7C75-4F48-A187-74804506FD86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C658E-E85B-4096-931A-56DB3A829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2799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A29A1-7C75-4F48-A187-74804506FD86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C658E-E85B-4096-931A-56DB3A829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18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A29A1-7C75-4F48-A187-74804506FD86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C658E-E85B-4096-931A-56DB3A829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719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A29A1-7C75-4F48-A187-74804506FD86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C658E-E85B-4096-931A-56DB3A829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745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A29A1-7C75-4F48-A187-74804506FD86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C658E-E85B-4096-931A-56DB3A829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6226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A29A1-7C75-4F48-A187-74804506FD86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C658E-E85B-4096-931A-56DB3A829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977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A29A1-7C75-4F48-A187-74804506FD86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C658E-E85B-4096-931A-56DB3A82976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193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A29A1-7C75-4F48-A187-74804506FD86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C658E-E85B-4096-931A-56DB3A829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59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A29A1-7C75-4F48-A187-74804506FD86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C658E-E85B-4096-931A-56DB3A829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156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A29A1-7C75-4F48-A187-74804506FD86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C658E-E85B-4096-931A-56DB3A829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474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6F1A29A1-7C75-4F48-A187-74804506FD86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C658E-E85B-4096-931A-56DB3A829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174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F1A29A1-7C75-4F48-A187-74804506FD86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EC4C658E-E85B-4096-931A-56DB3A829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699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44BDB-3C62-4892-8099-06C31C85C2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Pug Jump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2570FB-7002-4CF3-B885-8F9309C534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CPSC236 Final Project</a:t>
            </a:r>
          </a:p>
          <a:p>
            <a:r>
              <a:rPr lang="en-US" dirty="0"/>
              <a:t>Aiden White</a:t>
            </a:r>
          </a:p>
        </p:txBody>
      </p:sp>
    </p:spTree>
    <p:extLst>
      <p:ext uri="{BB962C8B-B14F-4D97-AF65-F5344CB8AC3E}">
        <p14:creationId xmlns:p14="http://schemas.microsoft.com/office/powerpoint/2010/main" val="1783905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C25DD4D-AF7C-475A-A237-1E6041A940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49185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CD42C8-858A-4B3C-8636-12B808E88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 dirty="0"/>
              <a:t>Idea: Doodle Jump Clone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65E8C3-7CE8-4C34-B4D0-1D8E85EE82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695194" y="5688535"/>
            <a:ext cx="6801612" cy="53612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Infinite (Vertical) Platformer</a:t>
            </a:r>
          </a:p>
        </p:txBody>
      </p:sp>
      <p:pic>
        <p:nvPicPr>
          <p:cNvPr id="8" name="Picture 7" descr="A picture containing green, food, white, group&#10;&#10;Description automatically generated">
            <a:extLst>
              <a:ext uri="{FF2B5EF4-FFF2-40B4-BE49-F238E27FC236}">
                <a16:creationId xmlns:a16="http://schemas.microsoft.com/office/drawing/2014/main" id="{4036C244-D1A1-4A22-9981-107AD09920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004" y="626881"/>
            <a:ext cx="4297680" cy="3223260"/>
          </a:xfrm>
          <a:prstGeom prst="rect">
            <a:avLst/>
          </a:prstGeom>
        </p:spPr>
      </p:pic>
      <p:pic>
        <p:nvPicPr>
          <p:cNvPr id="6" name="Content Placeholder 5" descr="A picture containing text, refrigerator&#10;&#10;Description automatically generated">
            <a:extLst>
              <a:ext uri="{FF2B5EF4-FFF2-40B4-BE49-F238E27FC236}">
                <a16:creationId xmlns:a16="http://schemas.microsoft.com/office/drawing/2014/main" id="{5D030F72-2B65-46F5-BA81-2422CB4902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316" y="642998"/>
            <a:ext cx="4297680" cy="319102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A0EC309-4A23-4FD4-AA87-845AED4F161A}"/>
              </a:ext>
            </a:extLst>
          </p:cNvPr>
          <p:cNvSpPr txBox="1"/>
          <p:nvPr/>
        </p:nvSpPr>
        <p:spPr>
          <a:xfrm>
            <a:off x="1556004" y="152400"/>
            <a:ext cx="429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Doodle Jump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00C3A3-3514-4B7C-9F33-8F27EC86D489}"/>
              </a:ext>
            </a:extLst>
          </p:cNvPr>
          <p:cNvSpPr txBox="1"/>
          <p:nvPr/>
        </p:nvSpPr>
        <p:spPr>
          <a:xfrm>
            <a:off x="6338316" y="207740"/>
            <a:ext cx="429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 Project</a:t>
            </a:r>
          </a:p>
        </p:txBody>
      </p:sp>
    </p:spTree>
    <p:extLst>
      <p:ext uri="{BB962C8B-B14F-4D97-AF65-F5344CB8AC3E}">
        <p14:creationId xmlns:p14="http://schemas.microsoft.com/office/powerpoint/2010/main" val="1896060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40F26-D076-4B10-BC05-0AD837A31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964692"/>
            <a:ext cx="4879901" cy="1188720"/>
          </a:xfrm>
        </p:spPr>
        <p:txBody>
          <a:bodyPr>
            <a:normAutofit/>
          </a:bodyPr>
          <a:lstStyle/>
          <a:p>
            <a:r>
              <a:rPr lang="en-US" sz="2400"/>
              <a:t>Gameplay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F430328A-E291-48A8-9A01-12E4D98CC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638044"/>
            <a:ext cx="4879900" cy="3101983"/>
          </a:xfrm>
        </p:spPr>
        <p:txBody>
          <a:bodyPr>
            <a:normAutofit lnSpcReduction="10000"/>
          </a:bodyPr>
          <a:lstStyle/>
          <a:p>
            <a:pPr>
              <a:lnSpc>
                <a:spcPct val="200000"/>
              </a:lnSpc>
            </a:pPr>
            <a:r>
              <a:rPr lang="en-US" dirty="0"/>
              <a:t>Score increases by moving upwards</a:t>
            </a:r>
          </a:p>
          <a:p>
            <a:pPr>
              <a:lnSpc>
                <a:spcPct val="200000"/>
              </a:lnSpc>
            </a:pPr>
            <a:r>
              <a:rPr lang="en-US" dirty="0"/>
              <a:t>Collect bones for extra 10 points</a:t>
            </a:r>
          </a:p>
          <a:p>
            <a:pPr>
              <a:lnSpc>
                <a:spcPct val="200000"/>
              </a:lnSpc>
            </a:pPr>
            <a:r>
              <a:rPr lang="en-US" dirty="0"/>
              <a:t>Collect tennis balls for a double jump</a:t>
            </a:r>
          </a:p>
          <a:p>
            <a:pPr>
              <a:lnSpc>
                <a:spcPct val="200000"/>
              </a:lnSpc>
            </a:pPr>
            <a:r>
              <a:rPr lang="en-US" dirty="0"/>
              <a:t>Avoid falling or you will restart and score will be reset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8C6EFF-7F9A-4268-BD61-87CF9E1E9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-2"/>
            <a:ext cx="6096000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C66A6A8-E6B8-4476-B6C6-D68E9E6B62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82157" y="479893"/>
            <a:ext cx="5123687" cy="5458969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70B6344-5DB1-40D5-95AD-537B375C2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83355" y="644485"/>
            <a:ext cx="4756891" cy="51297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EF1A66F6-6631-453E-9BC8-AEE036C1CC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78" r="4" b="1859"/>
          <a:stretch/>
        </p:blipFill>
        <p:spPr>
          <a:xfrm>
            <a:off x="6941977" y="805352"/>
            <a:ext cx="2161366" cy="1905043"/>
          </a:xfrm>
          <a:prstGeom prst="rect">
            <a:avLst/>
          </a:prstGeom>
        </p:spPr>
      </p:pic>
      <p:pic>
        <p:nvPicPr>
          <p:cNvPr id="5" name="Content Placeholder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92C01D6F-2675-41DB-809A-76D7A83EEBE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4896"/>
          <a:stretch/>
        </p:blipFill>
        <p:spPr>
          <a:xfrm>
            <a:off x="9276491" y="805352"/>
            <a:ext cx="2090609" cy="1892085"/>
          </a:xfrm>
          <a:prstGeom prst="rect">
            <a:avLst/>
          </a:prstGeom>
        </p:spPr>
      </p:pic>
      <p:pic>
        <p:nvPicPr>
          <p:cNvPr id="9" name="Picture 8" descr="A picture containing room, drawing&#10;&#10;Description automatically generated">
            <a:extLst>
              <a:ext uri="{FF2B5EF4-FFF2-40B4-BE49-F238E27FC236}">
                <a16:creationId xmlns:a16="http://schemas.microsoft.com/office/drawing/2014/main" id="{06575136-BB83-4E1E-9C61-9FB1C3E2369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63" r="4" b="4"/>
          <a:stretch/>
        </p:blipFill>
        <p:spPr>
          <a:xfrm>
            <a:off x="6941976" y="2874988"/>
            <a:ext cx="4425123" cy="2728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531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A816DFB-8B0F-47B3-BC12-7B9F59B4EC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072915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C164EF-2800-4067-A46E-21600EF22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290025"/>
            <a:ext cx="4475892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2800"/>
              <a:t>Design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C7DAC-B0F1-4A38-A576-BCF58BF38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858703"/>
            <a:ext cx="4475892" cy="3042547"/>
          </a:xfrm>
        </p:spPr>
        <p:txBody>
          <a:bodyPr vert="horz" lIns="91440" tIns="45720" rIns="91440" bIns="45720" rtlCol="0">
            <a:noAutofit/>
          </a:bodyPr>
          <a:lstStyle/>
          <a:p>
            <a:pPr marL="571500" indent="-342900">
              <a:lnSpc>
                <a:spcPct val="90000"/>
              </a:lnSpc>
              <a:buClr>
                <a:schemeClr val="bg1"/>
              </a:buClr>
              <a:buFont typeface="+mj-lt"/>
              <a:buAutoNum type="arabicPeriod"/>
            </a:pPr>
            <a:r>
              <a:rPr lang="en-US" sz="1800" dirty="0">
                <a:solidFill>
                  <a:srgbClr val="FFFFFF"/>
                </a:solidFill>
              </a:rPr>
              <a:t>Physics and Player Movement</a:t>
            </a:r>
          </a:p>
          <a:p>
            <a:pPr marL="571500" indent="-342900">
              <a:lnSpc>
                <a:spcPct val="90000"/>
              </a:lnSpc>
              <a:buClr>
                <a:schemeClr val="bg1"/>
              </a:buClr>
              <a:buFont typeface="+mj-lt"/>
              <a:buAutoNum type="arabicPeriod"/>
            </a:pPr>
            <a:r>
              <a:rPr lang="en-US" sz="1800" dirty="0">
                <a:solidFill>
                  <a:srgbClr val="FFFFFF"/>
                </a:solidFill>
              </a:rPr>
              <a:t>Background and Basic UI</a:t>
            </a:r>
          </a:p>
          <a:p>
            <a:pPr marL="571500" indent="-342900">
              <a:lnSpc>
                <a:spcPct val="90000"/>
              </a:lnSpc>
              <a:buClr>
                <a:schemeClr val="bg1"/>
              </a:buClr>
              <a:buFont typeface="+mj-lt"/>
              <a:buAutoNum type="arabicPeriod"/>
            </a:pPr>
            <a:r>
              <a:rPr lang="en-US" sz="1800" dirty="0">
                <a:solidFill>
                  <a:srgbClr val="FFFFFF"/>
                </a:solidFill>
              </a:rPr>
              <a:t>Score</a:t>
            </a:r>
          </a:p>
          <a:p>
            <a:pPr marL="571500" indent="-342900">
              <a:lnSpc>
                <a:spcPct val="90000"/>
              </a:lnSpc>
              <a:buClr>
                <a:schemeClr val="bg1"/>
              </a:buClr>
              <a:buFont typeface="+mj-lt"/>
              <a:buAutoNum type="arabicPeriod"/>
            </a:pPr>
            <a:r>
              <a:rPr lang="en-US" sz="1800" dirty="0">
                <a:solidFill>
                  <a:srgbClr val="FFFFFF"/>
                </a:solidFill>
              </a:rPr>
              <a:t>Platform Randomization &amp; Object Pooling</a:t>
            </a:r>
          </a:p>
          <a:p>
            <a:pPr marL="571500" indent="-342900">
              <a:lnSpc>
                <a:spcPct val="90000"/>
              </a:lnSpc>
              <a:buClr>
                <a:schemeClr val="bg1"/>
              </a:buClr>
              <a:buFont typeface="+mj-lt"/>
              <a:buAutoNum type="arabicPeriod"/>
            </a:pPr>
            <a:r>
              <a:rPr lang="en-US" sz="1800" dirty="0">
                <a:solidFill>
                  <a:srgbClr val="FFFFFF"/>
                </a:solidFill>
              </a:rPr>
              <a:t>Death/Restart Mechanic</a:t>
            </a:r>
          </a:p>
          <a:p>
            <a:pPr marL="571500" indent="-342900">
              <a:lnSpc>
                <a:spcPct val="90000"/>
              </a:lnSpc>
              <a:buClr>
                <a:schemeClr val="bg1"/>
              </a:buClr>
              <a:buFont typeface="+mj-lt"/>
              <a:buAutoNum type="arabicPeriod"/>
            </a:pPr>
            <a:r>
              <a:rPr lang="en-US" sz="1800" dirty="0">
                <a:solidFill>
                  <a:srgbClr val="FFFFFF"/>
                </a:solidFill>
              </a:rPr>
              <a:t>Main &amp; Pause Menu</a:t>
            </a:r>
          </a:p>
          <a:p>
            <a:pPr marL="571500" indent="-342900">
              <a:lnSpc>
                <a:spcPct val="90000"/>
              </a:lnSpc>
              <a:buClr>
                <a:schemeClr val="bg1"/>
              </a:buClr>
              <a:buFont typeface="+mj-lt"/>
              <a:buAutoNum type="arabicPeriod"/>
            </a:pPr>
            <a:r>
              <a:rPr lang="en-US" sz="1800" dirty="0">
                <a:solidFill>
                  <a:srgbClr val="FFFFFF"/>
                </a:solidFill>
              </a:rPr>
              <a:t>Power-ups</a:t>
            </a:r>
          </a:p>
          <a:p>
            <a:pPr marL="571500" indent="-342900">
              <a:lnSpc>
                <a:spcPct val="90000"/>
              </a:lnSpc>
              <a:buClr>
                <a:schemeClr val="bg1"/>
              </a:buClr>
              <a:buFont typeface="+mj-lt"/>
              <a:buAutoNum type="arabicPeriod"/>
            </a:pPr>
            <a:r>
              <a:rPr lang="en-US" sz="1800" dirty="0">
                <a:solidFill>
                  <a:srgbClr val="FFFFFF"/>
                </a:solidFill>
              </a:rPr>
              <a:t>Music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87D435C-84AC-4E27-9CD3-0AAAF73EB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3032" y="640080"/>
            <a:ext cx="4818888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A4C881-BF60-416C-A273-70541298E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77586" y="806357"/>
            <a:ext cx="4511266" cy="49286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FEB5DD56-50C3-449A-AAAB-C33F35AD36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692" y="1023157"/>
            <a:ext cx="4159568" cy="4495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400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07644A6-C94E-48FF-B01F-46CBFBC81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3436" y="210313"/>
            <a:ext cx="4270248" cy="704087"/>
          </a:xfrm>
        </p:spPr>
        <p:txBody>
          <a:bodyPr/>
          <a:lstStyle/>
          <a:p>
            <a:r>
              <a:rPr lang="en-US" dirty="0"/>
              <a:t>Things I’m Proud of: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F15DB-168F-4BE8-A9D3-22CA8E4BA4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83436" y="1422400"/>
            <a:ext cx="4270248" cy="4673600"/>
          </a:xfrm>
        </p:spPr>
        <p:txBody>
          <a:bodyPr>
            <a:normAutofit/>
          </a:bodyPr>
          <a:lstStyle/>
          <a:p>
            <a:r>
              <a:rPr lang="en-US" dirty="0"/>
              <a:t>All platforms and powerups are spawned randomly (but powerups always spawn on top of platforms) and they are all pooled to keep the game from running too heavily</a:t>
            </a:r>
          </a:p>
          <a:p>
            <a:r>
              <a:rPr lang="en-US" dirty="0"/>
              <a:t>The score and death features are very reliable, very few bugs if at all</a:t>
            </a:r>
          </a:p>
          <a:p>
            <a:r>
              <a:rPr lang="en-US" dirty="0"/>
              <a:t>I think the game is at least somewhat aesthetically appealing (sounds are decent too)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7E855D-5D38-41AC-A58A-A0A4714C5B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3436" y="1422400"/>
            <a:ext cx="4253484" cy="4490720"/>
          </a:xfrm>
        </p:spPr>
        <p:txBody>
          <a:bodyPr>
            <a:normAutofit/>
          </a:bodyPr>
          <a:lstStyle/>
          <a:p>
            <a:r>
              <a:rPr lang="en-US" dirty="0"/>
              <a:t>Everything</a:t>
            </a:r>
          </a:p>
          <a:p>
            <a:r>
              <a:rPr lang="en-US" dirty="0"/>
              <a:t>The pause menu can be accessed via the esc key, but the menu itself does not work</a:t>
            </a:r>
          </a:p>
          <a:p>
            <a:r>
              <a:rPr lang="en-US" dirty="0"/>
              <a:t>I did not get around to character/sprite selection in the main menu</a:t>
            </a:r>
          </a:p>
          <a:p>
            <a:r>
              <a:rPr lang="en-US" dirty="0"/>
              <a:t>I also did not get around to adding a </a:t>
            </a:r>
            <a:r>
              <a:rPr lang="en-US" dirty="0" err="1"/>
              <a:t>hiscore</a:t>
            </a:r>
            <a:r>
              <a:rPr lang="en-US" dirty="0"/>
              <a:t> feature</a:t>
            </a:r>
          </a:p>
          <a:p>
            <a:r>
              <a:rPr lang="en-US" dirty="0"/>
              <a:t>The player animation constantly cycles, it is based on ground contact</a:t>
            </a:r>
          </a:p>
          <a:p>
            <a:r>
              <a:rPr lang="en-US" dirty="0"/>
              <a:t>Did not end up doing a mobile build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5E97E0-AD5D-414D-A97E-0E1EC94045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38316" y="210313"/>
            <a:ext cx="4270248" cy="704087"/>
          </a:xfrm>
        </p:spPr>
        <p:txBody>
          <a:bodyPr/>
          <a:lstStyle/>
          <a:p>
            <a:r>
              <a:rPr lang="en-US" dirty="0"/>
              <a:t>Things I struggled with: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A4D201-03FF-4290-914B-383E386FD3BE}"/>
              </a:ext>
            </a:extLst>
          </p:cNvPr>
          <p:cNvCxnSpPr>
            <a:cxnSpLocks/>
          </p:cNvCxnSpPr>
          <p:nvPr/>
        </p:nvCxnSpPr>
        <p:spPr>
          <a:xfrm>
            <a:off x="6116320" y="210313"/>
            <a:ext cx="0" cy="51714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2830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1E4DC-02E8-482C-8F6E-62D7F034D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3A5FE-CA4D-4A50-9BDA-CBCFE1087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It sucks trying to build a game by yourself, and takes an incredibly long time</a:t>
            </a:r>
          </a:p>
          <a:p>
            <a:pPr>
              <a:lnSpc>
                <a:spcPct val="150000"/>
              </a:lnSpc>
            </a:pPr>
            <a:r>
              <a:rPr lang="en-US" dirty="0"/>
              <a:t>Sometimes when you add a feature, it completely breaks a bunch of other features and you have to rework them</a:t>
            </a:r>
          </a:p>
          <a:p>
            <a:pPr>
              <a:lnSpc>
                <a:spcPct val="150000"/>
              </a:lnSpc>
            </a:pPr>
            <a:r>
              <a:rPr lang="en-US" dirty="0"/>
              <a:t>I learned a lot about working in Unity from YouTube (</a:t>
            </a:r>
            <a:r>
              <a:rPr lang="en-US" dirty="0" err="1"/>
              <a:t>Brackeys</a:t>
            </a:r>
            <a:r>
              <a:rPr lang="en-US" dirty="0"/>
              <a:t> and </a:t>
            </a:r>
            <a:r>
              <a:rPr lang="en-US" dirty="0" err="1"/>
              <a:t>gamesplusjames</a:t>
            </a:r>
            <a:r>
              <a:rPr lang="en-US" dirty="0"/>
              <a:t> are two great channels)</a:t>
            </a:r>
          </a:p>
          <a:p>
            <a:pPr>
              <a:lnSpc>
                <a:spcPct val="150000"/>
              </a:lnSpc>
            </a:pPr>
            <a:r>
              <a:rPr lang="en-US" dirty="0"/>
              <a:t>I feel like I now understand why games are always getting delayed from being released</a:t>
            </a:r>
          </a:p>
        </p:txBody>
      </p:sp>
    </p:spTree>
    <p:extLst>
      <p:ext uri="{BB962C8B-B14F-4D97-AF65-F5344CB8AC3E}">
        <p14:creationId xmlns:p14="http://schemas.microsoft.com/office/powerpoint/2010/main" val="3162454152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286</Words>
  <Application>Microsoft Office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Parcel</vt:lpstr>
      <vt:lpstr>Pug Jump</vt:lpstr>
      <vt:lpstr>Idea: Doodle Jump Clone</vt:lpstr>
      <vt:lpstr>Gameplay</vt:lpstr>
      <vt:lpstr>Design Process</vt:lpstr>
      <vt:lpstr>PowerPoint Presentation</vt:lpstr>
      <vt:lpstr>What I learned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Pug Jump</dc:title>
  <dc:creator>Aiden White</dc:creator>
  <cp:lastModifiedBy>Aiden White</cp:lastModifiedBy>
  <cp:revision>5</cp:revision>
  <dcterms:created xsi:type="dcterms:W3CDTF">2020-05-24T07:09:18Z</dcterms:created>
  <dcterms:modified xsi:type="dcterms:W3CDTF">2020-05-24T07:46:30Z</dcterms:modified>
</cp:coreProperties>
</file>