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handoutMasterIdLst>
    <p:handoutMasterId r:id="rId40"/>
  </p:handoutMasterIdLst>
  <p:sldIdLst>
    <p:sldId id="256" r:id="rId4"/>
    <p:sldId id="658" r:id="rId5"/>
    <p:sldId id="684" r:id="rId6"/>
    <p:sldId id="685" r:id="rId7"/>
    <p:sldId id="668" r:id="rId8"/>
    <p:sldId id="525" r:id="rId9"/>
    <p:sldId id="696" r:id="rId10"/>
    <p:sldId id="697" r:id="rId11"/>
    <p:sldId id="698" r:id="rId12"/>
    <p:sldId id="699" r:id="rId13"/>
    <p:sldId id="700" r:id="rId14"/>
    <p:sldId id="688" r:id="rId15"/>
    <p:sldId id="701" r:id="rId16"/>
    <p:sldId id="702" r:id="rId17"/>
    <p:sldId id="703" r:id="rId18"/>
    <p:sldId id="618" r:id="rId19"/>
    <p:sldId id="671" r:id="rId20"/>
    <p:sldId id="692" r:id="rId21"/>
    <p:sldId id="693" r:id="rId22"/>
    <p:sldId id="639" r:id="rId23"/>
    <p:sldId id="638" r:id="rId24"/>
    <p:sldId id="694" r:id="rId25"/>
    <p:sldId id="695" r:id="rId26"/>
    <p:sldId id="704" r:id="rId27"/>
    <p:sldId id="705" r:id="rId28"/>
    <p:sldId id="706" r:id="rId29"/>
    <p:sldId id="707" r:id="rId30"/>
    <p:sldId id="708" r:id="rId31"/>
    <p:sldId id="709" r:id="rId32"/>
    <p:sldId id="718" r:id="rId33"/>
    <p:sldId id="710" r:id="rId34"/>
    <p:sldId id="711" r:id="rId35"/>
    <p:sldId id="712" r:id="rId36"/>
    <p:sldId id="715" r:id="rId37"/>
    <p:sldId id="717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58C"/>
    <a:srgbClr val="000000"/>
    <a:srgbClr val="008000"/>
    <a:srgbClr val="A78C19"/>
    <a:srgbClr val="1C1C1C"/>
    <a:srgbClr val="343434"/>
    <a:srgbClr val="F2BCBC"/>
    <a:srgbClr val="C0504D"/>
    <a:srgbClr val="7A0000"/>
    <a:srgbClr val="6B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59E06-0392-4D03-A0F8-32F4473194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14C9CCB-F5F8-48A8-A613-974E8F9F1FC8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The flow diagram of the proposed method</a:t>
          </a:r>
          <a:endParaRPr lang="en-SG" dirty="0"/>
        </a:p>
      </dgm:t>
    </dgm:pt>
    <dgm:pt modelId="{A62EDA9D-F7C7-42EF-8E8F-ABD5625E14CA}" type="parTrans" cxnId="{653F0B4B-5D00-4955-AC6A-89B7C3F1BFE0}">
      <dgm:prSet/>
      <dgm:spPr/>
      <dgm:t>
        <a:bodyPr/>
        <a:lstStyle/>
        <a:p>
          <a:endParaRPr lang="en-SG"/>
        </a:p>
      </dgm:t>
    </dgm:pt>
    <dgm:pt modelId="{A13F362B-72DB-494C-9355-0D342C1C60B2}" type="sibTrans" cxnId="{653F0B4B-5D00-4955-AC6A-89B7C3F1BFE0}">
      <dgm:prSet/>
      <dgm:spPr/>
      <dgm:t>
        <a:bodyPr/>
        <a:lstStyle/>
        <a:p>
          <a:endParaRPr lang="en-SG"/>
        </a:p>
      </dgm:t>
    </dgm:pt>
    <dgm:pt modelId="{D03E3B41-49DF-4FE9-BBA0-7892AA849352}" type="pres">
      <dgm:prSet presAssocID="{84259E06-0392-4D03-A0F8-32F44731941A}" presName="linear" presStyleCnt="0">
        <dgm:presLayoutVars>
          <dgm:animLvl val="lvl"/>
          <dgm:resizeHandles val="exact"/>
        </dgm:presLayoutVars>
      </dgm:prSet>
      <dgm:spPr/>
    </dgm:pt>
    <dgm:pt modelId="{D054A7DE-72D9-41CB-B0F3-3FC2969F3DB8}" type="pres">
      <dgm:prSet presAssocID="{014C9CCB-F5F8-48A8-A613-974E8F9F1FC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EF4219-C6D8-4D01-AA70-8B3CB1453BA7}" type="presOf" srcId="{84259E06-0392-4D03-A0F8-32F44731941A}" destId="{D03E3B41-49DF-4FE9-BBA0-7892AA849352}" srcOrd="0" destOrd="0" presId="urn:microsoft.com/office/officeart/2005/8/layout/vList2"/>
    <dgm:cxn modelId="{653F0B4B-5D00-4955-AC6A-89B7C3F1BFE0}" srcId="{84259E06-0392-4D03-A0F8-32F44731941A}" destId="{014C9CCB-F5F8-48A8-A613-974E8F9F1FC8}" srcOrd="0" destOrd="0" parTransId="{A62EDA9D-F7C7-42EF-8E8F-ABD5625E14CA}" sibTransId="{A13F362B-72DB-494C-9355-0D342C1C60B2}"/>
    <dgm:cxn modelId="{C56461F6-8826-4E15-89D5-61A71E1E1255}" type="presOf" srcId="{014C9CCB-F5F8-48A8-A613-974E8F9F1FC8}" destId="{D054A7DE-72D9-41CB-B0F3-3FC2969F3DB8}" srcOrd="0" destOrd="0" presId="urn:microsoft.com/office/officeart/2005/8/layout/vList2"/>
    <dgm:cxn modelId="{15386717-BD56-41C3-9918-AC209CE633FF}" type="presParOf" srcId="{D03E3B41-49DF-4FE9-BBA0-7892AA849352}" destId="{D054A7DE-72D9-41CB-B0F3-3FC2969F3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BE39D4-80EB-4F61-83FF-584D6214114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73EFC-9A52-44B0-AA0C-F7188AEEA3E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/>
            <a:t>Best Performed Classifier: </a:t>
          </a:r>
          <a:r>
            <a:rPr lang="en-US" b="1" dirty="0"/>
            <a:t>Artificial Neural Network</a:t>
          </a:r>
        </a:p>
      </dgm:t>
    </dgm:pt>
    <dgm:pt modelId="{9CFDE3F5-6FF5-42C0-BD42-3B57AB98A7CA}" type="parTrans" cxnId="{FE0BB2DA-CD42-4144-91D3-39C508B8A869}">
      <dgm:prSet/>
      <dgm:spPr/>
      <dgm:t>
        <a:bodyPr/>
        <a:lstStyle/>
        <a:p>
          <a:endParaRPr lang="en-US"/>
        </a:p>
      </dgm:t>
    </dgm:pt>
    <dgm:pt modelId="{E95FB3CD-E4A7-432A-8B7C-817A4A886B3A}" type="sibTrans" cxnId="{FE0BB2DA-CD42-4144-91D3-39C508B8A869}">
      <dgm:prSet/>
      <dgm:spPr/>
      <dgm:t>
        <a:bodyPr/>
        <a:lstStyle/>
        <a:p>
          <a:endParaRPr lang="en-US"/>
        </a:p>
      </dgm:t>
    </dgm:pt>
    <dgm:pt modelId="{9EFAE2D7-CF4D-4363-A1A2-8DC681DF79AE}" type="pres">
      <dgm:prSet presAssocID="{56BE39D4-80EB-4F61-83FF-584D621411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EC41377-6200-4097-9ED5-7A5270D98BA6}" type="pres">
      <dgm:prSet presAssocID="{C1373EFC-9A52-44B0-AA0C-F7188AEEA3EA}" presName="circle1" presStyleLbl="node1" presStyleIdx="0" presStyleCnt="1"/>
      <dgm:spPr/>
    </dgm:pt>
    <dgm:pt modelId="{9BB0E8D4-E8DF-4D37-A78C-CBE038BD2681}" type="pres">
      <dgm:prSet presAssocID="{C1373EFC-9A52-44B0-AA0C-F7188AEEA3EA}" presName="space" presStyleCnt="0"/>
      <dgm:spPr/>
    </dgm:pt>
    <dgm:pt modelId="{2CA4DBF1-3857-411F-8CE4-19C28AB39CC3}" type="pres">
      <dgm:prSet presAssocID="{C1373EFC-9A52-44B0-AA0C-F7188AEEA3EA}" presName="rect1" presStyleLbl="alignAcc1" presStyleIdx="0" presStyleCnt="1"/>
      <dgm:spPr/>
    </dgm:pt>
    <dgm:pt modelId="{FF18D9CC-C8D3-4175-A389-44B3EF3A1F1B}" type="pres">
      <dgm:prSet presAssocID="{C1373EFC-9A52-44B0-AA0C-F7188AEEA3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171D19-9BCC-4780-B387-C007C55DFA58}" type="presOf" srcId="{56BE39D4-80EB-4F61-83FF-584D62141143}" destId="{9EFAE2D7-CF4D-4363-A1A2-8DC681DF79AE}" srcOrd="0" destOrd="0" presId="urn:microsoft.com/office/officeart/2005/8/layout/target3"/>
    <dgm:cxn modelId="{221C0D48-940C-447A-9D60-8399B2939D92}" type="presOf" srcId="{C1373EFC-9A52-44B0-AA0C-F7188AEEA3EA}" destId="{2CA4DBF1-3857-411F-8CE4-19C28AB39CC3}" srcOrd="0" destOrd="0" presId="urn:microsoft.com/office/officeart/2005/8/layout/target3"/>
    <dgm:cxn modelId="{FE0BB2DA-CD42-4144-91D3-39C508B8A869}" srcId="{56BE39D4-80EB-4F61-83FF-584D62141143}" destId="{C1373EFC-9A52-44B0-AA0C-F7188AEEA3EA}" srcOrd="0" destOrd="0" parTransId="{9CFDE3F5-6FF5-42C0-BD42-3B57AB98A7CA}" sibTransId="{E95FB3CD-E4A7-432A-8B7C-817A4A886B3A}"/>
    <dgm:cxn modelId="{BE7323FD-3C91-4D3B-B2D5-4CE2B2B32240}" type="presOf" srcId="{C1373EFC-9A52-44B0-AA0C-F7188AEEA3EA}" destId="{FF18D9CC-C8D3-4175-A389-44B3EF3A1F1B}" srcOrd="1" destOrd="0" presId="urn:microsoft.com/office/officeart/2005/8/layout/target3"/>
    <dgm:cxn modelId="{1408EA5C-3884-4D73-A8C4-3E4E7B507364}" type="presParOf" srcId="{9EFAE2D7-CF4D-4363-A1A2-8DC681DF79AE}" destId="{9EC41377-6200-4097-9ED5-7A5270D98BA6}" srcOrd="0" destOrd="0" presId="urn:microsoft.com/office/officeart/2005/8/layout/target3"/>
    <dgm:cxn modelId="{0FDAD2EF-4585-4D50-938A-1677A9BB837C}" type="presParOf" srcId="{9EFAE2D7-CF4D-4363-A1A2-8DC681DF79AE}" destId="{9BB0E8D4-E8DF-4D37-A78C-CBE038BD2681}" srcOrd="1" destOrd="0" presId="urn:microsoft.com/office/officeart/2005/8/layout/target3"/>
    <dgm:cxn modelId="{84B8ED51-FCC1-4867-B9DF-7B3C05582259}" type="presParOf" srcId="{9EFAE2D7-CF4D-4363-A1A2-8DC681DF79AE}" destId="{2CA4DBF1-3857-411F-8CE4-19C28AB39CC3}" srcOrd="2" destOrd="0" presId="urn:microsoft.com/office/officeart/2005/8/layout/target3"/>
    <dgm:cxn modelId="{D394C812-B557-4FF2-800A-C2A0365199C1}" type="presParOf" srcId="{9EFAE2D7-CF4D-4363-A1A2-8DC681DF79AE}" destId="{FF18D9CC-C8D3-4175-A389-44B3EF3A1F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9D6A3E-0989-413B-91F0-578F8148B99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1E6E668-090D-4559-ADD7-750A0F919CB1}">
      <dgm:prSet/>
      <dgm:spPr/>
      <dgm:t>
        <a:bodyPr/>
        <a:lstStyle/>
        <a:p>
          <a:pPr rtl="0"/>
          <a:r>
            <a:rPr lang="en-US" b="1" dirty="0"/>
            <a:t>Accuracy: 65.646%</a:t>
          </a:r>
          <a:endParaRPr lang="en-US" dirty="0"/>
        </a:p>
      </dgm:t>
    </dgm:pt>
    <dgm:pt modelId="{5A3C4B52-EE51-4628-994C-4EFBF8BCAAE3}" type="parTrans" cxnId="{CA79DF49-FC7B-47A6-9691-ADAEF62420A8}">
      <dgm:prSet/>
      <dgm:spPr/>
      <dgm:t>
        <a:bodyPr/>
        <a:lstStyle/>
        <a:p>
          <a:endParaRPr lang="en-US"/>
        </a:p>
      </dgm:t>
    </dgm:pt>
    <dgm:pt modelId="{CAD52BED-7336-496A-8965-079BAB9FA59C}" type="sibTrans" cxnId="{CA79DF49-FC7B-47A6-9691-ADAEF62420A8}">
      <dgm:prSet/>
      <dgm:spPr/>
      <dgm:t>
        <a:bodyPr/>
        <a:lstStyle/>
        <a:p>
          <a:endParaRPr lang="en-US"/>
        </a:p>
      </dgm:t>
    </dgm:pt>
    <dgm:pt modelId="{ABC473A7-08F6-4474-B275-60E5DD6560A5}" type="pres">
      <dgm:prSet presAssocID="{629D6A3E-0989-413B-91F0-578F8148B99B}" presName="linear" presStyleCnt="0">
        <dgm:presLayoutVars>
          <dgm:animLvl val="lvl"/>
          <dgm:resizeHandles val="exact"/>
        </dgm:presLayoutVars>
      </dgm:prSet>
      <dgm:spPr/>
    </dgm:pt>
    <dgm:pt modelId="{AFB4B3B8-1C91-44BD-993E-482765B65C1D}" type="pres">
      <dgm:prSet presAssocID="{A1E6E668-090D-4559-ADD7-750A0F919CB1}" presName="parentText" presStyleLbl="node1" presStyleIdx="0" presStyleCnt="1" custLinFactNeighborX="28419" custLinFactNeighborY="-7681">
        <dgm:presLayoutVars>
          <dgm:chMax val="0"/>
          <dgm:bulletEnabled val="1"/>
        </dgm:presLayoutVars>
      </dgm:prSet>
      <dgm:spPr/>
    </dgm:pt>
  </dgm:ptLst>
  <dgm:cxnLst>
    <dgm:cxn modelId="{FE075E13-3A3A-4369-BA92-403CC577B86F}" type="presOf" srcId="{A1E6E668-090D-4559-ADD7-750A0F919CB1}" destId="{AFB4B3B8-1C91-44BD-993E-482765B65C1D}" srcOrd="0" destOrd="0" presId="urn:microsoft.com/office/officeart/2005/8/layout/vList2"/>
    <dgm:cxn modelId="{CA79DF49-FC7B-47A6-9691-ADAEF62420A8}" srcId="{629D6A3E-0989-413B-91F0-578F8148B99B}" destId="{A1E6E668-090D-4559-ADD7-750A0F919CB1}" srcOrd="0" destOrd="0" parTransId="{5A3C4B52-EE51-4628-994C-4EFBF8BCAAE3}" sibTransId="{CAD52BED-7336-496A-8965-079BAB9FA59C}"/>
    <dgm:cxn modelId="{3F51A9A1-ADFF-4F73-9E0B-E6BBBE532442}" type="presOf" srcId="{629D6A3E-0989-413B-91F0-578F8148B99B}" destId="{ABC473A7-08F6-4474-B275-60E5DD6560A5}" srcOrd="0" destOrd="0" presId="urn:microsoft.com/office/officeart/2005/8/layout/vList2"/>
    <dgm:cxn modelId="{66342E1B-7973-4AA7-BCF5-4F152358D2BA}" type="presParOf" srcId="{ABC473A7-08F6-4474-B275-60E5DD6560A5}" destId="{AFB4B3B8-1C91-44BD-993E-482765B65C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C07A16-32B4-42D7-BF89-371961FB52D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7EE46C-8234-4DF7-9189-FE975A939B3A}">
      <dgm:prSet/>
      <dgm:spPr/>
      <dgm:t>
        <a:bodyPr/>
        <a:lstStyle/>
        <a:p>
          <a:pPr rtl="0"/>
          <a:r>
            <a:rPr lang="en-US" b="1" dirty="0"/>
            <a:t>Best Parameter: </a:t>
          </a:r>
          <a:r>
            <a:rPr lang="en-US" dirty="0"/>
            <a:t>'C': 0.3, '</a:t>
          </a:r>
          <a:r>
            <a:rPr lang="en-US" dirty="0" err="1"/>
            <a:t>decision_function_shape</a:t>
          </a:r>
          <a:r>
            <a:rPr lang="en-US" dirty="0"/>
            <a:t>': '</a:t>
          </a:r>
          <a:r>
            <a:rPr lang="en-US" dirty="0" err="1"/>
            <a:t>ovo</a:t>
          </a:r>
          <a:r>
            <a:rPr lang="en-US" dirty="0"/>
            <a:t>', 'kernel': 'poly'</a:t>
          </a:r>
        </a:p>
      </dgm:t>
    </dgm:pt>
    <dgm:pt modelId="{0C1E666F-6DBA-4868-8CC1-B2BD30E7B2C2}" type="parTrans" cxnId="{8FB1C3AA-D6F5-4B9C-B986-0CC487DF8518}">
      <dgm:prSet/>
      <dgm:spPr/>
      <dgm:t>
        <a:bodyPr/>
        <a:lstStyle/>
        <a:p>
          <a:endParaRPr lang="en-US"/>
        </a:p>
      </dgm:t>
    </dgm:pt>
    <dgm:pt modelId="{0F8DBDA1-6749-47BF-ADD1-699A02458B52}" type="sibTrans" cxnId="{8FB1C3AA-D6F5-4B9C-B986-0CC487DF8518}">
      <dgm:prSet/>
      <dgm:spPr/>
      <dgm:t>
        <a:bodyPr/>
        <a:lstStyle/>
        <a:p>
          <a:endParaRPr lang="en-US"/>
        </a:p>
      </dgm:t>
    </dgm:pt>
    <dgm:pt modelId="{2D816BC9-76B7-4FED-972F-D25F854DA3BC}" type="pres">
      <dgm:prSet presAssocID="{E8C07A16-32B4-42D7-BF89-371961FB52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790B59-0130-43CB-ADE2-D8505E205447}" type="pres">
      <dgm:prSet presAssocID="{F77EE46C-8234-4DF7-9189-FE975A939B3A}" presName="circle1" presStyleLbl="node1" presStyleIdx="0" presStyleCnt="1" custLinFactNeighborX="12750"/>
      <dgm:spPr/>
    </dgm:pt>
    <dgm:pt modelId="{BA6FE435-1451-4916-84D5-78F9C60E1425}" type="pres">
      <dgm:prSet presAssocID="{F77EE46C-8234-4DF7-9189-FE975A939B3A}" presName="space" presStyleCnt="0"/>
      <dgm:spPr/>
    </dgm:pt>
    <dgm:pt modelId="{6CC3C572-0FE2-4FCE-9181-09769713BC11}" type="pres">
      <dgm:prSet presAssocID="{F77EE46C-8234-4DF7-9189-FE975A939B3A}" presName="rect1" presStyleLbl="alignAcc1" presStyleIdx="0" presStyleCnt="1" custLinFactNeighborX="132"/>
      <dgm:spPr/>
    </dgm:pt>
    <dgm:pt modelId="{7DB8865B-1A92-4E69-8AB3-4960BC281EE5}" type="pres">
      <dgm:prSet presAssocID="{F77EE46C-8234-4DF7-9189-FE975A939B3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C79E44D-03E6-4324-AB2A-CBA7C1116C45}" type="presOf" srcId="{E8C07A16-32B4-42D7-BF89-371961FB52DC}" destId="{2D816BC9-76B7-4FED-972F-D25F854DA3BC}" srcOrd="0" destOrd="0" presId="urn:microsoft.com/office/officeart/2005/8/layout/target3"/>
    <dgm:cxn modelId="{40C26CA6-0857-4B13-9386-DA53980ED90B}" type="presOf" srcId="{F77EE46C-8234-4DF7-9189-FE975A939B3A}" destId="{7DB8865B-1A92-4E69-8AB3-4960BC281EE5}" srcOrd="1" destOrd="0" presId="urn:microsoft.com/office/officeart/2005/8/layout/target3"/>
    <dgm:cxn modelId="{8FB1C3AA-D6F5-4B9C-B986-0CC487DF8518}" srcId="{E8C07A16-32B4-42D7-BF89-371961FB52DC}" destId="{F77EE46C-8234-4DF7-9189-FE975A939B3A}" srcOrd="0" destOrd="0" parTransId="{0C1E666F-6DBA-4868-8CC1-B2BD30E7B2C2}" sibTransId="{0F8DBDA1-6749-47BF-ADD1-699A02458B52}"/>
    <dgm:cxn modelId="{135B92F9-5962-46EC-8E07-B3423CCB93D2}" type="presOf" srcId="{F77EE46C-8234-4DF7-9189-FE975A939B3A}" destId="{6CC3C572-0FE2-4FCE-9181-09769713BC11}" srcOrd="0" destOrd="0" presId="urn:microsoft.com/office/officeart/2005/8/layout/target3"/>
    <dgm:cxn modelId="{29CF423F-081B-495D-9965-ED1302D0EF5F}" type="presParOf" srcId="{2D816BC9-76B7-4FED-972F-D25F854DA3BC}" destId="{2B790B59-0130-43CB-ADE2-D8505E205447}" srcOrd="0" destOrd="0" presId="urn:microsoft.com/office/officeart/2005/8/layout/target3"/>
    <dgm:cxn modelId="{E8E38AC2-D470-49EF-9822-32089CF714E0}" type="presParOf" srcId="{2D816BC9-76B7-4FED-972F-D25F854DA3BC}" destId="{BA6FE435-1451-4916-84D5-78F9C60E1425}" srcOrd="1" destOrd="0" presId="urn:microsoft.com/office/officeart/2005/8/layout/target3"/>
    <dgm:cxn modelId="{A67C459A-1525-4DDC-8FBD-8626DF8A20A1}" type="presParOf" srcId="{2D816BC9-76B7-4FED-972F-D25F854DA3BC}" destId="{6CC3C572-0FE2-4FCE-9181-09769713BC11}" srcOrd="2" destOrd="0" presId="urn:microsoft.com/office/officeart/2005/8/layout/target3"/>
    <dgm:cxn modelId="{38F369F0-29D9-4C22-92B8-10F3B625A043}" type="presParOf" srcId="{2D816BC9-76B7-4FED-972F-D25F854DA3BC}" destId="{7DB8865B-1A92-4E69-8AB3-4960BC281E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BE39D4-80EB-4F61-83FF-584D6214114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73EFC-9A52-44B0-AA0C-F7188AEEA3E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/>
            <a:t>Best Performed Classifier: </a:t>
          </a:r>
          <a:r>
            <a:rPr lang="en-US" b="1" dirty="0"/>
            <a:t>Support Vector Machine</a:t>
          </a:r>
        </a:p>
      </dgm:t>
    </dgm:pt>
    <dgm:pt modelId="{9CFDE3F5-6FF5-42C0-BD42-3B57AB98A7CA}" type="parTrans" cxnId="{FE0BB2DA-CD42-4144-91D3-39C508B8A869}">
      <dgm:prSet/>
      <dgm:spPr/>
      <dgm:t>
        <a:bodyPr/>
        <a:lstStyle/>
        <a:p>
          <a:endParaRPr lang="en-US"/>
        </a:p>
      </dgm:t>
    </dgm:pt>
    <dgm:pt modelId="{E95FB3CD-E4A7-432A-8B7C-817A4A886B3A}" type="sibTrans" cxnId="{FE0BB2DA-CD42-4144-91D3-39C508B8A869}">
      <dgm:prSet/>
      <dgm:spPr/>
      <dgm:t>
        <a:bodyPr/>
        <a:lstStyle/>
        <a:p>
          <a:endParaRPr lang="en-US"/>
        </a:p>
      </dgm:t>
    </dgm:pt>
    <dgm:pt modelId="{9EFAE2D7-CF4D-4363-A1A2-8DC681DF79AE}" type="pres">
      <dgm:prSet presAssocID="{56BE39D4-80EB-4F61-83FF-584D621411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EC41377-6200-4097-9ED5-7A5270D98BA6}" type="pres">
      <dgm:prSet presAssocID="{C1373EFC-9A52-44B0-AA0C-F7188AEEA3EA}" presName="circle1" presStyleLbl="node1" presStyleIdx="0" presStyleCnt="1"/>
      <dgm:spPr/>
    </dgm:pt>
    <dgm:pt modelId="{9BB0E8D4-E8DF-4D37-A78C-CBE038BD2681}" type="pres">
      <dgm:prSet presAssocID="{C1373EFC-9A52-44B0-AA0C-F7188AEEA3EA}" presName="space" presStyleCnt="0"/>
      <dgm:spPr/>
    </dgm:pt>
    <dgm:pt modelId="{2CA4DBF1-3857-411F-8CE4-19C28AB39CC3}" type="pres">
      <dgm:prSet presAssocID="{C1373EFC-9A52-44B0-AA0C-F7188AEEA3EA}" presName="rect1" presStyleLbl="alignAcc1" presStyleIdx="0" presStyleCnt="1"/>
      <dgm:spPr/>
    </dgm:pt>
    <dgm:pt modelId="{FF18D9CC-C8D3-4175-A389-44B3EF3A1F1B}" type="pres">
      <dgm:prSet presAssocID="{C1373EFC-9A52-44B0-AA0C-F7188AEEA3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F843F12-8483-44E1-8E12-073D417AD8D6}" type="presOf" srcId="{C1373EFC-9A52-44B0-AA0C-F7188AEEA3EA}" destId="{FF18D9CC-C8D3-4175-A389-44B3EF3A1F1B}" srcOrd="1" destOrd="0" presId="urn:microsoft.com/office/officeart/2005/8/layout/target3"/>
    <dgm:cxn modelId="{6D7DC08D-F3F9-4D59-96C8-76C4AB58A6F9}" type="presOf" srcId="{56BE39D4-80EB-4F61-83FF-584D62141143}" destId="{9EFAE2D7-CF4D-4363-A1A2-8DC681DF79AE}" srcOrd="0" destOrd="0" presId="urn:microsoft.com/office/officeart/2005/8/layout/target3"/>
    <dgm:cxn modelId="{FE0BB2DA-CD42-4144-91D3-39C508B8A869}" srcId="{56BE39D4-80EB-4F61-83FF-584D62141143}" destId="{C1373EFC-9A52-44B0-AA0C-F7188AEEA3EA}" srcOrd="0" destOrd="0" parTransId="{9CFDE3F5-6FF5-42C0-BD42-3B57AB98A7CA}" sibTransId="{E95FB3CD-E4A7-432A-8B7C-817A4A886B3A}"/>
    <dgm:cxn modelId="{736C24E1-2C7E-45DC-951F-D43EF068D2AE}" type="presOf" srcId="{C1373EFC-9A52-44B0-AA0C-F7188AEEA3EA}" destId="{2CA4DBF1-3857-411F-8CE4-19C28AB39CC3}" srcOrd="0" destOrd="0" presId="urn:microsoft.com/office/officeart/2005/8/layout/target3"/>
    <dgm:cxn modelId="{B77D048A-0DF9-4209-ABB0-96E12533739A}" type="presParOf" srcId="{9EFAE2D7-CF4D-4363-A1A2-8DC681DF79AE}" destId="{9EC41377-6200-4097-9ED5-7A5270D98BA6}" srcOrd="0" destOrd="0" presId="urn:microsoft.com/office/officeart/2005/8/layout/target3"/>
    <dgm:cxn modelId="{3D3C8879-8943-4A2D-A8FF-80F81E688EC4}" type="presParOf" srcId="{9EFAE2D7-CF4D-4363-A1A2-8DC681DF79AE}" destId="{9BB0E8D4-E8DF-4D37-A78C-CBE038BD2681}" srcOrd="1" destOrd="0" presId="urn:microsoft.com/office/officeart/2005/8/layout/target3"/>
    <dgm:cxn modelId="{BFFE37E1-F373-4B8C-A981-65AACF562795}" type="presParOf" srcId="{9EFAE2D7-CF4D-4363-A1A2-8DC681DF79AE}" destId="{2CA4DBF1-3857-411F-8CE4-19C28AB39CC3}" srcOrd="2" destOrd="0" presId="urn:microsoft.com/office/officeart/2005/8/layout/target3"/>
    <dgm:cxn modelId="{A67FE3BC-49F6-4E39-9CE2-7D01AC3CCBEF}" type="presParOf" srcId="{9EFAE2D7-CF4D-4363-A1A2-8DC681DF79AE}" destId="{FF18D9CC-C8D3-4175-A389-44B3EF3A1F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9D6A3E-0989-413B-91F0-578F8148B99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1E6E668-090D-4559-ADD7-750A0F919CB1}">
      <dgm:prSet/>
      <dgm:spPr/>
      <dgm:t>
        <a:bodyPr/>
        <a:lstStyle/>
        <a:p>
          <a:pPr rtl="0"/>
          <a:r>
            <a:rPr lang="en-US" b="1" dirty="0"/>
            <a:t>Accuracy: 99.66%</a:t>
          </a:r>
          <a:endParaRPr lang="en-US" dirty="0"/>
        </a:p>
      </dgm:t>
    </dgm:pt>
    <dgm:pt modelId="{5A3C4B52-EE51-4628-994C-4EFBF8BCAAE3}" type="parTrans" cxnId="{CA79DF49-FC7B-47A6-9691-ADAEF62420A8}">
      <dgm:prSet/>
      <dgm:spPr/>
      <dgm:t>
        <a:bodyPr/>
        <a:lstStyle/>
        <a:p>
          <a:endParaRPr lang="en-US"/>
        </a:p>
      </dgm:t>
    </dgm:pt>
    <dgm:pt modelId="{CAD52BED-7336-496A-8965-079BAB9FA59C}" type="sibTrans" cxnId="{CA79DF49-FC7B-47A6-9691-ADAEF62420A8}">
      <dgm:prSet/>
      <dgm:spPr/>
      <dgm:t>
        <a:bodyPr/>
        <a:lstStyle/>
        <a:p>
          <a:endParaRPr lang="en-US"/>
        </a:p>
      </dgm:t>
    </dgm:pt>
    <dgm:pt modelId="{ABC473A7-08F6-4474-B275-60E5DD6560A5}" type="pres">
      <dgm:prSet presAssocID="{629D6A3E-0989-413B-91F0-578F8148B99B}" presName="linear" presStyleCnt="0">
        <dgm:presLayoutVars>
          <dgm:animLvl val="lvl"/>
          <dgm:resizeHandles val="exact"/>
        </dgm:presLayoutVars>
      </dgm:prSet>
      <dgm:spPr/>
    </dgm:pt>
    <dgm:pt modelId="{AFB4B3B8-1C91-44BD-993E-482765B65C1D}" type="pres">
      <dgm:prSet presAssocID="{A1E6E668-090D-4559-ADD7-750A0F919CB1}" presName="parentText" presStyleLbl="node1" presStyleIdx="0" presStyleCnt="1" custLinFactNeighborX="28419" custLinFactNeighborY="-7681">
        <dgm:presLayoutVars>
          <dgm:chMax val="0"/>
          <dgm:bulletEnabled val="1"/>
        </dgm:presLayoutVars>
      </dgm:prSet>
      <dgm:spPr/>
    </dgm:pt>
  </dgm:ptLst>
  <dgm:cxnLst>
    <dgm:cxn modelId="{CA79DF49-FC7B-47A6-9691-ADAEF62420A8}" srcId="{629D6A3E-0989-413B-91F0-578F8148B99B}" destId="{A1E6E668-090D-4559-ADD7-750A0F919CB1}" srcOrd="0" destOrd="0" parTransId="{5A3C4B52-EE51-4628-994C-4EFBF8BCAAE3}" sibTransId="{CAD52BED-7336-496A-8965-079BAB9FA59C}"/>
    <dgm:cxn modelId="{2DAD17AB-6DB8-4634-AB96-C4A48A7EF872}" type="presOf" srcId="{629D6A3E-0989-413B-91F0-578F8148B99B}" destId="{ABC473A7-08F6-4474-B275-60E5DD6560A5}" srcOrd="0" destOrd="0" presId="urn:microsoft.com/office/officeart/2005/8/layout/vList2"/>
    <dgm:cxn modelId="{EDEAB5BE-FE44-4561-B227-A9680728F45A}" type="presOf" srcId="{A1E6E668-090D-4559-ADD7-750A0F919CB1}" destId="{AFB4B3B8-1C91-44BD-993E-482765B65C1D}" srcOrd="0" destOrd="0" presId="urn:microsoft.com/office/officeart/2005/8/layout/vList2"/>
    <dgm:cxn modelId="{34B0313E-FB87-459E-B079-E6DD16D55D0E}" type="presParOf" srcId="{ABC473A7-08F6-4474-B275-60E5DD6560A5}" destId="{AFB4B3B8-1C91-44BD-993E-482765B65C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C07A16-32B4-42D7-BF89-371961FB52D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7EE46C-8234-4DF7-9189-FE975A939B3A}">
      <dgm:prSet/>
      <dgm:spPr/>
      <dgm:t>
        <a:bodyPr/>
        <a:lstStyle/>
        <a:p>
          <a:pPr rtl="0"/>
          <a:r>
            <a:rPr lang="en-US" b="1" dirty="0"/>
            <a:t>Best </a:t>
          </a:r>
          <a:r>
            <a:rPr lang="en-US" b="1" dirty="0" err="1"/>
            <a:t>Parameter:</a:t>
          </a:r>
          <a:r>
            <a:rPr lang="en-US" dirty="0" err="1"/>
            <a:t>'C</a:t>
          </a:r>
          <a:r>
            <a:rPr lang="en-US" dirty="0"/>
            <a:t>': </a:t>
          </a:r>
          <a:r>
            <a:rPr lang="en-US" b="1" dirty="0"/>
            <a:t>: </a:t>
          </a:r>
          <a:r>
            <a:rPr lang="en-US" dirty="0"/>
            <a:t>'criterion': '</a:t>
          </a:r>
          <a:r>
            <a:rPr lang="en-US" dirty="0" err="1"/>
            <a:t>gini</a:t>
          </a:r>
          <a:r>
            <a:rPr lang="en-US" dirty="0"/>
            <a:t>', '</a:t>
          </a:r>
          <a:r>
            <a:rPr lang="en-US" dirty="0" err="1"/>
            <a:t>max_depth</a:t>
          </a:r>
          <a:r>
            <a:rPr lang="en-US" dirty="0"/>
            <a:t>': 60, '</a:t>
          </a:r>
          <a:r>
            <a:rPr lang="en-US" dirty="0" err="1"/>
            <a:t>min_samples_split</a:t>
          </a:r>
          <a:r>
            <a:rPr lang="en-US" dirty="0"/>
            <a:t>': 5, 'splitter': '	random'</a:t>
          </a:r>
        </a:p>
      </dgm:t>
    </dgm:pt>
    <dgm:pt modelId="{0C1E666F-6DBA-4868-8CC1-B2BD30E7B2C2}" type="parTrans" cxnId="{8FB1C3AA-D6F5-4B9C-B986-0CC487DF8518}">
      <dgm:prSet/>
      <dgm:spPr/>
      <dgm:t>
        <a:bodyPr/>
        <a:lstStyle/>
        <a:p>
          <a:endParaRPr lang="en-US"/>
        </a:p>
      </dgm:t>
    </dgm:pt>
    <dgm:pt modelId="{0F8DBDA1-6749-47BF-ADD1-699A02458B52}" type="sibTrans" cxnId="{8FB1C3AA-D6F5-4B9C-B986-0CC487DF8518}">
      <dgm:prSet/>
      <dgm:spPr/>
      <dgm:t>
        <a:bodyPr/>
        <a:lstStyle/>
        <a:p>
          <a:endParaRPr lang="en-US"/>
        </a:p>
      </dgm:t>
    </dgm:pt>
    <dgm:pt modelId="{2D816BC9-76B7-4FED-972F-D25F854DA3BC}" type="pres">
      <dgm:prSet presAssocID="{E8C07A16-32B4-42D7-BF89-371961FB52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790B59-0130-43CB-ADE2-D8505E205447}" type="pres">
      <dgm:prSet presAssocID="{F77EE46C-8234-4DF7-9189-FE975A939B3A}" presName="circle1" presStyleLbl="node1" presStyleIdx="0" presStyleCnt="1" custLinFactNeighborX="12750"/>
      <dgm:spPr/>
    </dgm:pt>
    <dgm:pt modelId="{BA6FE435-1451-4916-84D5-78F9C60E1425}" type="pres">
      <dgm:prSet presAssocID="{F77EE46C-8234-4DF7-9189-FE975A939B3A}" presName="space" presStyleCnt="0"/>
      <dgm:spPr/>
    </dgm:pt>
    <dgm:pt modelId="{6CC3C572-0FE2-4FCE-9181-09769713BC11}" type="pres">
      <dgm:prSet presAssocID="{F77EE46C-8234-4DF7-9189-FE975A939B3A}" presName="rect1" presStyleLbl="alignAcc1" presStyleIdx="0" presStyleCnt="1" custLinFactNeighborX="132"/>
      <dgm:spPr/>
    </dgm:pt>
    <dgm:pt modelId="{7DB8865B-1A92-4E69-8AB3-4960BC281EE5}" type="pres">
      <dgm:prSet presAssocID="{F77EE46C-8234-4DF7-9189-FE975A939B3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91DAC5D-0262-43DE-A93A-1797BE198C93}" type="presOf" srcId="{F77EE46C-8234-4DF7-9189-FE975A939B3A}" destId="{7DB8865B-1A92-4E69-8AB3-4960BC281EE5}" srcOrd="1" destOrd="0" presId="urn:microsoft.com/office/officeart/2005/8/layout/target3"/>
    <dgm:cxn modelId="{880AFA5D-41A7-49DA-BCB6-BF938A461539}" type="presOf" srcId="{E8C07A16-32B4-42D7-BF89-371961FB52DC}" destId="{2D816BC9-76B7-4FED-972F-D25F854DA3BC}" srcOrd="0" destOrd="0" presId="urn:microsoft.com/office/officeart/2005/8/layout/target3"/>
    <dgm:cxn modelId="{0541E648-FBD6-466C-9A8C-3A018D6F6B6A}" type="presOf" srcId="{F77EE46C-8234-4DF7-9189-FE975A939B3A}" destId="{6CC3C572-0FE2-4FCE-9181-09769713BC11}" srcOrd="0" destOrd="0" presId="urn:microsoft.com/office/officeart/2005/8/layout/target3"/>
    <dgm:cxn modelId="{8FB1C3AA-D6F5-4B9C-B986-0CC487DF8518}" srcId="{E8C07A16-32B4-42D7-BF89-371961FB52DC}" destId="{F77EE46C-8234-4DF7-9189-FE975A939B3A}" srcOrd="0" destOrd="0" parTransId="{0C1E666F-6DBA-4868-8CC1-B2BD30E7B2C2}" sibTransId="{0F8DBDA1-6749-47BF-ADD1-699A02458B52}"/>
    <dgm:cxn modelId="{1EE3BC66-5B4F-4674-87B7-E8CAAF855689}" type="presParOf" srcId="{2D816BC9-76B7-4FED-972F-D25F854DA3BC}" destId="{2B790B59-0130-43CB-ADE2-D8505E205447}" srcOrd="0" destOrd="0" presId="urn:microsoft.com/office/officeart/2005/8/layout/target3"/>
    <dgm:cxn modelId="{AC99A408-D093-42E5-BB8F-64A4A764F2EA}" type="presParOf" srcId="{2D816BC9-76B7-4FED-972F-D25F854DA3BC}" destId="{BA6FE435-1451-4916-84D5-78F9C60E1425}" srcOrd="1" destOrd="0" presId="urn:microsoft.com/office/officeart/2005/8/layout/target3"/>
    <dgm:cxn modelId="{ED97017A-116C-4517-94B2-BDD4D0713AE3}" type="presParOf" srcId="{2D816BC9-76B7-4FED-972F-D25F854DA3BC}" destId="{6CC3C572-0FE2-4FCE-9181-09769713BC11}" srcOrd="2" destOrd="0" presId="urn:microsoft.com/office/officeart/2005/8/layout/target3"/>
    <dgm:cxn modelId="{E1A4D955-D092-42B3-8A33-C9134EA6FE56}" type="presParOf" srcId="{2D816BC9-76B7-4FED-972F-D25F854DA3BC}" destId="{7DB8865B-1A92-4E69-8AB3-4960BC281E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BE39D4-80EB-4F61-83FF-584D6214114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73EFC-9A52-44B0-AA0C-F7188AEEA3E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/>
            <a:t>Best Performed Classifier: </a:t>
          </a:r>
          <a:r>
            <a:rPr lang="en-US" b="1" dirty="0"/>
            <a:t>Decision Tree Classifier</a:t>
          </a:r>
        </a:p>
      </dgm:t>
    </dgm:pt>
    <dgm:pt modelId="{9CFDE3F5-6FF5-42C0-BD42-3B57AB98A7CA}" type="parTrans" cxnId="{FE0BB2DA-CD42-4144-91D3-39C508B8A869}">
      <dgm:prSet/>
      <dgm:spPr/>
      <dgm:t>
        <a:bodyPr/>
        <a:lstStyle/>
        <a:p>
          <a:endParaRPr lang="en-US"/>
        </a:p>
      </dgm:t>
    </dgm:pt>
    <dgm:pt modelId="{E95FB3CD-E4A7-432A-8B7C-817A4A886B3A}" type="sibTrans" cxnId="{FE0BB2DA-CD42-4144-91D3-39C508B8A869}">
      <dgm:prSet/>
      <dgm:spPr/>
      <dgm:t>
        <a:bodyPr/>
        <a:lstStyle/>
        <a:p>
          <a:endParaRPr lang="en-US"/>
        </a:p>
      </dgm:t>
    </dgm:pt>
    <dgm:pt modelId="{9EFAE2D7-CF4D-4363-A1A2-8DC681DF79AE}" type="pres">
      <dgm:prSet presAssocID="{56BE39D4-80EB-4F61-83FF-584D621411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EC41377-6200-4097-9ED5-7A5270D98BA6}" type="pres">
      <dgm:prSet presAssocID="{C1373EFC-9A52-44B0-AA0C-F7188AEEA3EA}" presName="circle1" presStyleLbl="node1" presStyleIdx="0" presStyleCnt="1"/>
      <dgm:spPr/>
    </dgm:pt>
    <dgm:pt modelId="{9BB0E8D4-E8DF-4D37-A78C-CBE038BD2681}" type="pres">
      <dgm:prSet presAssocID="{C1373EFC-9A52-44B0-AA0C-F7188AEEA3EA}" presName="space" presStyleCnt="0"/>
      <dgm:spPr/>
    </dgm:pt>
    <dgm:pt modelId="{2CA4DBF1-3857-411F-8CE4-19C28AB39CC3}" type="pres">
      <dgm:prSet presAssocID="{C1373EFC-9A52-44B0-AA0C-F7188AEEA3EA}" presName="rect1" presStyleLbl="alignAcc1" presStyleIdx="0" presStyleCnt="1"/>
      <dgm:spPr/>
    </dgm:pt>
    <dgm:pt modelId="{FF18D9CC-C8D3-4175-A389-44B3EF3A1F1B}" type="pres">
      <dgm:prSet presAssocID="{C1373EFC-9A52-44B0-AA0C-F7188AEEA3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6CFA113-6D80-473B-A9E8-F1C5445814D4}" type="presOf" srcId="{56BE39D4-80EB-4F61-83FF-584D62141143}" destId="{9EFAE2D7-CF4D-4363-A1A2-8DC681DF79AE}" srcOrd="0" destOrd="0" presId="urn:microsoft.com/office/officeart/2005/8/layout/target3"/>
    <dgm:cxn modelId="{0E766F76-5CB9-4929-B5D9-4BC1DF37B40E}" type="presOf" srcId="{C1373EFC-9A52-44B0-AA0C-F7188AEEA3EA}" destId="{FF18D9CC-C8D3-4175-A389-44B3EF3A1F1B}" srcOrd="1" destOrd="0" presId="urn:microsoft.com/office/officeart/2005/8/layout/target3"/>
    <dgm:cxn modelId="{904D0D83-0940-4FD4-BC05-3C75ED0E371A}" type="presOf" srcId="{C1373EFC-9A52-44B0-AA0C-F7188AEEA3EA}" destId="{2CA4DBF1-3857-411F-8CE4-19C28AB39CC3}" srcOrd="0" destOrd="0" presId="urn:microsoft.com/office/officeart/2005/8/layout/target3"/>
    <dgm:cxn modelId="{FE0BB2DA-CD42-4144-91D3-39C508B8A869}" srcId="{56BE39D4-80EB-4F61-83FF-584D62141143}" destId="{C1373EFC-9A52-44B0-AA0C-F7188AEEA3EA}" srcOrd="0" destOrd="0" parTransId="{9CFDE3F5-6FF5-42C0-BD42-3B57AB98A7CA}" sibTransId="{E95FB3CD-E4A7-432A-8B7C-817A4A886B3A}"/>
    <dgm:cxn modelId="{9A240A0A-D6E6-4C89-AA00-A9EB49EEDF39}" type="presParOf" srcId="{9EFAE2D7-CF4D-4363-A1A2-8DC681DF79AE}" destId="{9EC41377-6200-4097-9ED5-7A5270D98BA6}" srcOrd="0" destOrd="0" presId="urn:microsoft.com/office/officeart/2005/8/layout/target3"/>
    <dgm:cxn modelId="{C42104EC-5BFF-45CA-BD1F-86B108F801D1}" type="presParOf" srcId="{9EFAE2D7-CF4D-4363-A1A2-8DC681DF79AE}" destId="{9BB0E8D4-E8DF-4D37-A78C-CBE038BD2681}" srcOrd="1" destOrd="0" presId="urn:microsoft.com/office/officeart/2005/8/layout/target3"/>
    <dgm:cxn modelId="{FD176808-E523-44F6-87FE-A1A575024749}" type="presParOf" srcId="{9EFAE2D7-CF4D-4363-A1A2-8DC681DF79AE}" destId="{2CA4DBF1-3857-411F-8CE4-19C28AB39CC3}" srcOrd="2" destOrd="0" presId="urn:microsoft.com/office/officeart/2005/8/layout/target3"/>
    <dgm:cxn modelId="{340C2DE3-ECAB-4A71-A9DA-F57C66924B25}" type="presParOf" srcId="{9EFAE2D7-CF4D-4363-A1A2-8DC681DF79AE}" destId="{FF18D9CC-C8D3-4175-A389-44B3EF3A1F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0DD1D46-59F5-4040-AB94-B314A28C5898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713E66-A160-454C-99DA-FD456B61507D}">
      <dgm:prSet/>
      <dgm:spPr/>
      <dgm:t>
        <a:bodyPr/>
        <a:lstStyle/>
        <a:p>
          <a:pPr rtl="0"/>
          <a:r>
            <a:rPr lang="en-US"/>
            <a:t>Dealing with small dataset</a:t>
          </a:r>
        </a:p>
      </dgm:t>
    </dgm:pt>
    <dgm:pt modelId="{856E2036-6003-4AC1-8789-5DEFA9211431}" type="parTrans" cxnId="{C6C4E62E-D803-46F4-A9FB-A0C4CDF4CD5C}">
      <dgm:prSet/>
      <dgm:spPr/>
      <dgm:t>
        <a:bodyPr/>
        <a:lstStyle/>
        <a:p>
          <a:endParaRPr lang="en-US"/>
        </a:p>
      </dgm:t>
    </dgm:pt>
    <dgm:pt modelId="{53CA1FA8-D484-4B92-BEC4-CD248DA1FFC4}" type="sibTrans" cxnId="{C6C4E62E-D803-46F4-A9FB-A0C4CDF4CD5C}">
      <dgm:prSet/>
      <dgm:spPr/>
      <dgm:t>
        <a:bodyPr/>
        <a:lstStyle/>
        <a:p>
          <a:endParaRPr lang="en-US"/>
        </a:p>
      </dgm:t>
    </dgm:pt>
    <dgm:pt modelId="{9CF6A799-7FB7-4610-88F0-47906A5E2ACE}">
      <dgm:prSet/>
      <dgm:spPr/>
      <dgm:t>
        <a:bodyPr/>
        <a:lstStyle/>
        <a:p>
          <a:pPr rtl="0"/>
          <a:r>
            <a:rPr lang="en-US"/>
            <a:t>Collecting the criminal dataset from Bangladesh Police Department  </a:t>
          </a:r>
        </a:p>
      </dgm:t>
    </dgm:pt>
    <dgm:pt modelId="{4249E184-EF1E-401E-87A0-1CACF1B84A0C}" type="parTrans" cxnId="{8413A7D9-1060-420A-A024-F3B57A0BDB48}">
      <dgm:prSet/>
      <dgm:spPr/>
      <dgm:t>
        <a:bodyPr/>
        <a:lstStyle/>
        <a:p>
          <a:endParaRPr lang="en-US"/>
        </a:p>
      </dgm:t>
    </dgm:pt>
    <dgm:pt modelId="{40D69F67-0F74-46EB-A2BC-7F92F0D18D7C}" type="sibTrans" cxnId="{8413A7D9-1060-420A-A024-F3B57A0BDB48}">
      <dgm:prSet/>
      <dgm:spPr/>
      <dgm:t>
        <a:bodyPr/>
        <a:lstStyle/>
        <a:p>
          <a:endParaRPr lang="en-US"/>
        </a:p>
      </dgm:t>
    </dgm:pt>
    <dgm:pt modelId="{6D4C0A59-6426-4780-9B73-4F3B704759F9}">
      <dgm:prSet/>
      <dgm:spPr/>
      <dgm:t>
        <a:bodyPr/>
        <a:lstStyle/>
        <a:p>
          <a:pPr rtl="0"/>
          <a:r>
            <a:rPr lang="en-US"/>
            <a:t>Victim identification problem</a:t>
          </a:r>
        </a:p>
      </dgm:t>
    </dgm:pt>
    <dgm:pt modelId="{352EB076-8A9F-4A5F-BA74-3519D61E07CF}" type="parTrans" cxnId="{60F942BC-80F7-4314-B44D-A06AAE3E3738}">
      <dgm:prSet/>
      <dgm:spPr/>
      <dgm:t>
        <a:bodyPr/>
        <a:lstStyle/>
        <a:p>
          <a:endParaRPr lang="en-US"/>
        </a:p>
      </dgm:t>
    </dgm:pt>
    <dgm:pt modelId="{F4ABF98E-B5B0-4379-8282-5C407AC6B3B2}" type="sibTrans" cxnId="{60F942BC-80F7-4314-B44D-A06AAE3E3738}">
      <dgm:prSet/>
      <dgm:spPr/>
      <dgm:t>
        <a:bodyPr/>
        <a:lstStyle/>
        <a:p>
          <a:endParaRPr lang="en-US"/>
        </a:p>
      </dgm:t>
    </dgm:pt>
    <dgm:pt modelId="{15AC1F5E-5472-4FB0-ADD7-FA861600DF79}">
      <dgm:prSet/>
      <dgm:spPr/>
      <dgm:t>
        <a:bodyPr/>
        <a:lstStyle/>
        <a:p>
          <a:pPr rtl="0"/>
          <a:r>
            <a:rPr lang="en-US" dirty="0" err="1"/>
            <a:t>HyperParameter</a:t>
          </a:r>
          <a:r>
            <a:rPr lang="en-US" dirty="0"/>
            <a:t> Optimization is time consuming </a:t>
          </a:r>
        </a:p>
      </dgm:t>
    </dgm:pt>
    <dgm:pt modelId="{6CA0F77F-39B3-4CE0-AC45-AFEDC54166BA}" type="parTrans" cxnId="{25AAA4C2-076F-4A2C-97A6-417533C825A5}">
      <dgm:prSet/>
      <dgm:spPr/>
      <dgm:t>
        <a:bodyPr/>
        <a:lstStyle/>
        <a:p>
          <a:endParaRPr lang="en-US"/>
        </a:p>
      </dgm:t>
    </dgm:pt>
    <dgm:pt modelId="{2BBBC6E1-4A50-408D-83DD-E7A28D394F39}" type="sibTrans" cxnId="{25AAA4C2-076F-4A2C-97A6-417533C825A5}">
      <dgm:prSet/>
      <dgm:spPr/>
      <dgm:t>
        <a:bodyPr/>
        <a:lstStyle/>
        <a:p>
          <a:endParaRPr lang="en-US"/>
        </a:p>
      </dgm:t>
    </dgm:pt>
    <dgm:pt modelId="{26703618-2352-4825-9F24-DF8140855387}" type="pres">
      <dgm:prSet presAssocID="{80DD1D46-59F5-4040-AB94-B314A28C589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28859A1-F151-42D4-AF80-0D296C16BD74}" type="pres">
      <dgm:prSet presAssocID="{27713E66-A160-454C-99DA-FD456B61507D}" presName="circle1" presStyleLbl="node1" presStyleIdx="0" presStyleCnt="4"/>
      <dgm:spPr/>
    </dgm:pt>
    <dgm:pt modelId="{682C7766-5908-4EAB-964C-B0E91E697478}" type="pres">
      <dgm:prSet presAssocID="{27713E66-A160-454C-99DA-FD456B61507D}" presName="space" presStyleCnt="0"/>
      <dgm:spPr/>
    </dgm:pt>
    <dgm:pt modelId="{7807AA28-B830-4CE9-B08E-6E7C5006F923}" type="pres">
      <dgm:prSet presAssocID="{27713E66-A160-454C-99DA-FD456B61507D}" presName="rect1" presStyleLbl="alignAcc1" presStyleIdx="0" presStyleCnt="4"/>
      <dgm:spPr/>
    </dgm:pt>
    <dgm:pt modelId="{8CD3DBF4-6CB5-4C70-83D3-4C10A4F611E2}" type="pres">
      <dgm:prSet presAssocID="{9CF6A799-7FB7-4610-88F0-47906A5E2ACE}" presName="vertSpace2" presStyleLbl="node1" presStyleIdx="0" presStyleCnt="4"/>
      <dgm:spPr/>
    </dgm:pt>
    <dgm:pt modelId="{5F2FB57A-431E-4FD5-B45C-3E4B566DB7F3}" type="pres">
      <dgm:prSet presAssocID="{9CF6A799-7FB7-4610-88F0-47906A5E2ACE}" presName="circle2" presStyleLbl="node1" presStyleIdx="1" presStyleCnt="4"/>
      <dgm:spPr/>
    </dgm:pt>
    <dgm:pt modelId="{A21E616A-0830-458A-A1C2-0E3ABF747D6E}" type="pres">
      <dgm:prSet presAssocID="{9CF6A799-7FB7-4610-88F0-47906A5E2ACE}" presName="rect2" presStyleLbl="alignAcc1" presStyleIdx="1" presStyleCnt="4"/>
      <dgm:spPr/>
    </dgm:pt>
    <dgm:pt modelId="{F1B2070B-F993-4136-9409-E4FEC1302E84}" type="pres">
      <dgm:prSet presAssocID="{6D4C0A59-6426-4780-9B73-4F3B704759F9}" presName="vertSpace3" presStyleLbl="node1" presStyleIdx="1" presStyleCnt="4"/>
      <dgm:spPr/>
    </dgm:pt>
    <dgm:pt modelId="{4972BF48-AA4D-421F-B755-06FC7A356B69}" type="pres">
      <dgm:prSet presAssocID="{6D4C0A59-6426-4780-9B73-4F3B704759F9}" presName="circle3" presStyleLbl="node1" presStyleIdx="2" presStyleCnt="4"/>
      <dgm:spPr/>
    </dgm:pt>
    <dgm:pt modelId="{2619680D-F508-4EB2-8437-C9F23051639D}" type="pres">
      <dgm:prSet presAssocID="{6D4C0A59-6426-4780-9B73-4F3B704759F9}" presName="rect3" presStyleLbl="alignAcc1" presStyleIdx="2" presStyleCnt="4"/>
      <dgm:spPr/>
    </dgm:pt>
    <dgm:pt modelId="{E067A0DE-5E3A-4801-99C1-DD98605E1266}" type="pres">
      <dgm:prSet presAssocID="{15AC1F5E-5472-4FB0-ADD7-FA861600DF79}" presName="vertSpace4" presStyleLbl="node1" presStyleIdx="2" presStyleCnt="4"/>
      <dgm:spPr/>
    </dgm:pt>
    <dgm:pt modelId="{4A3BF36C-08F4-418A-BFF5-317437952ECD}" type="pres">
      <dgm:prSet presAssocID="{15AC1F5E-5472-4FB0-ADD7-FA861600DF79}" presName="circle4" presStyleLbl="node1" presStyleIdx="3" presStyleCnt="4"/>
      <dgm:spPr/>
    </dgm:pt>
    <dgm:pt modelId="{ED0C4B69-B420-4068-948C-A2C8B207989A}" type="pres">
      <dgm:prSet presAssocID="{15AC1F5E-5472-4FB0-ADD7-FA861600DF79}" presName="rect4" presStyleLbl="alignAcc1" presStyleIdx="3" presStyleCnt="4"/>
      <dgm:spPr/>
    </dgm:pt>
    <dgm:pt modelId="{EBC8DADE-9329-47AC-AFB0-627946C7C501}" type="pres">
      <dgm:prSet presAssocID="{27713E66-A160-454C-99DA-FD456B61507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EAFC09F9-6F27-4D0B-BE07-BD7E58BBA740}" type="pres">
      <dgm:prSet presAssocID="{9CF6A799-7FB7-4610-88F0-47906A5E2ACE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CCF7C38-40AA-4239-AF6C-2C75F9D34F1B}" type="pres">
      <dgm:prSet presAssocID="{6D4C0A59-6426-4780-9B73-4F3B704759F9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1A381E90-5329-4B0E-A786-E0F19B7C7243}" type="pres">
      <dgm:prSet presAssocID="{15AC1F5E-5472-4FB0-ADD7-FA861600DF7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979FB502-1DD5-40C6-9429-BE3A05699B77}" type="presOf" srcId="{15AC1F5E-5472-4FB0-ADD7-FA861600DF79}" destId="{1A381E90-5329-4B0E-A786-E0F19B7C7243}" srcOrd="1" destOrd="0" presId="urn:microsoft.com/office/officeart/2005/8/layout/target3"/>
    <dgm:cxn modelId="{22CF6003-B7A1-411E-AB93-416867978293}" type="presOf" srcId="{6D4C0A59-6426-4780-9B73-4F3B704759F9}" destId="{3CCF7C38-40AA-4239-AF6C-2C75F9D34F1B}" srcOrd="1" destOrd="0" presId="urn:microsoft.com/office/officeart/2005/8/layout/target3"/>
    <dgm:cxn modelId="{9788930C-0DB7-4B8A-A637-0C41549FE21A}" type="presOf" srcId="{27713E66-A160-454C-99DA-FD456B61507D}" destId="{7807AA28-B830-4CE9-B08E-6E7C5006F923}" srcOrd="0" destOrd="0" presId="urn:microsoft.com/office/officeart/2005/8/layout/target3"/>
    <dgm:cxn modelId="{5A2FE11A-042E-4E34-A2A0-EF808CDBDB93}" type="presOf" srcId="{6D4C0A59-6426-4780-9B73-4F3B704759F9}" destId="{2619680D-F508-4EB2-8437-C9F23051639D}" srcOrd="0" destOrd="0" presId="urn:microsoft.com/office/officeart/2005/8/layout/target3"/>
    <dgm:cxn modelId="{C6C4E62E-D803-46F4-A9FB-A0C4CDF4CD5C}" srcId="{80DD1D46-59F5-4040-AB94-B314A28C5898}" destId="{27713E66-A160-454C-99DA-FD456B61507D}" srcOrd="0" destOrd="0" parTransId="{856E2036-6003-4AC1-8789-5DEFA9211431}" sibTransId="{53CA1FA8-D484-4B92-BEC4-CD248DA1FFC4}"/>
    <dgm:cxn modelId="{9F39DA60-C4B9-4BA5-AC43-30994AB85731}" type="presOf" srcId="{15AC1F5E-5472-4FB0-ADD7-FA861600DF79}" destId="{ED0C4B69-B420-4068-948C-A2C8B207989A}" srcOrd="0" destOrd="0" presId="urn:microsoft.com/office/officeart/2005/8/layout/target3"/>
    <dgm:cxn modelId="{5BAC6B90-ECC2-4902-AE29-43A904F0131B}" type="presOf" srcId="{9CF6A799-7FB7-4610-88F0-47906A5E2ACE}" destId="{EAFC09F9-6F27-4D0B-BE07-BD7E58BBA740}" srcOrd="1" destOrd="0" presId="urn:microsoft.com/office/officeart/2005/8/layout/target3"/>
    <dgm:cxn modelId="{AEF5AAA8-A85A-49ED-A9E0-58DDCB4B53A3}" type="presOf" srcId="{80DD1D46-59F5-4040-AB94-B314A28C5898}" destId="{26703618-2352-4825-9F24-DF8140855387}" srcOrd="0" destOrd="0" presId="urn:microsoft.com/office/officeart/2005/8/layout/target3"/>
    <dgm:cxn modelId="{CA976DAB-21CB-4790-8212-FB5811714318}" type="presOf" srcId="{27713E66-A160-454C-99DA-FD456B61507D}" destId="{EBC8DADE-9329-47AC-AFB0-627946C7C501}" srcOrd="1" destOrd="0" presId="urn:microsoft.com/office/officeart/2005/8/layout/target3"/>
    <dgm:cxn modelId="{60F942BC-80F7-4314-B44D-A06AAE3E3738}" srcId="{80DD1D46-59F5-4040-AB94-B314A28C5898}" destId="{6D4C0A59-6426-4780-9B73-4F3B704759F9}" srcOrd="2" destOrd="0" parTransId="{352EB076-8A9F-4A5F-BA74-3519D61E07CF}" sibTransId="{F4ABF98E-B5B0-4379-8282-5C407AC6B3B2}"/>
    <dgm:cxn modelId="{25AAA4C2-076F-4A2C-97A6-417533C825A5}" srcId="{80DD1D46-59F5-4040-AB94-B314A28C5898}" destId="{15AC1F5E-5472-4FB0-ADD7-FA861600DF79}" srcOrd="3" destOrd="0" parTransId="{6CA0F77F-39B3-4CE0-AC45-AFEDC54166BA}" sibTransId="{2BBBC6E1-4A50-408D-83DD-E7A28D394F39}"/>
    <dgm:cxn modelId="{8413A7D9-1060-420A-A024-F3B57A0BDB48}" srcId="{80DD1D46-59F5-4040-AB94-B314A28C5898}" destId="{9CF6A799-7FB7-4610-88F0-47906A5E2ACE}" srcOrd="1" destOrd="0" parTransId="{4249E184-EF1E-401E-87A0-1CACF1B84A0C}" sibTransId="{40D69F67-0F74-46EB-A2BC-7F92F0D18D7C}"/>
    <dgm:cxn modelId="{B25F5EEE-5A62-4314-85D8-609A210B0ECC}" type="presOf" srcId="{9CF6A799-7FB7-4610-88F0-47906A5E2ACE}" destId="{A21E616A-0830-458A-A1C2-0E3ABF747D6E}" srcOrd="0" destOrd="0" presId="urn:microsoft.com/office/officeart/2005/8/layout/target3"/>
    <dgm:cxn modelId="{7C7353DD-8922-4B93-BD8F-0BB9612F4590}" type="presParOf" srcId="{26703618-2352-4825-9F24-DF8140855387}" destId="{728859A1-F151-42D4-AF80-0D296C16BD74}" srcOrd="0" destOrd="0" presId="urn:microsoft.com/office/officeart/2005/8/layout/target3"/>
    <dgm:cxn modelId="{5334F45B-896D-4E64-8B7C-DAFAAB785A5B}" type="presParOf" srcId="{26703618-2352-4825-9F24-DF8140855387}" destId="{682C7766-5908-4EAB-964C-B0E91E697478}" srcOrd="1" destOrd="0" presId="urn:microsoft.com/office/officeart/2005/8/layout/target3"/>
    <dgm:cxn modelId="{5551CFF2-FBE2-4A91-8102-B8455092D511}" type="presParOf" srcId="{26703618-2352-4825-9F24-DF8140855387}" destId="{7807AA28-B830-4CE9-B08E-6E7C5006F923}" srcOrd="2" destOrd="0" presId="urn:microsoft.com/office/officeart/2005/8/layout/target3"/>
    <dgm:cxn modelId="{5C2CF1CC-E651-4800-9E9D-48525362BA51}" type="presParOf" srcId="{26703618-2352-4825-9F24-DF8140855387}" destId="{8CD3DBF4-6CB5-4C70-83D3-4C10A4F611E2}" srcOrd="3" destOrd="0" presId="urn:microsoft.com/office/officeart/2005/8/layout/target3"/>
    <dgm:cxn modelId="{DA10E932-3F08-49C6-B5C9-2C1204004D06}" type="presParOf" srcId="{26703618-2352-4825-9F24-DF8140855387}" destId="{5F2FB57A-431E-4FD5-B45C-3E4B566DB7F3}" srcOrd="4" destOrd="0" presId="urn:microsoft.com/office/officeart/2005/8/layout/target3"/>
    <dgm:cxn modelId="{64A5C3DB-DAB7-413F-9BEB-AFBEEFBA11C1}" type="presParOf" srcId="{26703618-2352-4825-9F24-DF8140855387}" destId="{A21E616A-0830-458A-A1C2-0E3ABF747D6E}" srcOrd="5" destOrd="0" presId="urn:microsoft.com/office/officeart/2005/8/layout/target3"/>
    <dgm:cxn modelId="{6E3A10E6-FE59-4F9D-8146-3E8FE4D4D92B}" type="presParOf" srcId="{26703618-2352-4825-9F24-DF8140855387}" destId="{F1B2070B-F993-4136-9409-E4FEC1302E84}" srcOrd="6" destOrd="0" presId="urn:microsoft.com/office/officeart/2005/8/layout/target3"/>
    <dgm:cxn modelId="{1207220F-B20E-4486-AA29-51F1ADD4A1E0}" type="presParOf" srcId="{26703618-2352-4825-9F24-DF8140855387}" destId="{4972BF48-AA4D-421F-B755-06FC7A356B69}" srcOrd="7" destOrd="0" presId="urn:microsoft.com/office/officeart/2005/8/layout/target3"/>
    <dgm:cxn modelId="{AFEFD82C-F719-4EB5-8907-062123B0BE49}" type="presParOf" srcId="{26703618-2352-4825-9F24-DF8140855387}" destId="{2619680D-F508-4EB2-8437-C9F23051639D}" srcOrd="8" destOrd="0" presId="urn:microsoft.com/office/officeart/2005/8/layout/target3"/>
    <dgm:cxn modelId="{7D625FDE-C716-4EE7-9243-54B05C7C22DC}" type="presParOf" srcId="{26703618-2352-4825-9F24-DF8140855387}" destId="{E067A0DE-5E3A-4801-99C1-DD98605E1266}" srcOrd="9" destOrd="0" presId="urn:microsoft.com/office/officeart/2005/8/layout/target3"/>
    <dgm:cxn modelId="{0BF3FC63-70EF-41D3-A9E1-9A5A6008283C}" type="presParOf" srcId="{26703618-2352-4825-9F24-DF8140855387}" destId="{4A3BF36C-08F4-418A-BFF5-317437952ECD}" srcOrd="10" destOrd="0" presId="urn:microsoft.com/office/officeart/2005/8/layout/target3"/>
    <dgm:cxn modelId="{5164D397-5051-4159-9209-E10906931F69}" type="presParOf" srcId="{26703618-2352-4825-9F24-DF8140855387}" destId="{ED0C4B69-B420-4068-948C-A2C8B207989A}" srcOrd="11" destOrd="0" presId="urn:microsoft.com/office/officeart/2005/8/layout/target3"/>
    <dgm:cxn modelId="{12D75A8C-D9AD-4646-BC1C-DFD57470BFDA}" type="presParOf" srcId="{26703618-2352-4825-9F24-DF8140855387}" destId="{EBC8DADE-9329-47AC-AFB0-627946C7C501}" srcOrd="12" destOrd="0" presId="urn:microsoft.com/office/officeart/2005/8/layout/target3"/>
    <dgm:cxn modelId="{62C875AC-F7C0-40DA-A59C-5CDE266A7EE9}" type="presParOf" srcId="{26703618-2352-4825-9F24-DF8140855387}" destId="{EAFC09F9-6F27-4D0B-BE07-BD7E58BBA740}" srcOrd="13" destOrd="0" presId="urn:microsoft.com/office/officeart/2005/8/layout/target3"/>
    <dgm:cxn modelId="{2DE2D069-9A3A-49B0-AB8B-8B0B45606D95}" type="presParOf" srcId="{26703618-2352-4825-9F24-DF8140855387}" destId="{3CCF7C38-40AA-4239-AF6C-2C75F9D34F1B}" srcOrd="14" destOrd="0" presId="urn:microsoft.com/office/officeart/2005/8/layout/target3"/>
    <dgm:cxn modelId="{781F09F2-5D2E-4D02-8A19-788C2BD08DB3}" type="presParOf" srcId="{26703618-2352-4825-9F24-DF8140855387}" destId="{1A381E90-5329-4B0E-A786-E0F19B7C724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302F7D-B83B-4106-BE43-C45CD41291C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35E9A0-C52A-4A95-A252-0AA044FEA5DC}">
      <dgm:prSet/>
      <dgm:spPr/>
      <dgm:t>
        <a:bodyPr/>
        <a:lstStyle/>
        <a:p>
          <a:pPr rtl="0"/>
          <a:r>
            <a:rPr lang="en-US" dirty="0"/>
            <a:t>Picture Search Option </a:t>
          </a:r>
        </a:p>
      </dgm:t>
    </dgm:pt>
    <dgm:pt modelId="{2DB13571-7599-48D0-8546-EE5393B39AF9}" type="parTrans" cxnId="{31FD70FC-59F5-4FBC-AAB8-001BB4E29B45}">
      <dgm:prSet/>
      <dgm:spPr/>
      <dgm:t>
        <a:bodyPr/>
        <a:lstStyle/>
        <a:p>
          <a:endParaRPr lang="en-US"/>
        </a:p>
      </dgm:t>
    </dgm:pt>
    <dgm:pt modelId="{22A77573-E467-45DC-B6A1-37FBBBC888C1}" type="sibTrans" cxnId="{31FD70FC-59F5-4FBC-AAB8-001BB4E29B45}">
      <dgm:prSet/>
      <dgm:spPr/>
      <dgm:t>
        <a:bodyPr/>
        <a:lstStyle/>
        <a:p>
          <a:endParaRPr lang="en-US"/>
        </a:p>
      </dgm:t>
    </dgm:pt>
    <dgm:pt modelId="{92D5832D-414F-4EB0-8E75-D98E0CE6903E}">
      <dgm:prSet/>
      <dgm:spPr/>
      <dgm:t>
        <a:bodyPr/>
        <a:lstStyle/>
        <a:p>
          <a:pPr rtl="0"/>
          <a:r>
            <a:rPr lang="en-US" dirty="0"/>
            <a:t>NID database linkup with our system </a:t>
          </a:r>
        </a:p>
      </dgm:t>
    </dgm:pt>
    <dgm:pt modelId="{DB4716C8-E4A9-42FB-868A-D4BEC342CA02}" type="parTrans" cxnId="{44B5F656-0996-4A57-B44C-B71FF513B3D4}">
      <dgm:prSet/>
      <dgm:spPr/>
      <dgm:t>
        <a:bodyPr/>
        <a:lstStyle/>
        <a:p>
          <a:endParaRPr lang="en-US"/>
        </a:p>
      </dgm:t>
    </dgm:pt>
    <dgm:pt modelId="{9D15BDB9-1BEC-4433-AE30-7B4BB296C542}" type="sibTrans" cxnId="{44B5F656-0996-4A57-B44C-B71FF513B3D4}">
      <dgm:prSet/>
      <dgm:spPr/>
      <dgm:t>
        <a:bodyPr/>
        <a:lstStyle/>
        <a:p>
          <a:endParaRPr lang="en-US"/>
        </a:p>
      </dgm:t>
    </dgm:pt>
    <dgm:pt modelId="{29B29229-BC5D-4A34-9344-6FD1F8F35349}">
      <dgm:prSet/>
      <dgm:spPr/>
      <dgm:t>
        <a:bodyPr/>
        <a:lstStyle/>
        <a:p>
          <a:pPr rtl="0"/>
          <a:r>
            <a:rPr lang="en-US" dirty="0"/>
            <a:t>“Image Evidence Analysis” feature by Image processing </a:t>
          </a:r>
        </a:p>
      </dgm:t>
    </dgm:pt>
    <dgm:pt modelId="{B46524DC-7AA6-4F86-AF60-654614AF9A6D}" type="parTrans" cxnId="{C0067484-E67E-45C5-B22A-4B3B506CE710}">
      <dgm:prSet/>
      <dgm:spPr/>
      <dgm:t>
        <a:bodyPr/>
        <a:lstStyle/>
        <a:p>
          <a:endParaRPr lang="en-US"/>
        </a:p>
      </dgm:t>
    </dgm:pt>
    <dgm:pt modelId="{9810C100-3C70-4500-A669-DB2DE85F32ED}" type="sibTrans" cxnId="{C0067484-E67E-45C5-B22A-4B3B506CE710}">
      <dgm:prSet/>
      <dgm:spPr/>
      <dgm:t>
        <a:bodyPr/>
        <a:lstStyle/>
        <a:p>
          <a:endParaRPr lang="en-US"/>
        </a:p>
      </dgm:t>
    </dgm:pt>
    <dgm:pt modelId="{78D80BDD-A264-40FD-83EE-69B7894E3D7F}">
      <dgm:prSet/>
      <dgm:spPr/>
      <dgm:t>
        <a:bodyPr/>
        <a:lstStyle/>
        <a:p>
          <a:pPr rtl="0"/>
          <a:r>
            <a:rPr lang="en-US" dirty="0"/>
            <a:t>Implement web-based and Android application</a:t>
          </a:r>
        </a:p>
      </dgm:t>
    </dgm:pt>
    <dgm:pt modelId="{81DFDB1A-B121-413B-A8B1-D97661479415}" type="parTrans" cxnId="{4E224926-C222-43C1-82AF-1891B6E96270}">
      <dgm:prSet/>
      <dgm:spPr/>
      <dgm:t>
        <a:bodyPr/>
        <a:lstStyle/>
        <a:p>
          <a:endParaRPr lang="en-US"/>
        </a:p>
      </dgm:t>
    </dgm:pt>
    <dgm:pt modelId="{359BF681-8B15-417A-BB02-42C43A34B7A5}" type="sibTrans" cxnId="{4E224926-C222-43C1-82AF-1891B6E96270}">
      <dgm:prSet/>
      <dgm:spPr/>
      <dgm:t>
        <a:bodyPr/>
        <a:lstStyle/>
        <a:p>
          <a:endParaRPr lang="en-US"/>
        </a:p>
      </dgm:t>
    </dgm:pt>
    <dgm:pt modelId="{A241BDD8-05AB-48BE-BE5F-9766EBAD056C}" type="pres">
      <dgm:prSet presAssocID="{43302F7D-B83B-4106-BE43-C45CD41291C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2EFF66C-BBA0-4621-BB5E-73C149014FC9}" type="pres">
      <dgm:prSet presAssocID="{D235E9A0-C52A-4A95-A252-0AA044FEA5DC}" presName="circle1" presStyleLbl="node1" presStyleIdx="0" presStyleCnt="4"/>
      <dgm:spPr/>
    </dgm:pt>
    <dgm:pt modelId="{F5C6DBCB-566B-4319-BB8B-78ECB9605EBD}" type="pres">
      <dgm:prSet presAssocID="{D235E9A0-C52A-4A95-A252-0AA044FEA5DC}" presName="space" presStyleCnt="0"/>
      <dgm:spPr/>
    </dgm:pt>
    <dgm:pt modelId="{D48E1C8C-324B-4E3C-8F74-170406AD3E13}" type="pres">
      <dgm:prSet presAssocID="{D235E9A0-C52A-4A95-A252-0AA044FEA5DC}" presName="rect1" presStyleLbl="alignAcc1" presStyleIdx="0" presStyleCnt="4"/>
      <dgm:spPr/>
    </dgm:pt>
    <dgm:pt modelId="{57AE7BD2-564C-4B2F-91BE-41611A3229AB}" type="pres">
      <dgm:prSet presAssocID="{92D5832D-414F-4EB0-8E75-D98E0CE6903E}" presName="vertSpace2" presStyleLbl="node1" presStyleIdx="0" presStyleCnt="4"/>
      <dgm:spPr/>
    </dgm:pt>
    <dgm:pt modelId="{9CBC3C51-B4BB-4C9B-A52B-B963CE8A7360}" type="pres">
      <dgm:prSet presAssocID="{92D5832D-414F-4EB0-8E75-D98E0CE6903E}" presName="circle2" presStyleLbl="node1" presStyleIdx="1" presStyleCnt="4"/>
      <dgm:spPr/>
    </dgm:pt>
    <dgm:pt modelId="{A12F6B5C-11CE-4D27-B104-7C1C2FD07AC8}" type="pres">
      <dgm:prSet presAssocID="{92D5832D-414F-4EB0-8E75-D98E0CE6903E}" presName="rect2" presStyleLbl="alignAcc1" presStyleIdx="1" presStyleCnt="4"/>
      <dgm:spPr/>
    </dgm:pt>
    <dgm:pt modelId="{D7CCD66B-7216-41E7-B7F9-C7CE9C38DD55}" type="pres">
      <dgm:prSet presAssocID="{29B29229-BC5D-4A34-9344-6FD1F8F35349}" presName="vertSpace3" presStyleLbl="node1" presStyleIdx="1" presStyleCnt="4"/>
      <dgm:spPr/>
    </dgm:pt>
    <dgm:pt modelId="{50A8244A-FA4D-4616-8E79-156D5F608EEF}" type="pres">
      <dgm:prSet presAssocID="{29B29229-BC5D-4A34-9344-6FD1F8F35349}" presName="circle3" presStyleLbl="node1" presStyleIdx="2" presStyleCnt="4"/>
      <dgm:spPr/>
    </dgm:pt>
    <dgm:pt modelId="{8BF288F6-6947-4105-B118-4DEC086D5120}" type="pres">
      <dgm:prSet presAssocID="{29B29229-BC5D-4A34-9344-6FD1F8F35349}" presName="rect3" presStyleLbl="alignAcc1" presStyleIdx="2" presStyleCnt="4"/>
      <dgm:spPr/>
    </dgm:pt>
    <dgm:pt modelId="{A5686E84-4F01-4BE8-BDD6-8CE0610897BF}" type="pres">
      <dgm:prSet presAssocID="{78D80BDD-A264-40FD-83EE-69B7894E3D7F}" presName="vertSpace4" presStyleLbl="node1" presStyleIdx="2" presStyleCnt="4"/>
      <dgm:spPr/>
    </dgm:pt>
    <dgm:pt modelId="{8D35C184-EA18-44C9-8D8E-5E1AE3EB40E2}" type="pres">
      <dgm:prSet presAssocID="{78D80BDD-A264-40FD-83EE-69B7894E3D7F}" presName="circle4" presStyleLbl="node1" presStyleIdx="3" presStyleCnt="4"/>
      <dgm:spPr/>
    </dgm:pt>
    <dgm:pt modelId="{D0BE6538-C4BB-4D1C-949B-CD7668EB2D1F}" type="pres">
      <dgm:prSet presAssocID="{78D80BDD-A264-40FD-83EE-69B7894E3D7F}" presName="rect4" presStyleLbl="alignAcc1" presStyleIdx="3" presStyleCnt="4"/>
      <dgm:spPr/>
    </dgm:pt>
    <dgm:pt modelId="{D43D51E5-B80F-4085-8DD3-59914ABFC776}" type="pres">
      <dgm:prSet presAssocID="{D235E9A0-C52A-4A95-A252-0AA044FEA5DC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9DBF8B89-B90B-47E6-A441-41796435DA0B}" type="pres">
      <dgm:prSet presAssocID="{92D5832D-414F-4EB0-8E75-D98E0CE6903E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02F75D11-738C-48EA-B92C-B904BD392D02}" type="pres">
      <dgm:prSet presAssocID="{29B29229-BC5D-4A34-9344-6FD1F8F35349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89E52303-ADD2-4F27-B290-C3ABE824625D}" type="pres">
      <dgm:prSet presAssocID="{78D80BDD-A264-40FD-83EE-69B7894E3D7F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A4DFCA25-95E5-46A2-B80F-F30CB9BE3E77}" type="presOf" srcId="{43302F7D-B83B-4106-BE43-C45CD41291CB}" destId="{A241BDD8-05AB-48BE-BE5F-9766EBAD056C}" srcOrd="0" destOrd="0" presId="urn:microsoft.com/office/officeart/2005/8/layout/target3"/>
    <dgm:cxn modelId="{4E224926-C222-43C1-82AF-1891B6E96270}" srcId="{43302F7D-B83B-4106-BE43-C45CD41291CB}" destId="{78D80BDD-A264-40FD-83EE-69B7894E3D7F}" srcOrd="3" destOrd="0" parTransId="{81DFDB1A-B121-413B-A8B1-D97661479415}" sibTransId="{359BF681-8B15-417A-BB02-42C43A34B7A5}"/>
    <dgm:cxn modelId="{817C0B36-38DC-45A9-8542-A7F2D8B8EF8E}" type="presOf" srcId="{D235E9A0-C52A-4A95-A252-0AA044FEA5DC}" destId="{D48E1C8C-324B-4E3C-8F74-170406AD3E13}" srcOrd="0" destOrd="0" presId="urn:microsoft.com/office/officeart/2005/8/layout/target3"/>
    <dgm:cxn modelId="{1662CF4C-8AE2-4B96-93DE-E6831195EC74}" type="presOf" srcId="{92D5832D-414F-4EB0-8E75-D98E0CE6903E}" destId="{9DBF8B89-B90B-47E6-A441-41796435DA0B}" srcOrd="1" destOrd="0" presId="urn:microsoft.com/office/officeart/2005/8/layout/target3"/>
    <dgm:cxn modelId="{44B5F656-0996-4A57-B44C-B71FF513B3D4}" srcId="{43302F7D-B83B-4106-BE43-C45CD41291CB}" destId="{92D5832D-414F-4EB0-8E75-D98E0CE6903E}" srcOrd="1" destOrd="0" parTransId="{DB4716C8-E4A9-42FB-868A-D4BEC342CA02}" sibTransId="{9D15BDB9-1BEC-4433-AE30-7B4BB296C542}"/>
    <dgm:cxn modelId="{6E88067D-D9DF-4295-AD08-2784B610CE06}" type="presOf" srcId="{29B29229-BC5D-4A34-9344-6FD1F8F35349}" destId="{02F75D11-738C-48EA-B92C-B904BD392D02}" srcOrd="1" destOrd="0" presId="urn:microsoft.com/office/officeart/2005/8/layout/target3"/>
    <dgm:cxn modelId="{C0067484-E67E-45C5-B22A-4B3B506CE710}" srcId="{43302F7D-B83B-4106-BE43-C45CD41291CB}" destId="{29B29229-BC5D-4A34-9344-6FD1F8F35349}" srcOrd="2" destOrd="0" parTransId="{B46524DC-7AA6-4F86-AF60-654614AF9A6D}" sibTransId="{9810C100-3C70-4500-A669-DB2DE85F32ED}"/>
    <dgm:cxn modelId="{C226BB85-CD50-4EEB-93FB-F6B25BCB70F9}" type="presOf" srcId="{29B29229-BC5D-4A34-9344-6FD1F8F35349}" destId="{8BF288F6-6947-4105-B118-4DEC086D5120}" srcOrd="0" destOrd="0" presId="urn:microsoft.com/office/officeart/2005/8/layout/target3"/>
    <dgm:cxn modelId="{CC89178E-AE00-42D1-97E7-5937B6000D1D}" type="presOf" srcId="{78D80BDD-A264-40FD-83EE-69B7894E3D7F}" destId="{D0BE6538-C4BB-4D1C-949B-CD7668EB2D1F}" srcOrd="0" destOrd="0" presId="urn:microsoft.com/office/officeart/2005/8/layout/target3"/>
    <dgm:cxn modelId="{F0BB00D5-7BE8-4AC7-A949-1D3341C45D6E}" type="presOf" srcId="{92D5832D-414F-4EB0-8E75-D98E0CE6903E}" destId="{A12F6B5C-11CE-4D27-B104-7C1C2FD07AC8}" srcOrd="0" destOrd="0" presId="urn:microsoft.com/office/officeart/2005/8/layout/target3"/>
    <dgm:cxn modelId="{52BF37DE-F489-4B7F-9198-FB5D9659F139}" type="presOf" srcId="{D235E9A0-C52A-4A95-A252-0AA044FEA5DC}" destId="{D43D51E5-B80F-4085-8DD3-59914ABFC776}" srcOrd="1" destOrd="0" presId="urn:microsoft.com/office/officeart/2005/8/layout/target3"/>
    <dgm:cxn modelId="{0C6519E5-BBEF-4FE8-ABFB-333BDF2003C7}" type="presOf" srcId="{78D80BDD-A264-40FD-83EE-69B7894E3D7F}" destId="{89E52303-ADD2-4F27-B290-C3ABE824625D}" srcOrd="1" destOrd="0" presId="urn:microsoft.com/office/officeart/2005/8/layout/target3"/>
    <dgm:cxn modelId="{31FD70FC-59F5-4FBC-AAB8-001BB4E29B45}" srcId="{43302F7D-B83B-4106-BE43-C45CD41291CB}" destId="{D235E9A0-C52A-4A95-A252-0AA044FEA5DC}" srcOrd="0" destOrd="0" parTransId="{2DB13571-7599-48D0-8546-EE5393B39AF9}" sibTransId="{22A77573-E467-45DC-B6A1-37FBBBC888C1}"/>
    <dgm:cxn modelId="{2869757F-FCB5-42F7-A7EB-4A88AB9EABDA}" type="presParOf" srcId="{A241BDD8-05AB-48BE-BE5F-9766EBAD056C}" destId="{52EFF66C-BBA0-4621-BB5E-73C149014FC9}" srcOrd="0" destOrd="0" presId="urn:microsoft.com/office/officeart/2005/8/layout/target3"/>
    <dgm:cxn modelId="{89FD4A93-8116-4953-8A08-B84C56172C15}" type="presParOf" srcId="{A241BDD8-05AB-48BE-BE5F-9766EBAD056C}" destId="{F5C6DBCB-566B-4319-BB8B-78ECB9605EBD}" srcOrd="1" destOrd="0" presId="urn:microsoft.com/office/officeart/2005/8/layout/target3"/>
    <dgm:cxn modelId="{32244148-9EBE-461F-8B9F-2DAC5CB47B29}" type="presParOf" srcId="{A241BDD8-05AB-48BE-BE5F-9766EBAD056C}" destId="{D48E1C8C-324B-4E3C-8F74-170406AD3E13}" srcOrd="2" destOrd="0" presId="urn:microsoft.com/office/officeart/2005/8/layout/target3"/>
    <dgm:cxn modelId="{D89F33C3-CE79-4207-B49B-B1B3E934E373}" type="presParOf" srcId="{A241BDD8-05AB-48BE-BE5F-9766EBAD056C}" destId="{57AE7BD2-564C-4B2F-91BE-41611A3229AB}" srcOrd="3" destOrd="0" presId="urn:microsoft.com/office/officeart/2005/8/layout/target3"/>
    <dgm:cxn modelId="{5D87805A-D0D4-4922-9EB2-CB06E7474CAF}" type="presParOf" srcId="{A241BDD8-05AB-48BE-BE5F-9766EBAD056C}" destId="{9CBC3C51-B4BB-4C9B-A52B-B963CE8A7360}" srcOrd="4" destOrd="0" presId="urn:microsoft.com/office/officeart/2005/8/layout/target3"/>
    <dgm:cxn modelId="{811ACAAE-282A-499D-896E-F8F383D92200}" type="presParOf" srcId="{A241BDD8-05AB-48BE-BE5F-9766EBAD056C}" destId="{A12F6B5C-11CE-4D27-B104-7C1C2FD07AC8}" srcOrd="5" destOrd="0" presId="urn:microsoft.com/office/officeart/2005/8/layout/target3"/>
    <dgm:cxn modelId="{A8088221-0E80-4484-BA88-125D7031F7D0}" type="presParOf" srcId="{A241BDD8-05AB-48BE-BE5F-9766EBAD056C}" destId="{D7CCD66B-7216-41E7-B7F9-C7CE9C38DD55}" srcOrd="6" destOrd="0" presId="urn:microsoft.com/office/officeart/2005/8/layout/target3"/>
    <dgm:cxn modelId="{1E85E911-16EA-4BA3-95CC-B3FFBFA879B0}" type="presParOf" srcId="{A241BDD8-05AB-48BE-BE5F-9766EBAD056C}" destId="{50A8244A-FA4D-4616-8E79-156D5F608EEF}" srcOrd="7" destOrd="0" presId="urn:microsoft.com/office/officeart/2005/8/layout/target3"/>
    <dgm:cxn modelId="{6C14752C-3DE4-43C7-BD9B-AD9CA6F5CBD1}" type="presParOf" srcId="{A241BDD8-05AB-48BE-BE5F-9766EBAD056C}" destId="{8BF288F6-6947-4105-B118-4DEC086D5120}" srcOrd="8" destOrd="0" presId="urn:microsoft.com/office/officeart/2005/8/layout/target3"/>
    <dgm:cxn modelId="{BF1471C3-0497-4C79-B01C-D961B1B53239}" type="presParOf" srcId="{A241BDD8-05AB-48BE-BE5F-9766EBAD056C}" destId="{A5686E84-4F01-4BE8-BDD6-8CE0610897BF}" srcOrd="9" destOrd="0" presId="urn:microsoft.com/office/officeart/2005/8/layout/target3"/>
    <dgm:cxn modelId="{6A16DBAE-B9BB-4F20-B757-BF660CBE472A}" type="presParOf" srcId="{A241BDD8-05AB-48BE-BE5F-9766EBAD056C}" destId="{8D35C184-EA18-44C9-8D8E-5E1AE3EB40E2}" srcOrd="10" destOrd="0" presId="urn:microsoft.com/office/officeart/2005/8/layout/target3"/>
    <dgm:cxn modelId="{C13D0491-73D3-4AF3-987B-DF8F6367C491}" type="presParOf" srcId="{A241BDD8-05AB-48BE-BE5F-9766EBAD056C}" destId="{D0BE6538-C4BB-4D1C-949B-CD7668EB2D1F}" srcOrd="11" destOrd="0" presId="urn:microsoft.com/office/officeart/2005/8/layout/target3"/>
    <dgm:cxn modelId="{DE21F92C-AF76-4A15-A660-44F8E18F4D75}" type="presParOf" srcId="{A241BDD8-05AB-48BE-BE5F-9766EBAD056C}" destId="{D43D51E5-B80F-4085-8DD3-59914ABFC776}" srcOrd="12" destOrd="0" presId="urn:microsoft.com/office/officeart/2005/8/layout/target3"/>
    <dgm:cxn modelId="{2C5D1424-533D-4BC1-B4F8-6E330E86A6D2}" type="presParOf" srcId="{A241BDD8-05AB-48BE-BE5F-9766EBAD056C}" destId="{9DBF8B89-B90B-47E6-A441-41796435DA0B}" srcOrd="13" destOrd="0" presId="urn:microsoft.com/office/officeart/2005/8/layout/target3"/>
    <dgm:cxn modelId="{67F60CE1-BAA7-44B0-8599-6A244C5C08AD}" type="presParOf" srcId="{A241BDD8-05AB-48BE-BE5F-9766EBAD056C}" destId="{02F75D11-738C-48EA-B92C-B904BD392D02}" srcOrd="14" destOrd="0" presId="urn:microsoft.com/office/officeart/2005/8/layout/target3"/>
    <dgm:cxn modelId="{D26B0558-2C87-41C4-8571-2AB3C0E26379}" type="presParOf" srcId="{A241BDD8-05AB-48BE-BE5F-9766EBAD056C}" destId="{89E52303-ADD2-4F27-B290-C3ABE824625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0607E-0757-4953-8861-41F83059F6F9}" type="doc">
      <dgm:prSet loTypeId="urn:microsoft.com/office/officeart/2005/8/layout/vList6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547546D-91A5-47AD-BAEC-E581F2F10DD1}">
      <dgm:prSet phldrT="[Text]"/>
      <dgm:spPr/>
      <dgm:t>
        <a:bodyPr/>
        <a:lstStyle/>
        <a:p>
          <a:r>
            <a:rPr lang="en-US" dirty="0"/>
            <a:t>80%</a:t>
          </a:r>
        </a:p>
      </dgm:t>
    </dgm:pt>
    <dgm:pt modelId="{41BDA186-39F2-4AB4-A652-6744271EE2B1}" type="parTrans" cxnId="{6C5D649B-1B27-4FC3-97D4-D789C6E29B5A}">
      <dgm:prSet/>
      <dgm:spPr/>
      <dgm:t>
        <a:bodyPr/>
        <a:lstStyle/>
        <a:p>
          <a:endParaRPr lang="en-US"/>
        </a:p>
      </dgm:t>
    </dgm:pt>
    <dgm:pt modelId="{47A53E8F-E69D-4BED-9731-B2824A8E3679}" type="sibTrans" cxnId="{6C5D649B-1B27-4FC3-97D4-D789C6E29B5A}">
      <dgm:prSet/>
      <dgm:spPr/>
      <dgm:t>
        <a:bodyPr/>
        <a:lstStyle/>
        <a:p>
          <a:endParaRPr lang="en-US"/>
        </a:p>
      </dgm:t>
    </dgm:pt>
    <dgm:pt modelId="{3AAE1FF4-104C-4F45-AAAD-4D9C4B282426}">
      <dgm:prSet phldrT="[Text]"/>
      <dgm:spPr/>
      <dgm:t>
        <a:bodyPr/>
        <a:lstStyle/>
        <a:p>
          <a:endParaRPr lang="en-US" dirty="0"/>
        </a:p>
      </dgm:t>
    </dgm:pt>
    <dgm:pt modelId="{BBD90699-5479-41A2-B63F-C7738132E62E}" type="parTrans" cxnId="{554DBD58-A3F4-47D4-81DB-89C93BD73AFB}">
      <dgm:prSet/>
      <dgm:spPr/>
      <dgm:t>
        <a:bodyPr/>
        <a:lstStyle/>
        <a:p>
          <a:endParaRPr lang="en-US"/>
        </a:p>
      </dgm:t>
    </dgm:pt>
    <dgm:pt modelId="{9616F524-F3B7-4CE1-930A-15E2F155CC3D}" type="sibTrans" cxnId="{554DBD58-A3F4-47D4-81DB-89C93BD73AFB}">
      <dgm:prSet/>
      <dgm:spPr/>
      <dgm:t>
        <a:bodyPr/>
        <a:lstStyle/>
        <a:p>
          <a:endParaRPr lang="en-US"/>
        </a:p>
      </dgm:t>
    </dgm:pt>
    <dgm:pt modelId="{3914A937-BA4B-4767-AB06-3F1299531BCE}">
      <dgm:prSet phldrT="[Text]"/>
      <dgm:spPr/>
      <dgm:t>
        <a:bodyPr/>
        <a:lstStyle/>
        <a:p>
          <a:r>
            <a:rPr lang="en-US" dirty="0"/>
            <a:t>20%</a:t>
          </a:r>
        </a:p>
      </dgm:t>
    </dgm:pt>
    <dgm:pt modelId="{FF7FE40A-6372-49D5-97A2-E75958B95AEB}" type="parTrans" cxnId="{C7784736-303F-4C4E-93E1-79DFD14654FC}">
      <dgm:prSet/>
      <dgm:spPr/>
      <dgm:t>
        <a:bodyPr/>
        <a:lstStyle/>
        <a:p>
          <a:endParaRPr lang="en-US"/>
        </a:p>
      </dgm:t>
    </dgm:pt>
    <dgm:pt modelId="{D64AB5CA-DF90-4394-BD1D-6C69BD7FC3E4}" type="sibTrans" cxnId="{C7784736-303F-4C4E-93E1-79DFD14654FC}">
      <dgm:prSet/>
      <dgm:spPr/>
      <dgm:t>
        <a:bodyPr/>
        <a:lstStyle/>
        <a:p>
          <a:endParaRPr lang="en-US"/>
        </a:p>
      </dgm:t>
    </dgm:pt>
    <dgm:pt modelId="{3D915C8F-FCD5-4051-ACA5-E71E3D0AB127}">
      <dgm:prSet phldrT="[Text]" custT="1"/>
      <dgm:spPr/>
      <dgm:t>
        <a:bodyPr/>
        <a:lstStyle/>
        <a:p>
          <a:endParaRPr lang="en-US" sz="2800" dirty="0"/>
        </a:p>
      </dgm:t>
    </dgm:pt>
    <dgm:pt modelId="{7A7BD1DF-A245-4F86-995F-E787214A251A}" type="parTrans" cxnId="{85AC8F88-AAF7-4A34-8F91-3B8D91351982}">
      <dgm:prSet/>
      <dgm:spPr/>
      <dgm:t>
        <a:bodyPr/>
        <a:lstStyle/>
        <a:p>
          <a:endParaRPr lang="en-US"/>
        </a:p>
      </dgm:t>
    </dgm:pt>
    <dgm:pt modelId="{E8EB6A34-378B-4960-8408-3B8C9D18B4CF}" type="sibTrans" cxnId="{85AC8F88-AAF7-4A34-8F91-3B8D91351982}">
      <dgm:prSet/>
      <dgm:spPr/>
      <dgm:t>
        <a:bodyPr/>
        <a:lstStyle/>
        <a:p>
          <a:endParaRPr lang="en-US"/>
        </a:p>
      </dgm:t>
    </dgm:pt>
    <dgm:pt modelId="{C26A0208-499C-45BD-AD04-755C93BA91F0}" type="pres">
      <dgm:prSet presAssocID="{D830607E-0757-4953-8861-41F83059F6F9}" presName="Name0" presStyleCnt="0">
        <dgm:presLayoutVars>
          <dgm:dir/>
          <dgm:animLvl val="lvl"/>
          <dgm:resizeHandles/>
        </dgm:presLayoutVars>
      </dgm:prSet>
      <dgm:spPr/>
    </dgm:pt>
    <dgm:pt modelId="{B24E2835-423F-40E1-9EA4-6F249B90A797}" type="pres">
      <dgm:prSet presAssocID="{5547546D-91A5-47AD-BAEC-E581F2F10DD1}" presName="linNode" presStyleCnt="0"/>
      <dgm:spPr/>
    </dgm:pt>
    <dgm:pt modelId="{8B9A8703-D965-4F01-A1F8-4A8E278E9E32}" type="pres">
      <dgm:prSet presAssocID="{5547546D-91A5-47AD-BAEC-E581F2F10DD1}" presName="parentShp" presStyleLbl="node1" presStyleIdx="0" presStyleCnt="2">
        <dgm:presLayoutVars>
          <dgm:bulletEnabled val="1"/>
        </dgm:presLayoutVars>
      </dgm:prSet>
      <dgm:spPr/>
    </dgm:pt>
    <dgm:pt modelId="{C171768B-BB67-49A8-A1D1-6565EB9813DA}" type="pres">
      <dgm:prSet presAssocID="{5547546D-91A5-47AD-BAEC-E581F2F10DD1}" presName="childShp" presStyleLbl="bgAccFollowNode1" presStyleIdx="0" presStyleCnt="2">
        <dgm:presLayoutVars>
          <dgm:bulletEnabled val="1"/>
        </dgm:presLayoutVars>
      </dgm:prSet>
      <dgm:spPr/>
    </dgm:pt>
    <dgm:pt modelId="{C9CC4531-9735-4135-BEE3-AF9BDF4450D5}" type="pres">
      <dgm:prSet presAssocID="{47A53E8F-E69D-4BED-9731-B2824A8E3679}" presName="spacing" presStyleCnt="0"/>
      <dgm:spPr/>
    </dgm:pt>
    <dgm:pt modelId="{CE5680E0-55F6-4C48-99A2-0EC2FF074013}" type="pres">
      <dgm:prSet presAssocID="{3914A937-BA4B-4767-AB06-3F1299531BCE}" presName="linNode" presStyleCnt="0"/>
      <dgm:spPr/>
    </dgm:pt>
    <dgm:pt modelId="{1AEA9603-B48A-47A3-9215-8F88BD7745FC}" type="pres">
      <dgm:prSet presAssocID="{3914A937-BA4B-4767-AB06-3F1299531BCE}" presName="parentShp" presStyleLbl="node1" presStyleIdx="1" presStyleCnt="2">
        <dgm:presLayoutVars>
          <dgm:bulletEnabled val="1"/>
        </dgm:presLayoutVars>
      </dgm:prSet>
      <dgm:spPr/>
    </dgm:pt>
    <dgm:pt modelId="{7F7ACA9D-B50B-45A3-9DD4-E6711663B400}" type="pres">
      <dgm:prSet presAssocID="{3914A937-BA4B-4767-AB06-3F1299531B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7784736-303F-4C4E-93E1-79DFD14654FC}" srcId="{D830607E-0757-4953-8861-41F83059F6F9}" destId="{3914A937-BA4B-4767-AB06-3F1299531BCE}" srcOrd="1" destOrd="0" parTransId="{FF7FE40A-6372-49D5-97A2-E75958B95AEB}" sibTransId="{D64AB5CA-DF90-4394-BD1D-6C69BD7FC3E4}"/>
    <dgm:cxn modelId="{229E593F-9CDF-434A-BC64-D5DA0E0C33EE}" type="presOf" srcId="{3AAE1FF4-104C-4F45-AAAD-4D9C4B282426}" destId="{C171768B-BB67-49A8-A1D1-6565EB9813DA}" srcOrd="0" destOrd="0" presId="urn:microsoft.com/office/officeart/2005/8/layout/vList6"/>
    <dgm:cxn modelId="{BFECB742-6ECC-4457-8F7B-FBC80CB2678F}" type="presOf" srcId="{5547546D-91A5-47AD-BAEC-E581F2F10DD1}" destId="{8B9A8703-D965-4F01-A1F8-4A8E278E9E32}" srcOrd="0" destOrd="0" presId="urn:microsoft.com/office/officeart/2005/8/layout/vList6"/>
    <dgm:cxn modelId="{BFD33E63-7BD2-4A0D-8B7D-B08DA1958D6F}" type="presOf" srcId="{3D915C8F-FCD5-4051-ACA5-E71E3D0AB127}" destId="{7F7ACA9D-B50B-45A3-9DD4-E6711663B400}" srcOrd="0" destOrd="0" presId="urn:microsoft.com/office/officeart/2005/8/layout/vList6"/>
    <dgm:cxn modelId="{554DBD58-A3F4-47D4-81DB-89C93BD73AFB}" srcId="{5547546D-91A5-47AD-BAEC-E581F2F10DD1}" destId="{3AAE1FF4-104C-4F45-AAAD-4D9C4B282426}" srcOrd="0" destOrd="0" parTransId="{BBD90699-5479-41A2-B63F-C7738132E62E}" sibTransId="{9616F524-F3B7-4CE1-930A-15E2F155CC3D}"/>
    <dgm:cxn modelId="{70E1C078-1B07-4AEF-A95B-3F7AAA7C2839}" type="presOf" srcId="{D830607E-0757-4953-8861-41F83059F6F9}" destId="{C26A0208-499C-45BD-AD04-755C93BA91F0}" srcOrd="0" destOrd="0" presId="urn:microsoft.com/office/officeart/2005/8/layout/vList6"/>
    <dgm:cxn modelId="{85AC8F88-AAF7-4A34-8F91-3B8D91351982}" srcId="{3914A937-BA4B-4767-AB06-3F1299531BCE}" destId="{3D915C8F-FCD5-4051-ACA5-E71E3D0AB127}" srcOrd="0" destOrd="0" parTransId="{7A7BD1DF-A245-4F86-995F-E787214A251A}" sibTransId="{E8EB6A34-378B-4960-8408-3B8C9D18B4CF}"/>
    <dgm:cxn modelId="{6C5D649B-1B27-4FC3-97D4-D789C6E29B5A}" srcId="{D830607E-0757-4953-8861-41F83059F6F9}" destId="{5547546D-91A5-47AD-BAEC-E581F2F10DD1}" srcOrd="0" destOrd="0" parTransId="{41BDA186-39F2-4AB4-A652-6744271EE2B1}" sibTransId="{47A53E8F-E69D-4BED-9731-B2824A8E3679}"/>
    <dgm:cxn modelId="{0D8EDAA5-1F6A-49B5-99ED-289C3307FEDF}" type="presOf" srcId="{3914A937-BA4B-4767-AB06-3F1299531BCE}" destId="{1AEA9603-B48A-47A3-9215-8F88BD7745FC}" srcOrd="0" destOrd="0" presId="urn:microsoft.com/office/officeart/2005/8/layout/vList6"/>
    <dgm:cxn modelId="{E48A45D4-8DAD-48AD-B265-58D5C5D2C18A}" type="presParOf" srcId="{C26A0208-499C-45BD-AD04-755C93BA91F0}" destId="{B24E2835-423F-40E1-9EA4-6F249B90A797}" srcOrd="0" destOrd="0" presId="urn:microsoft.com/office/officeart/2005/8/layout/vList6"/>
    <dgm:cxn modelId="{BC5964D6-9F9B-4D56-A9A4-1B9D66D09AB6}" type="presParOf" srcId="{B24E2835-423F-40E1-9EA4-6F249B90A797}" destId="{8B9A8703-D965-4F01-A1F8-4A8E278E9E32}" srcOrd="0" destOrd="0" presId="urn:microsoft.com/office/officeart/2005/8/layout/vList6"/>
    <dgm:cxn modelId="{C77FD8B1-F9C0-4411-A604-1B5A553C3938}" type="presParOf" srcId="{B24E2835-423F-40E1-9EA4-6F249B90A797}" destId="{C171768B-BB67-49A8-A1D1-6565EB9813DA}" srcOrd="1" destOrd="0" presId="urn:microsoft.com/office/officeart/2005/8/layout/vList6"/>
    <dgm:cxn modelId="{78373CDE-421A-48FF-9848-895B1FD9D573}" type="presParOf" srcId="{C26A0208-499C-45BD-AD04-755C93BA91F0}" destId="{C9CC4531-9735-4135-BEE3-AF9BDF4450D5}" srcOrd="1" destOrd="0" presId="urn:microsoft.com/office/officeart/2005/8/layout/vList6"/>
    <dgm:cxn modelId="{965172F2-70EE-49F5-8EFD-807FA7608E37}" type="presParOf" srcId="{C26A0208-499C-45BD-AD04-755C93BA91F0}" destId="{CE5680E0-55F6-4C48-99A2-0EC2FF074013}" srcOrd="2" destOrd="0" presId="urn:microsoft.com/office/officeart/2005/8/layout/vList6"/>
    <dgm:cxn modelId="{5BDE2F84-78F0-4D5B-A724-3DDA3CA0F7FA}" type="presParOf" srcId="{CE5680E0-55F6-4C48-99A2-0EC2FF074013}" destId="{1AEA9603-B48A-47A3-9215-8F88BD7745FC}" srcOrd="0" destOrd="0" presId="urn:microsoft.com/office/officeart/2005/8/layout/vList6"/>
    <dgm:cxn modelId="{B6D9D296-D3A8-4971-A934-223863CE074C}" type="presParOf" srcId="{CE5680E0-55F6-4C48-99A2-0EC2FF074013}" destId="{7F7ACA9D-B50B-45A3-9DD4-E6711663B40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9E5721-801C-42A6-B76B-30AD5F3E558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509D297-CD3F-4F08-9A69-3F192A7E17D7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NB</a:t>
          </a:r>
        </a:p>
      </dgm:t>
    </dgm:pt>
    <dgm:pt modelId="{FBEC087C-4A3B-4BAF-BF7F-6FF3C45DDE1A}" type="parTrans" cxnId="{E17F7355-F7CF-4355-8C60-432268E5092D}">
      <dgm:prSet/>
      <dgm:spPr/>
      <dgm:t>
        <a:bodyPr/>
        <a:lstStyle/>
        <a:p>
          <a:endParaRPr lang="en-SG"/>
        </a:p>
      </dgm:t>
    </dgm:pt>
    <dgm:pt modelId="{DE133426-80B3-48CD-9942-5B275855868C}" type="sibTrans" cxnId="{E17F7355-F7CF-4355-8C60-432268E5092D}">
      <dgm:prSet/>
      <dgm:spPr/>
      <dgm:t>
        <a:bodyPr/>
        <a:lstStyle/>
        <a:p>
          <a:endParaRPr lang="en-SG"/>
        </a:p>
      </dgm:t>
    </dgm:pt>
    <dgm:pt modelId="{3F055114-0E32-47C4-8239-13B42D856FB8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AdaBoost</a:t>
          </a:r>
        </a:p>
      </dgm:t>
    </dgm:pt>
    <dgm:pt modelId="{DB3F5D0D-EB7B-4073-A433-599EFEB43BA7}" type="parTrans" cxnId="{941D78F6-8E6E-4C30-8006-12416784E23A}">
      <dgm:prSet/>
      <dgm:spPr/>
      <dgm:t>
        <a:bodyPr/>
        <a:lstStyle/>
        <a:p>
          <a:endParaRPr lang="en-SG"/>
        </a:p>
      </dgm:t>
    </dgm:pt>
    <dgm:pt modelId="{FBC23C3D-A578-49ED-9CFA-128B797F42C6}" type="sibTrans" cxnId="{941D78F6-8E6E-4C30-8006-12416784E23A}">
      <dgm:prSet/>
      <dgm:spPr/>
      <dgm:t>
        <a:bodyPr/>
        <a:lstStyle/>
        <a:p>
          <a:endParaRPr lang="en-SG"/>
        </a:p>
      </dgm:t>
    </dgm:pt>
    <dgm:pt modelId="{6C73B823-0178-49C3-9C08-A5A805E3D2C5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LR</a:t>
          </a:r>
        </a:p>
      </dgm:t>
    </dgm:pt>
    <dgm:pt modelId="{AD18458E-15D6-4526-B310-865D09B07FFA}" type="parTrans" cxnId="{9AEB1C24-90E5-49AE-B7B7-478C6C19F339}">
      <dgm:prSet/>
      <dgm:spPr/>
      <dgm:t>
        <a:bodyPr/>
        <a:lstStyle/>
        <a:p>
          <a:endParaRPr lang="en-SG"/>
        </a:p>
      </dgm:t>
    </dgm:pt>
    <dgm:pt modelId="{58806B39-F10D-4C99-8956-4D7013337174}" type="sibTrans" cxnId="{9AEB1C24-90E5-49AE-B7B7-478C6C19F339}">
      <dgm:prSet/>
      <dgm:spPr/>
      <dgm:t>
        <a:bodyPr/>
        <a:lstStyle/>
        <a:p>
          <a:endParaRPr lang="en-SG"/>
        </a:p>
      </dgm:t>
    </dgm:pt>
    <dgm:pt modelId="{9EB0F8CE-ED8A-4223-8991-2CC4254DE160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ANN</a:t>
          </a:r>
        </a:p>
      </dgm:t>
    </dgm:pt>
    <dgm:pt modelId="{D0AB1BAA-2F30-4E77-A020-6291BE130B1D}" type="parTrans" cxnId="{FBEBC5C8-2B22-4859-ABDC-57211E901D06}">
      <dgm:prSet/>
      <dgm:spPr/>
      <dgm:t>
        <a:bodyPr/>
        <a:lstStyle/>
        <a:p>
          <a:endParaRPr lang="en-SG"/>
        </a:p>
      </dgm:t>
    </dgm:pt>
    <dgm:pt modelId="{BBEDF341-D2C5-4DBE-A41B-74054C04A6D4}" type="sibTrans" cxnId="{FBEBC5C8-2B22-4859-ABDC-57211E901D06}">
      <dgm:prSet/>
      <dgm:spPr/>
      <dgm:t>
        <a:bodyPr/>
        <a:lstStyle/>
        <a:p>
          <a:endParaRPr lang="en-SG"/>
        </a:p>
      </dgm:t>
    </dgm:pt>
    <dgm:pt modelId="{74EDCBD4-26FF-4D3D-8171-FDCF02399FF1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KNN</a:t>
          </a:r>
        </a:p>
      </dgm:t>
    </dgm:pt>
    <dgm:pt modelId="{FB038F00-FE9E-43B8-9DAF-EA38EB41E9B7}" type="parTrans" cxnId="{171061D3-41AC-4446-B1C1-7A76DB05761C}">
      <dgm:prSet/>
      <dgm:spPr/>
      <dgm:t>
        <a:bodyPr/>
        <a:lstStyle/>
        <a:p>
          <a:endParaRPr lang="en-SG"/>
        </a:p>
      </dgm:t>
    </dgm:pt>
    <dgm:pt modelId="{0033C3B5-7468-4691-8AC0-2E66E6D5B0FB}" type="sibTrans" cxnId="{171061D3-41AC-4446-B1C1-7A76DB05761C}">
      <dgm:prSet/>
      <dgm:spPr/>
      <dgm:t>
        <a:bodyPr/>
        <a:lstStyle/>
        <a:p>
          <a:endParaRPr lang="en-SG"/>
        </a:p>
      </dgm:t>
    </dgm:pt>
    <dgm:pt modelId="{26889A19-61B6-4120-AB38-D4CE97AD66A6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SVM</a:t>
          </a:r>
        </a:p>
      </dgm:t>
    </dgm:pt>
    <dgm:pt modelId="{0ABB6949-6F77-4344-B1EE-08B84CABDD66}" type="parTrans" cxnId="{20CA96D9-F48D-4B1F-98A9-BC7EDDDEBEA6}">
      <dgm:prSet/>
      <dgm:spPr/>
      <dgm:t>
        <a:bodyPr/>
        <a:lstStyle/>
        <a:p>
          <a:endParaRPr lang="en-SG"/>
        </a:p>
      </dgm:t>
    </dgm:pt>
    <dgm:pt modelId="{AAFE0390-56E5-401E-B3F8-DB01C5869E8A}" type="sibTrans" cxnId="{20CA96D9-F48D-4B1F-98A9-BC7EDDDEBEA6}">
      <dgm:prSet/>
      <dgm:spPr/>
      <dgm:t>
        <a:bodyPr/>
        <a:lstStyle/>
        <a:p>
          <a:endParaRPr lang="en-SG"/>
        </a:p>
      </dgm:t>
    </dgm:pt>
    <dgm:pt modelId="{D0171DFB-46C2-4C05-8EF3-90DD4512ECCD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RFC</a:t>
          </a:r>
        </a:p>
      </dgm:t>
    </dgm:pt>
    <dgm:pt modelId="{2AD371E5-BE48-4666-9161-F2530CE7E006}" type="parTrans" cxnId="{E0CA0987-7B96-43FA-8009-22E9D6C7B166}">
      <dgm:prSet/>
      <dgm:spPr/>
      <dgm:t>
        <a:bodyPr/>
        <a:lstStyle/>
        <a:p>
          <a:endParaRPr lang="en-SG"/>
        </a:p>
      </dgm:t>
    </dgm:pt>
    <dgm:pt modelId="{8B0844BC-ACA7-4E92-A329-D0F7BA791EB5}" type="sibTrans" cxnId="{E0CA0987-7B96-43FA-8009-22E9D6C7B166}">
      <dgm:prSet/>
      <dgm:spPr/>
      <dgm:t>
        <a:bodyPr/>
        <a:lstStyle/>
        <a:p>
          <a:endParaRPr lang="en-SG"/>
        </a:p>
      </dgm:t>
    </dgm:pt>
    <dgm:pt modelId="{5188CC27-7A5B-42C5-807B-356CD3ADE2AF}">
      <dgm:prSet phldrT="[Text]"/>
      <dgm:spPr>
        <a:solidFill>
          <a:schemeClr val="tx2"/>
        </a:solidFill>
      </dgm:spPr>
      <dgm:t>
        <a:bodyPr/>
        <a:lstStyle/>
        <a:p>
          <a:r>
            <a:rPr lang="en-SG" dirty="0"/>
            <a:t>DTC</a:t>
          </a:r>
        </a:p>
      </dgm:t>
    </dgm:pt>
    <dgm:pt modelId="{BBF97C03-04DB-41F5-A394-BF2CB6D43490}" type="parTrans" cxnId="{B0FDC6A9-9809-427C-8B41-B5284A768C06}">
      <dgm:prSet/>
      <dgm:spPr/>
      <dgm:t>
        <a:bodyPr/>
        <a:lstStyle/>
        <a:p>
          <a:endParaRPr lang="en-SG"/>
        </a:p>
      </dgm:t>
    </dgm:pt>
    <dgm:pt modelId="{C6F33AE1-2294-444F-88D2-7A069066D03D}" type="sibTrans" cxnId="{B0FDC6A9-9809-427C-8B41-B5284A768C06}">
      <dgm:prSet/>
      <dgm:spPr/>
      <dgm:t>
        <a:bodyPr/>
        <a:lstStyle/>
        <a:p>
          <a:endParaRPr lang="en-SG"/>
        </a:p>
      </dgm:t>
    </dgm:pt>
    <dgm:pt modelId="{A301F856-AFBA-4048-BBED-ABBDA5ABE7F0}" type="pres">
      <dgm:prSet presAssocID="{1E9E5721-801C-42A6-B76B-30AD5F3E5585}" presName="cycle" presStyleCnt="0">
        <dgm:presLayoutVars>
          <dgm:dir/>
          <dgm:resizeHandles val="exact"/>
        </dgm:presLayoutVars>
      </dgm:prSet>
      <dgm:spPr/>
    </dgm:pt>
    <dgm:pt modelId="{98DE4A4B-0F2B-4649-95AB-1C6F1CFCEFA6}" type="pres">
      <dgm:prSet presAssocID="{8509D297-CD3F-4F08-9A69-3F192A7E17D7}" presName="node" presStyleLbl="node1" presStyleIdx="0" presStyleCnt="8" custRadScaleRad="99805">
        <dgm:presLayoutVars>
          <dgm:bulletEnabled val="1"/>
        </dgm:presLayoutVars>
      </dgm:prSet>
      <dgm:spPr/>
    </dgm:pt>
    <dgm:pt modelId="{E63003E6-6537-4ED2-B980-820B9AC4FF12}" type="pres">
      <dgm:prSet presAssocID="{8509D297-CD3F-4F08-9A69-3F192A7E17D7}" presName="spNode" presStyleCnt="0"/>
      <dgm:spPr/>
    </dgm:pt>
    <dgm:pt modelId="{41B98746-466A-4B1A-A41D-BF4609BB9EC9}" type="pres">
      <dgm:prSet presAssocID="{DE133426-80B3-48CD-9942-5B275855868C}" presName="sibTrans" presStyleLbl="sibTrans1D1" presStyleIdx="0" presStyleCnt="8"/>
      <dgm:spPr/>
    </dgm:pt>
    <dgm:pt modelId="{493DD96F-1E71-4900-98F2-58BBB553351F}" type="pres">
      <dgm:prSet presAssocID="{3F055114-0E32-47C4-8239-13B42D856FB8}" presName="node" presStyleLbl="node1" presStyleIdx="1" presStyleCnt="8" custRadScaleRad="99862" custRadScaleInc="528">
        <dgm:presLayoutVars>
          <dgm:bulletEnabled val="1"/>
        </dgm:presLayoutVars>
      </dgm:prSet>
      <dgm:spPr/>
    </dgm:pt>
    <dgm:pt modelId="{BD3741AD-91CB-4FA1-9449-FD958B3FAEC7}" type="pres">
      <dgm:prSet presAssocID="{3F055114-0E32-47C4-8239-13B42D856FB8}" presName="spNode" presStyleCnt="0"/>
      <dgm:spPr/>
    </dgm:pt>
    <dgm:pt modelId="{D88FF367-D30A-49A2-AEBA-A732EB7E49D0}" type="pres">
      <dgm:prSet presAssocID="{FBC23C3D-A578-49ED-9CFA-128B797F42C6}" presName="sibTrans" presStyleLbl="sibTrans1D1" presStyleIdx="1" presStyleCnt="8"/>
      <dgm:spPr/>
    </dgm:pt>
    <dgm:pt modelId="{8281C491-F33A-4306-886A-7E7C13E14D03}" type="pres">
      <dgm:prSet presAssocID="{6C73B823-0178-49C3-9C08-A5A805E3D2C5}" presName="node" presStyleLbl="node1" presStyleIdx="2" presStyleCnt="8">
        <dgm:presLayoutVars>
          <dgm:bulletEnabled val="1"/>
        </dgm:presLayoutVars>
      </dgm:prSet>
      <dgm:spPr/>
    </dgm:pt>
    <dgm:pt modelId="{EAB2ECBA-E30B-4119-B4C3-ADB474579CFF}" type="pres">
      <dgm:prSet presAssocID="{6C73B823-0178-49C3-9C08-A5A805E3D2C5}" presName="spNode" presStyleCnt="0"/>
      <dgm:spPr/>
    </dgm:pt>
    <dgm:pt modelId="{1E809062-887E-48A9-9039-37CA0A249943}" type="pres">
      <dgm:prSet presAssocID="{58806B39-F10D-4C99-8956-4D7013337174}" presName="sibTrans" presStyleLbl="sibTrans1D1" presStyleIdx="2" presStyleCnt="8"/>
      <dgm:spPr/>
    </dgm:pt>
    <dgm:pt modelId="{D29CA98B-A144-480B-A0EC-A4FA2B0FE27F}" type="pres">
      <dgm:prSet presAssocID="{9EB0F8CE-ED8A-4223-8991-2CC4254DE160}" presName="node" presStyleLbl="node1" presStyleIdx="3" presStyleCnt="8" custRadScaleRad="100138" custRadScaleInc="527">
        <dgm:presLayoutVars>
          <dgm:bulletEnabled val="1"/>
        </dgm:presLayoutVars>
      </dgm:prSet>
      <dgm:spPr/>
    </dgm:pt>
    <dgm:pt modelId="{13605422-1986-4F26-AC9C-DBBB54AC07A7}" type="pres">
      <dgm:prSet presAssocID="{9EB0F8CE-ED8A-4223-8991-2CC4254DE160}" presName="spNode" presStyleCnt="0"/>
      <dgm:spPr/>
    </dgm:pt>
    <dgm:pt modelId="{4739DBA5-9F90-47CA-BF3F-F0674441EF09}" type="pres">
      <dgm:prSet presAssocID="{BBEDF341-D2C5-4DBE-A41B-74054C04A6D4}" presName="sibTrans" presStyleLbl="sibTrans1D1" presStyleIdx="3" presStyleCnt="8"/>
      <dgm:spPr/>
    </dgm:pt>
    <dgm:pt modelId="{FE4C2703-BF2B-48CA-BA67-B176A2FFC7D9}" type="pres">
      <dgm:prSet presAssocID="{74EDCBD4-26FF-4D3D-8171-FDCF02399FF1}" presName="node" presStyleLbl="node1" presStyleIdx="4" presStyleCnt="8" custRadScaleRad="100195">
        <dgm:presLayoutVars>
          <dgm:bulletEnabled val="1"/>
        </dgm:presLayoutVars>
      </dgm:prSet>
      <dgm:spPr/>
    </dgm:pt>
    <dgm:pt modelId="{649B9417-6A20-4038-BE58-9D9C2CC21EE7}" type="pres">
      <dgm:prSet presAssocID="{74EDCBD4-26FF-4D3D-8171-FDCF02399FF1}" presName="spNode" presStyleCnt="0"/>
      <dgm:spPr/>
    </dgm:pt>
    <dgm:pt modelId="{52E56A6D-F177-4E3A-BB6F-BC8A21457743}" type="pres">
      <dgm:prSet presAssocID="{0033C3B5-7468-4691-8AC0-2E66E6D5B0FB}" presName="sibTrans" presStyleLbl="sibTrans1D1" presStyleIdx="4" presStyleCnt="8"/>
      <dgm:spPr/>
    </dgm:pt>
    <dgm:pt modelId="{0F8C52F6-9323-4479-9E1C-7DDFBEB8E75D}" type="pres">
      <dgm:prSet presAssocID="{D0171DFB-46C2-4C05-8EF3-90DD4512ECCD}" presName="node" presStyleLbl="node1" presStyleIdx="5" presStyleCnt="8" custRadScaleRad="100138" custRadScaleInc="-527">
        <dgm:presLayoutVars>
          <dgm:bulletEnabled val="1"/>
        </dgm:presLayoutVars>
      </dgm:prSet>
      <dgm:spPr/>
    </dgm:pt>
    <dgm:pt modelId="{89B76B99-2FF5-40BE-AA78-51AC2C384D29}" type="pres">
      <dgm:prSet presAssocID="{D0171DFB-46C2-4C05-8EF3-90DD4512ECCD}" presName="spNode" presStyleCnt="0"/>
      <dgm:spPr/>
    </dgm:pt>
    <dgm:pt modelId="{11974661-891D-4DD6-AB17-880E1B5392DA}" type="pres">
      <dgm:prSet presAssocID="{8B0844BC-ACA7-4E92-A329-D0F7BA791EB5}" presName="sibTrans" presStyleLbl="sibTrans1D1" presStyleIdx="5" presStyleCnt="8"/>
      <dgm:spPr/>
    </dgm:pt>
    <dgm:pt modelId="{9CD790F5-7E4A-4E9F-BE87-9244DB696C6C}" type="pres">
      <dgm:prSet presAssocID="{5188CC27-7A5B-42C5-807B-356CD3ADE2AF}" presName="node" presStyleLbl="node1" presStyleIdx="6" presStyleCnt="8" custRadScaleRad="100000" custRadScaleInc="-746">
        <dgm:presLayoutVars>
          <dgm:bulletEnabled val="1"/>
        </dgm:presLayoutVars>
      </dgm:prSet>
      <dgm:spPr/>
    </dgm:pt>
    <dgm:pt modelId="{2CD06E08-7F37-413A-908D-084D4E699675}" type="pres">
      <dgm:prSet presAssocID="{5188CC27-7A5B-42C5-807B-356CD3ADE2AF}" presName="spNode" presStyleCnt="0"/>
      <dgm:spPr/>
    </dgm:pt>
    <dgm:pt modelId="{689C5FA9-B3B1-474A-9D56-D0D56666B6F8}" type="pres">
      <dgm:prSet presAssocID="{C6F33AE1-2294-444F-88D2-7A069066D03D}" presName="sibTrans" presStyleLbl="sibTrans1D1" presStyleIdx="6" presStyleCnt="8"/>
      <dgm:spPr/>
    </dgm:pt>
    <dgm:pt modelId="{B3AC01AF-A885-45CC-81FD-4EDF1493013B}" type="pres">
      <dgm:prSet presAssocID="{26889A19-61B6-4120-AB38-D4CE97AD66A6}" presName="node" presStyleLbl="node1" presStyleIdx="7" presStyleCnt="8" custRadScaleRad="99862" custRadScaleInc="-528">
        <dgm:presLayoutVars>
          <dgm:bulletEnabled val="1"/>
        </dgm:presLayoutVars>
      </dgm:prSet>
      <dgm:spPr/>
    </dgm:pt>
    <dgm:pt modelId="{78995E77-0EED-4BBA-98A7-7BAC9872DF56}" type="pres">
      <dgm:prSet presAssocID="{26889A19-61B6-4120-AB38-D4CE97AD66A6}" presName="spNode" presStyleCnt="0"/>
      <dgm:spPr/>
    </dgm:pt>
    <dgm:pt modelId="{6D748840-2468-40DA-948B-E9B312B4F311}" type="pres">
      <dgm:prSet presAssocID="{AAFE0390-56E5-401E-B3F8-DB01C5869E8A}" presName="sibTrans" presStyleLbl="sibTrans1D1" presStyleIdx="7" presStyleCnt="8"/>
      <dgm:spPr/>
    </dgm:pt>
  </dgm:ptLst>
  <dgm:cxnLst>
    <dgm:cxn modelId="{09D14816-1690-43BA-B5EA-E0BDD0B74FF1}" type="presOf" srcId="{D0171DFB-46C2-4C05-8EF3-90DD4512ECCD}" destId="{0F8C52F6-9323-4479-9E1C-7DDFBEB8E75D}" srcOrd="0" destOrd="0" presId="urn:microsoft.com/office/officeart/2005/8/layout/cycle6"/>
    <dgm:cxn modelId="{CE3A991E-09F4-4E3E-9F79-DBCE6005D547}" type="presOf" srcId="{9EB0F8CE-ED8A-4223-8991-2CC4254DE160}" destId="{D29CA98B-A144-480B-A0EC-A4FA2B0FE27F}" srcOrd="0" destOrd="0" presId="urn:microsoft.com/office/officeart/2005/8/layout/cycle6"/>
    <dgm:cxn modelId="{9105251F-D2E5-4F65-B21A-D5F4E75A2B34}" type="presOf" srcId="{FBC23C3D-A578-49ED-9CFA-128B797F42C6}" destId="{D88FF367-D30A-49A2-AEBA-A732EB7E49D0}" srcOrd="0" destOrd="0" presId="urn:microsoft.com/office/officeart/2005/8/layout/cycle6"/>
    <dgm:cxn modelId="{9AEB1C24-90E5-49AE-B7B7-478C6C19F339}" srcId="{1E9E5721-801C-42A6-B76B-30AD5F3E5585}" destId="{6C73B823-0178-49C3-9C08-A5A805E3D2C5}" srcOrd="2" destOrd="0" parTransId="{AD18458E-15D6-4526-B310-865D09B07FFA}" sibTransId="{58806B39-F10D-4C99-8956-4D7013337174}"/>
    <dgm:cxn modelId="{3474C527-11AF-4C85-B17D-3DCF9A03FC6F}" type="presOf" srcId="{DE133426-80B3-48CD-9942-5B275855868C}" destId="{41B98746-466A-4B1A-A41D-BF4609BB9EC9}" srcOrd="0" destOrd="0" presId="urn:microsoft.com/office/officeart/2005/8/layout/cycle6"/>
    <dgm:cxn modelId="{5C3BF95D-6D37-4D2F-9743-26C9C9E19A2F}" type="presOf" srcId="{AAFE0390-56E5-401E-B3F8-DB01C5869E8A}" destId="{6D748840-2468-40DA-948B-E9B312B4F311}" srcOrd="0" destOrd="0" presId="urn:microsoft.com/office/officeart/2005/8/layout/cycle6"/>
    <dgm:cxn modelId="{EBC8D141-FAE1-462A-A199-F40D7F69A1ED}" type="presOf" srcId="{5188CC27-7A5B-42C5-807B-356CD3ADE2AF}" destId="{9CD790F5-7E4A-4E9F-BE87-9244DB696C6C}" srcOrd="0" destOrd="0" presId="urn:microsoft.com/office/officeart/2005/8/layout/cycle6"/>
    <dgm:cxn modelId="{9DFDE042-0702-4062-B8F9-E14C7956B64B}" type="presOf" srcId="{0033C3B5-7468-4691-8AC0-2E66E6D5B0FB}" destId="{52E56A6D-F177-4E3A-BB6F-BC8A21457743}" srcOrd="0" destOrd="0" presId="urn:microsoft.com/office/officeart/2005/8/layout/cycle6"/>
    <dgm:cxn modelId="{A3B15C6B-3158-4BE0-B77D-C5A255CCCC61}" type="presOf" srcId="{8509D297-CD3F-4F08-9A69-3F192A7E17D7}" destId="{98DE4A4B-0F2B-4649-95AB-1C6F1CFCEFA6}" srcOrd="0" destOrd="0" presId="urn:microsoft.com/office/officeart/2005/8/layout/cycle6"/>
    <dgm:cxn modelId="{F89B0051-EE08-4DCE-91E4-DA899C7A76ED}" type="presOf" srcId="{74EDCBD4-26FF-4D3D-8171-FDCF02399FF1}" destId="{FE4C2703-BF2B-48CA-BA67-B176A2FFC7D9}" srcOrd="0" destOrd="0" presId="urn:microsoft.com/office/officeart/2005/8/layout/cycle6"/>
    <dgm:cxn modelId="{D26F3354-046C-475A-9AFB-CFA543CD4D71}" type="presOf" srcId="{26889A19-61B6-4120-AB38-D4CE97AD66A6}" destId="{B3AC01AF-A885-45CC-81FD-4EDF1493013B}" srcOrd="0" destOrd="0" presId="urn:microsoft.com/office/officeart/2005/8/layout/cycle6"/>
    <dgm:cxn modelId="{1F8E9C74-CEB0-4A3A-9A66-A97F8C9F9662}" type="presOf" srcId="{58806B39-F10D-4C99-8956-4D7013337174}" destId="{1E809062-887E-48A9-9039-37CA0A249943}" srcOrd="0" destOrd="0" presId="urn:microsoft.com/office/officeart/2005/8/layout/cycle6"/>
    <dgm:cxn modelId="{E17F7355-F7CF-4355-8C60-432268E5092D}" srcId="{1E9E5721-801C-42A6-B76B-30AD5F3E5585}" destId="{8509D297-CD3F-4F08-9A69-3F192A7E17D7}" srcOrd="0" destOrd="0" parTransId="{FBEC087C-4A3B-4BAF-BF7F-6FF3C45DDE1A}" sibTransId="{DE133426-80B3-48CD-9942-5B275855868C}"/>
    <dgm:cxn modelId="{AB403178-0FA3-48DF-978F-A7AD75F9DB59}" type="presOf" srcId="{3F055114-0E32-47C4-8239-13B42D856FB8}" destId="{493DD96F-1E71-4900-98F2-58BBB553351F}" srcOrd="0" destOrd="0" presId="urn:microsoft.com/office/officeart/2005/8/layout/cycle6"/>
    <dgm:cxn modelId="{9E6DF585-9310-41F0-8940-8B4A689956CC}" type="presOf" srcId="{BBEDF341-D2C5-4DBE-A41B-74054C04A6D4}" destId="{4739DBA5-9F90-47CA-BF3F-F0674441EF09}" srcOrd="0" destOrd="0" presId="urn:microsoft.com/office/officeart/2005/8/layout/cycle6"/>
    <dgm:cxn modelId="{E0CA0987-7B96-43FA-8009-22E9D6C7B166}" srcId="{1E9E5721-801C-42A6-B76B-30AD5F3E5585}" destId="{D0171DFB-46C2-4C05-8EF3-90DD4512ECCD}" srcOrd="5" destOrd="0" parTransId="{2AD371E5-BE48-4666-9161-F2530CE7E006}" sibTransId="{8B0844BC-ACA7-4E92-A329-D0F7BA791EB5}"/>
    <dgm:cxn modelId="{B78FC39B-0EF9-46DD-9CE8-0826BE8C6EB9}" type="presOf" srcId="{8B0844BC-ACA7-4E92-A329-D0F7BA791EB5}" destId="{11974661-891D-4DD6-AB17-880E1B5392DA}" srcOrd="0" destOrd="0" presId="urn:microsoft.com/office/officeart/2005/8/layout/cycle6"/>
    <dgm:cxn modelId="{67CD1AA4-0600-4A94-9CEF-BB813CCD4CE3}" type="presOf" srcId="{C6F33AE1-2294-444F-88D2-7A069066D03D}" destId="{689C5FA9-B3B1-474A-9D56-D0D56666B6F8}" srcOrd="0" destOrd="0" presId="urn:microsoft.com/office/officeart/2005/8/layout/cycle6"/>
    <dgm:cxn modelId="{B0FDC6A9-9809-427C-8B41-B5284A768C06}" srcId="{1E9E5721-801C-42A6-B76B-30AD5F3E5585}" destId="{5188CC27-7A5B-42C5-807B-356CD3ADE2AF}" srcOrd="6" destOrd="0" parTransId="{BBF97C03-04DB-41F5-A394-BF2CB6D43490}" sibTransId="{C6F33AE1-2294-444F-88D2-7A069066D03D}"/>
    <dgm:cxn modelId="{8482C1B9-21C7-4D85-AFC5-1BCC8D4BD7A0}" type="presOf" srcId="{6C73B823-0178-49C3-9C08-A5A805E3D2C5}" destId="{8281C491-F33A-4306-886A-7E7C13E14D03}" srcOrd="0" destOrd="0" presId="urn:microsoft.com/office/officeart/2005/8/layout/cycle6"/>
    <dgm:cxn modelId="{FBEBC5C8-2B22-4859-ABDC-57211E901D06}" srcId="{1E9E5721-801C-42A6-B76B-30AD5F3E5585}" destId="{9EB0F8CE-ED8A-4223-8991-2CC4254DE160}" srcOrd="3" destOrd="0" parTransId="{D0AB1BAA-2F30-4E77-A020-6291BE130B1D}" sibTransId="{BBEDF341-D2C5-4DBE-A41B-74054C04A6D4}"/>
    <dgm:cxn modelId="{854355CA-C452-42C9-BC41-D00FABDF5F78}" type="presOf" srcId="{1E9E5721-801C-42A6-B76B-30AD5F3E5585}" destId="{A301F856-AFBA-4048-BBED-ABBDA5ABE7F0}" srcOrd="0" destOrd="0" presId="urn:microsoft.com/office/officeart/2005/8/layout/cycle6"/>
    <dgm:cxn modelId="{171061D3-41AC-4446-B1C1-7A76DB05761C}" srcId="{1E9E5721-801C-42A6-B76B-30AD5F3E5585}" destId="{74EDCBD4-26FF-4D3D-8171-FDCF02399FF1}" srcOrd="4" destOrd="0" parTransId="{FB038F00-FE9E-43B8-9DAF-EA38EB41E9B7}" sibTransId="{0033C3B5-7468-4691-8AC0-2E66E6D5B0FB}"/>
    <dgm:cxn modelId="{20CA96D9-F48D-4B1F-98A9-BC7EDDDEBEA6}" srcId="{1E9E5721-801C-42A6-B76B-30AD5F3E5585}" destId="{26889A19-61B6-4120-AB38-D4CE97AD66A6}" srcOrd="7" destOrd="0" parTransId="{0ABB6949-6F77-4344-B1EE-08B84CABDD66}" sibTransId="{AAFE0390-56E5-401E-B3F8-DB01C5869E8A}"/>
    <dgm:cxn modelId="{941D78F6-8E6E-4C30-8006-12416784E23A}" srcId="{1E9E5721-801C-42A6-B76B-30AD5F3E5585}" destId="{3F055114-0E32-47C4-8239-13B42D856FB8}" srcOrd="1" destOrd="0" parTransId="{DB3F5D0D-EB7B-4073-A433-599EFEB43BA7}" sibTransId="{FBC23C3D-A578-49ED-9CFA-128B797F42C6}"/>
    <dgm:cxn modelId="{FCCC8285-83F0-482A-B847-1C371C2548F5}" type="presParOf" srcId="{A301F856-AFBA-4048-BBED-ABBDA5ABE7F0}" destId="{98DE4A4B-0F2B-4649-95AB-1C6F1CFCEFA6}" srcOrd="0" destOrd="0" presId="urn:microsoft.com/office/officeart/2005/8/layout/cycle6"/>
    <dgm:cxn modelId="{8DBBFA98-C6FB-4E36-B3D6-CACDB6E25328}" type="presParOf" srcId="{A301F856-AFBA-4048-BBED-ABBDA5ABE7F0}" destId="{E63003E6-6537-4ED2-B980-820B9AC4FF12}" srcOrd="1" destOrd="0" presId="urn:microsoft.com/office/officeart/2005/8/layout/cycle6"/>
    <dgm:cxn modelId="{4DB16664-5FB4-485A-B9B6-4B6B1F9E9560}" type="presParOf" srcId="{A301F856-AFBA-4048-BBED-ABBDA5ABE7F0}" destId="{41B98746-466A-4B1A-A41D-BF4609BB9EC9}" srcOrd="2" destOrd="0" presId="urn:microsoft.com/office/officeart/2005/8/layout/cycle6"/>
    <dgm:cxn modelId="{8492E545-AE44-4764-A966-AA73A8FE84CD}" type="presParOf" srcId="{A301F856-AFBA-4048-BBED-ABBDA5ABE7F0}" destId="{493DD96F-1E71-4900-98F2-58BBB553351F}" srcOrd="3" destOrd="0" presId="urn:microsoft.com/office/officeart/2005/8/layout/cycle6"/>
    <dgm:cxn modelId="{DD5BD4C6-C838-4D2A-AB3B-4CBD87641C92}" type="presParOf" srcId="{A301F856-AFBA-4048-BBED-ABBDA5ABE7F0}" destId="{BD3741AD-91CB-4FA1-9449-FD958B3FAEC7}" srcOrd="4" destOrd="0" presId="urn:microsoft.com/office/officeart/2005/8/layout/cycle6"/>
    <dgm:cxn modelId="{A2D23F41-480F-4F1D-9B98-76A4007CC4A3}" type="presParOf" srcId="{A301F856-AFBA-4048-BBED-ABBDA5ABE7F0}" destId="{D88FF367-D30A-49A2-AEBA-A732EB7E49D0}" srcOrd="5" destOrd="0" presId="urn:microsoft.com/office/officeart/2005/8/layout/cycle6"/>
    <dgm:cxn modelId="{96151309-9302-42C0-81D5-DF8FB56F03AB}" type="presParOf" srcId="{A301F856-AFBA-4048-BBED-ABBDA5ABE7F0}" destId="{8281C491-F33A-4306-886A-7E7C13E14D03}" srcOrd="6" destOrd="0" presId="urn:microsoft.com/office/officeart/2005/8/layout/cycle6"/>
    <dgm:cxn modelId="{6B13040A-570D-423F-B245-0C6E97EE9973}" type="presParOf" srcId="{A301F856-AFBA-4048-BBED-ABBDA5ABE7F0}" destId="{EAB2ECBA-E30B-4119-B4C3-ADB474579CFF}" srcOrd="7" destOrd="0" presId="urn:microsoft.com/office/officeart/2005/8/layout/cycle6"/>
    <dgm:cxn modelId="{D6FF7C92-05C7-405E-963B-D0555CFEF401}" type="presParOf" srcId="{A301F856-AFBA-4048-BBED-ABBDA5ABE7F0}" destId="{1E809062-887E-48A9-9039-37CA0A249943}" srcOrd="8" destOrd="0" presId="urn:microsoft.com/office/officeart/2005/8/layout/cycle6"/>
    <dgm:cxn modelId="{DD4ECB63-8455-4235-B8F3-382737BF8248}" type="presParOf" srcId="{A301F856-AFBA-4048-BBED-ABBDA5ABE7F0}" destId="{D29CA98B-A144-480B-A0EC-A4FA2B0FE27F}" srcOrd="9" destOrd="0" presId="urn:microsoft.com/office/officeart/2005/8/layout/cycle6"/>
    <dgm:cxn modelId="{DB05C32D-5697-4B77-A7F0-FDF95FAD4828}" type="presParOf" srcId="{A301F856-AFBA-4048-BBED-ABBDA5ABE7F0}" destId="{13605422-1986-4F26-AC9C-DBBB54AC07A7}" srcOrd="10" destOrd="0" presId="urn:microsoft.com/office/officeart/2005/8/layout/cycle6"/>
    <dgm:cxn modelId="{8F983ABD-5337-48A6-83C9-256876421509}" type="presParOf" srcId="{A301F856-AFBA-4048-BBED-ABBDA5ABE7F0}" destId="{4739DBA5-9F90-47CA-BF3F-F0674441EF09}" srcOrd="11" destOrd="0" presId="urn:microsoft.com/office/officeart/2005/8/layout/cycle6"/>
    <dgm:cxn modelId="{7BEC3215-E50C-4726-9A3A-234E98B0635A}" type="presParOf" srcId="{A301F856-AFBA-4048-BBED-ABBDA5ABE7F0}" destId="{FE4C2703-BF2B-48CA-BA67-B176A2FFC7D9}" srcOrd="12" destOrd="0" presId="urn:microsoft.com/office/officeart/2005/8/layout/cycle6"/>
    <dgm:cxn modelId="{BB1A457E-F8F7-41A7-8692-9FF48318CDBB}" type="presParOf" srcId="{A301F856-AFBA-4048-BBED-ABBDA5ABE7F0}" destId="{649B9417-6A20-4038-BE58-9D9C2CC21EE7}" srcOrd="13" destOrd="0" presId="urn:microsoft.com/office/officeart/2005/8/layout/cycle6"/>
    <dgm:cxn modelId="{9D4A8F61-7483-4ABF-89F4-AC1FAA9AE0BF}" type="presParOf" srcId="{A301F856-AFBA-4048-BBED-ABBDA5ABE7F0}" destId="{52E56A6D-F177-4E3A-BB6F-BC8A21457743}" srcOrd="14" destOrd="0" presId="urn:microsoft.com/office/officeart/2005/8/layout/cycle6"/>
    <dgm:cxn modelId="{A925E23A-0BB2-400B-8D82-D96E8AB9ED0E}" type="presParOf" srcId="{A301F856-AFBA-4048-BBED-ABBDA5ABE7F0}" destId="{0F8C52F6-9323-4479-9E1C-7DDFBEB8E75D}" srcOrd="15" destOrd="0" presId="urn:microsoft.com/office/officeart/2005/8/layout/cycle6"/>
    <dgm:cxn modelId="{A5BBFFAF-9325-4403-AE4E-3DD00D563858}" type="presParOf" srcId="{A301F856-AFBA-4048-BBED-ABBDA5ABE7F0}" destId="{89B76B99-2FF5-40BE-AA78-51AC2C384D29}" srcOrd="16" destOrd="0" presId="urn:microsoft.com/office/officeart/2005/8/layout/cycle6"/>
    <dgm:cxn modelId="{00777D9C-3210-4CE0-B62B-5CD9BDF194D0}" type="presParOf" srcId="{A301F856-AFBA-4048-BBED-ABBDA5ABE7F0}" destId="{11974661-891D-4DD6-AB17-880E1B5392DA}" srcOrd="17" destOrd="0" presId="urn:microsoft.com/office/officeart/2005/8/layout/cycle6"/>
    <dgm:cxn modelId="{9F4E166C-6C29-4B7B-A2E5-736F2842C9B2}" type="presParOf" srcId="{A301F856-AFBA-4048-BBED-ABBDA5ABE7F0}" destId="{9CD790F5-7E4A-4E9F-BE87-9244DB696C6C}" srcOrd="18" destOrd="0" presId="urn:microsoft.com/office/officeart/2005/8/layout/cycle6"/>
    <dgm:cxn modelId="{27CDF4A3-2937-4627-ABE1-EB3157638350}" type="presParOf" srcId="{A301F856-AFBA-4048-BBED-ABBDA5ABE7F0}" destId="{2CD06E08-7F37-413A-908D-084D4E699675}" srcOrd="19" destOrd="0" presId="urn:microsoft.com/office/officeart/2005/8/layout/cycle6"/>
    <dgm:cxn modelId="{E2AC0A74-5EA2-4458-80E6-C898EC18BF97}" type="presParOf" srcId="{A301F856-AFBA-4048-BBED-ABBDA5ABE7F0}" destId="{689C5FA9-B3B1-474A-9D56-D0D56666B6F8}" srcOrd="20" destOrd="0" presId="urn:microsoft.com/office/officeart/2005/8/layout/cycle6"/>
    <dgm:cxn modelId="{93D0CC1F-9DB3-4CDD-82BE-4972C3652136}" type="presParOf" srcId="{A301F856-AFBA-4048-BBED-ABBDA5ABE7F0}" destId="{B3AC01AF-A885-45CC-81FD-4EDF1493013B}" srcOrd="21" destOrd="0" presId="urn:microsoft.com/office/officeart/2005/8/layout/cycle6"/>
    <dgm:cxn modelId="{E70EC6C9-FD67-4D2C-AE64-8A0038FA8D41}" type="presParOf" srcId="{A301F856-AFBA-4048-BBED-ABBDA5ABE7F0}" destId="{78995E77-0EED-4BBA-98A7-7BAC9872DF56}" srcOrd="22" destOrd="0" presId="urn:microsoft.com/office/officeart/2005/8/layout/cycle6"/>
    <dgm:cxn modelId="{F3DAE43E-176E-4B9B-95E2-D81A3072F4BE}" type="presParOf" srcId="{A301F856-AFBA-4048-BBED-ABBDA5ABE7F0}" destId="{6D748840-2468-40DA-948B-E9B312B4F311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A23EB6-E102-4DFC-B398-38865C2772D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8A42EB71-E423-4F2B-8C62-B4D6F5F17A6D}">
      <dgm:prSet phldrT="[Text]"/>
      <dgm:spPr/>
      <dgm:t>
        <a:bodyPr/>
        <a:lstStyle/>
        <a:p>
          <a:r>
            <a:rPr lang="en-SG" dirty="0"/>
            <a:t>GridSearchCV</a:t>
          </a:r>
        </a:p>
      </dgm:t>
    </dgm:pt>
    <dgm:pt modelId="{7ADBAC36-7841-4813-A04F-9381858D919B}" type="parTrans" cxnId="{76BB955D-B850-4F8E-A2B0-12C6A392E69F}">
      <dgm:prSet/>
      <dgm:spPr/>
      <dgm:t>
        <a:bodyPr/>
        <a:lstStyle/>
        <a:p>
          <a:endParaRPr lang="en-SG"/>
        </a:p>
      </dgm:t>
    </dgm:pt>
    <dgm:pt modelId="{B0672330-457F-4B2A-902C-E0967F6AC78A}" type="sibTrans" cxnId="{76BB955D-B850-4F8E-A2B0-12C6A392E69F}">
      <dgm:prSet/>
      <dgm:spPr/>
      <dgm:t>
        <a:bodyPr/>
        <a:lstStyle/>
        <a:p>
          <a:endParaRPr lang="en-SG"/>
        </a:p>
      </dgm:t>
    </dgm:pt>
    <dgm:pt modelId="{B0339135-EA92-4842-BE51-459E7FA70013}" type="pres">
      <dgm:prSet presAssocID="{22A23EB6-E102-4DFC-B398-38865C2772D1}" presName="Name0" presStyleCnt="0">
        <dgm:presLayoutVars>
          <dgm:dir/>
          <dgm:animLvl val="lvl"/>
          <dgm:resizeHandles val="exact"/>
        </dgm:presLayoutVars>
      </dgm:prSet>
      <dgm:spPr/>
    </dgm:pt>
    <dgm:pt modelId="{23E47C06-B07A-4B4F-9CD2-28422E76B0DD}" type="pres">
      <dgm:prSet presAssocID="{22A23EB6-E102-4DFC-B398-38865C2772D1}" presName="dummy" presStyleCnt="0"/>
      <dgm:spPr/>
    </dgm:pt>
    <dgm:pt modelId="{78942FDF-6009-4E27-9E19-FC04222646BE}" type="pres">
      <dgm:prSet presAssocID="{22A23EB6-E102-4DFC-B398-38865C2772D1}" presName="linH" presStyleCnt="0"/>
      <dgm:spPr/>
    </dgm:pt>
    <dgm:pt modelId="{E130B2EF-2A4D-4509-8D19-4E4AC8EE0CD0}" type="pres">
      <dgm:prSet presAssocID="{22A23EB6-E102-4DFC-B398-38865C2772D1}" presName="padding1" presStyleCnt="0"/>
      <dgm:spPr/>
    </dgm:pt>
    <dgm:pt modelId="{3C205F86-7DD9-4C0A-8D9F-C9284AA75D51}" type="pres">
      <dgm:prSet presAssocID="{8A42EB71-E423-4F2B-8C62-B4D6F5F17A6D}" presName="linV" presStyleCnt="0"/>
      <dgm:spPr/>
    </dgm:pt>
    <dgm:pt modelId="{CC867D4A-D2D7-4151-AB7B-B34BD61ACFAC}" type="pres">
      <dgm:prSet presAssocID="{8A42EB71-E423-4F2B-8C62-B4D6F5F17A6D}" presName="spVertical1" presStyleCnt="0"/>
      <dgm:spPr/>
    </dgm:pt>
    <dgm:pt modelId="{0B1D065B-C64B-4A13-AAF5-3E657FDF720D}" type="pres">
      <dgm:prSet presAssocID="{8A42EB71-E423-4F2B-8C62-B4D6F5F17A6D}" presName="parTx" presStyleLbl="revTx" presStyleIdx="0" presStyleCnt="1" custLinFactNeighborX="-66857" custLinFactNeighborY="0">
        <dgm:presLayoutVars>
          <dgm:chMax val="0"/>
          <dgm:chPref val="0"/>
          <dgm:bulletEnabled val="1"/>
        </dgm:presLayoutVars>
      </dgm:prSet>
      <dgm:spPr/>
    </dgm:pt>
    <dgm:pt modelId="{EDCFCFD0-383D-44D1-A18C-DAD90D66C6E2}" type="pres">
      <dgm:prSet presAssocID="{8A42EB71-E423-4F2B-8C62-B4D6F5F17A6D}" presName="spVertical2" presStyleCnt="0"/>
      <dgm:spPr/>
    </dgm:pt>
    <dgm:pt modelId="{1D123667-E05C-4642-A4DF-AB97E4F599E8}" type="pres">
      <dgm:prSet presAssocID="{8A42EB71-E423-4F2B-8C62-B4D6F5F17A6D}" presName="spVertical3" presStyleCnt="0"/>
      <dgm:spPr/>
    </dgm:pt>
    <dgm:pt modelId="{1BA1D5A0-1BC7-408E-9205-36B0D6170463}" type="pres">
      <dgm:prSet presAssocID="{22A23EB6-E102-4DFC-B398-38865C2772D1}" presName="padding2" presStyleCnt="0"/>
      <dgm:spPr/>
    </dgm:pt>
    <dgm:pt modelId="{48F8DA42-6F48-4AB3-A81F-E7327CF87F9A}" type="pres">
      <dgm:prSet presAssocID="{22A23EB6-E102-4DFC-B398-38865C2772D1}" presName="negArrow" presStyleCnt="0"/>
      <dgm:spPr/>
    </dgm:pt>
    <dgm:pt modelId="{C4DFF286-F247-4230-B27F-AB602DA00A58}" type="pres">
      <dgm:prSet presAssocID="{22A23EB6-E102-4DFC-B398-38865C2772D1}" presName="backgroundArrow" presStyleLbl="node1" presStyleIdx="0" presStyleCnt="1"/>
      <dgm:spPr/>
    </dgm:pt>
  </dgm:ptLst>
  <dgm:cxnLst>
    <dgm:cxn modelId="{76BB955D-B850-4F8E-A2B0-12C6A392E69F}" srcId="{22A23EB6-E102-4DFC-B398-38865C2772D1}" destId="{8A42EB71-E423-4F2B-8C62-B4D6F5F17A6D}" srcOrd="0" destOrd="0" parTransId="{7ADBAC36-7841-4813-A04F-9381858D919B}" sibTransId="{B0672330-457F-4B2A-902C-E0967F6AC78A}"/>
    <dgm:cxn modelId="{DB759BBC-EBE8-4495-BA5E-11C6F1E11680}" type="presOf" srcId="{22A23EB6-E102-4DFC-B398-38865C2772D1}" destId="{B0339135-EA92-4842-BE51-459E7FA70013}" srcOrd="0" destOrd="0" presId="urn:microsoft.com/office/officeart/2005/8/layout/hProcess3"/>
    <dgm:cxn modelId="{07A375BF-D823-4066-BC03-86B0B2AE68A1}" type="presOf" srcId="{8A42EB71-E423-4F2B-8C62-B4D6F5F17A6D}" destId="{0B1D065B-C64B-4A13-AAF5-3E657FDF720D}" srcOrd="0" destOrd="0" presId="urn:microsoft.com/office/officeart/2005/8/layout/hProcess3"/>
    <dgm:cxn modelId="{1484CCA9-62A2-4A71-A38C-595342AD597C}" type="presParOf" srcId="{B0339135-EA92-4842-BE51-459E7FA70013}" destId="{23E47C06-B07A-4B4F-9CD2-28422E76B0DD}" srcOrd="0" destOrd="0" presId="urn:microsoft.com/office/officeart/2005/8/layout/hProcess3"/>
    <dgm:cxn modelId="{5EEF783C-8891-4F3A-8123-EFE54163127C}" type="presParOf" srcId="{B0339135-EA92-4842-BE51-459E7FA70013}" destId="{78942FDF-6009-4E27-9E19-FC04222646BE}" srcOrd="1" destOrd="0" presId="urn:microsoft.com/office/officeart/2005/8/layout/hProcess3"/>
    <dgm:cxn modelId="{4FF11B81-1F8A-4FC7-9C03-D0C42507B348}" type="presParOf" srcId="{78942FDF-6009-4E27-9E19-FC04222646BE}" destId="{E130B2EF-2A4D-4509-8D19-4E4AC8EE0CD0}" srcOrd="0" destOrd="0" presId="urn:microsoft.com/office/officeart/2005/8/layout/hProcess3"/>
    <dgm:cxn modelId="{7A4BBD4E-48D0-4C00-9C5D-2FE3FDC0F789}" type="presParOf" srcId="{78942FDF-6009-4E27-9E19-FC04222646BE}" destId="{3C205F86-7DD9-4C0A-8D9F-C9284AA75D51}" srcOrd="1" destOrd="0" presId="urn:microsoft.com/office/officeart/2005/8/layout/hProcess3"/>
    <dgm:cxn modelId="{9FC02948-09F4-4A5D-B7E4-BDC63E7E5A73}" type="presParOf" srcId="{3C205F86-7DD9-4C0A-8D9F-C9284AA75D51}" destId="{CC867D4A-D2D7-4151-AB7B-B34BD61ACFAC}" srcOrd="0" destOrd="0" presId="urn:microsoft.com/office/officeart/2005/8/layout/hProcess3"/>
    <dgm:cxn modelId="{4950FB51-6345-4CCE-BC31-11C7B91B18C0}" type="presParOf" srcId="{3C205F86-7DD9-4C0A-8D9F-C9284AA75D51}" destId="{0B1D065B-C64B-4A13-AAF5-3E657FDF720D}" srcOrd="1" destOrd="0" presId="urn:microsoft.com/office/officeart/2005/8/layout/hProcess3"/>
    <dgm:cxn modelId="{8D4719D2-5C69-456A-8AF5-AC95565C98B8}" type="presParOf" srcId="{3C205F86-7DD9-4C0A-8D9F-C9284AA75D51}" destId="{EDCFCFD0-383D-44D1-A18C-DAD90D66C6E2}" srcOrd="2" destOrd="0" presId="urn:microsoft.com/office/officeart/2005/8/layout/hProcess3"/>
    <dgm:cxn modelId="{4FA92EC8-B4E1-4F87-ACD7-21156FEB210A}" type="presParOf" srcId="{3C205F86-7DD9-4C0A-8D9F-C9284AA75D51}" destId="{1D123667-E05C-4642-A4DF-AB97E4F599E8}" srcOrd="3" destOrd="0" presId="urn:microsoft.com/office/officeart/2005/8/layout/hProcess3"/>
    <dgm:cxn modelId="{E6B2EB2D-52B2-4FC6-98C2-93D9F304D3C6}" type="presParOf" srcId="{78942FDF-6009-4E27-9E19-FC04222646BE}" destId="{1BA1D5A0-1BC7-408E-9205-36B0D6170463}" srcOrd="2" destOrd="0" presId="urn:microsoft.com/office/officeart/2005/8/layout/hProcess3"/>
    <dgm:cxn modelId="{AF58CE95-CF72-4FE0-9CFB-820582459F50}" type="presParOf" srcId="{78942FDF-6009-4E27-9E19-FC04222646BE}" destId="{48F8DA42-6F48-4AB3-A81F-E7327CF87F9A}" srcOrd="3" destOrd="0" presId="urn:microsoft.com/office/officeart/2005/8/layout/hProcess3"/>
    <dgm:cxn modelId="{216D1062-84AB-4D2A-B805-1D7CB7096CDF}" type="presParOf" srcId="{78942FDF-6009-4E27-9E19-FC04222646BE}" destId="{C4DFF286-F247-4230-B27F-AB602DA00A5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6A3E-0989-413B-91F0-578F8148B99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A1E6E668-090D-4559-ADD7-750A0F919CB1}">
      <dgm:prSet/>
      <dgm:spPr/>
      <dgm:t>
        <a:bodyPr/>
        <a:lstStyle/>
        <a:p>
          <a:pPr rtl="0"/>
          <a:r>
            <a:rPr lang="en-US" b="1" dirty="0"/>
            <a:t>Accuracy: 83.333%</a:t>
          </a:r>
          <a:endParaRPr lang="en-US" dirty="0"/>
        </a:p>
      </dgm:t>
    </dgm:pt>
    <dgm:pt modelId="{5A3C4B52-EE51-4628-994C-4EFBF8BCAAE3}" type="parTrans" cxnId="{CA79DF49-FC7B-47A6-9691-ADAEF62420A8}">
      <dgm:prSet/>
      <dgm:spPr/>
      <dgm:t>
        <a:bodyPr/>
        <a:lstStyle/>
        <a:p>
          <a:endParaRPr lang="en-US"/>
        </a:p>
      </dgm:t>
    </dgm:pt>
    <dgm:pt modelId="{CAD52BED-7336-496A-8965-079BAB9FA59C}" type="sibTrans" cxnId="{CA79DF49-FC7B-47A6-9691-ADAEF62420A8}">
      <dgm:prSet/>
      <dgm:spPr/>
      <dgm:t>
        <a:bodyPr/>
        <a:lstStyle/>
        <a:p>
          <a:endParaRPr lang="en-US"/>
        </a:p>
      </dgm:t>
    </dgm:pt>
    <dgm:pt modelId="{ABC473A7-08F6-4474-B275-60E5DD6560A5}" type="pres">
      <dgm:prSet presAssocID="{629D6A3E-0989-413B-91F0-578F8148B99B}" presName="linear" presStyleCnt="0">
        <dgm:presLayoutVars>
          <dgm:animLvl val="lvl"/>
          <dgm:resizeHandles val="exact"/>
        </dgm:presLayoutVars>
      </dgm:prSet>
      <dgm:spPr/>
    </dgm:pt>
    <dgm:pt modelId="{AFB4B3B8-1C91-44BD-993E-482765B65C1D}" type="pres">
      <dgm:prSet presAssocID="{A1E6E668-090D-4559-ADD7-750A0F919CB1}" presName="parentText" presStyleLbl="node1" presStyleIdx="0" presStyleCnt="1" custLinFactX="-100000" custLinFactY="200000" custLinFactNeighborX="-163436" custLinFactNeighborY="288522">
        <dgm:presLayoutVars>
          <dgm:chMax val="0"/>
          <dgm:bulletEnabled val="1"/>
        </dgm:presLayoutVars>
      </dgm:prSet>
      <dgm:spPr/>
    </dgm:pt>
  </dgm:ptLst>
  <dgm:cxnLst>
    <dgm:cxn modelId="{9DE99B42-F7B0-413C-AF2B-7F9F5D6077CB}" type="presOf" srcId="{A1E6E668-090D-4559-ADD7-750A0F919CB1}" destId="{AFB4B3B8-1C91-44BD-993E-482765B65C1D}" srcOrd="0" destOrd="0" presId="urn:microsoft.com/office/officeart/2005/8/layout/vList2"/>
    <dgm:cxn modelId="{CA79DF49-FC7B-47A6-9691-ADAEF62420A8}" srcId="{629D6A3E-0989-413B-91F0-578F8148B99B}" destId="{A1E6E668-090D-4559-ADD7-750A0F919CB1}" srcOrd="0" destOrd="0" parTransId="{5A3C4B52-EE51-4628-994C-4EFBF8BCAAE3}" sibTransId="{CAD52BED-7336-496A-8965-079BAB9FA59C}"/>
    <dgm:cxn modelId="{DDEFD792-ACB1-4F5B-9A70-7506ABF1F731}" type="presOf" srcId="{629D6A3E-0989-413B-91F0-578F8148B99B}" destId="{ABC473A7-08F6-4474-B275-60E5DD6560A5}" srcOrd="0" destOrd="0" presId="urn:microsoft.com/office/officeart/2005/8/layout/vList2"/>
    <dgm:cxn modelId="{7E6379FD-9D41-4EE1-9981-47C01D4129BA}" type="presParOf" srcId="{ABC473A7-08F6-4474-B275-60E5DD6560A5}" destId="{AFB4B3B8-1C91-44BD-993E-482765B65C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C07A16-32B4-42D7-BF89-371961FB52D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7EE46C-8234-4DF7-9189-FE975A939B3A}">
      <dgm:prSet/>
      <dgm:spPr/>
      <dgm:t>
        <a:bodyPr/>
        <a:lstStyle/>
        <a:p>
          <a:pPr rtl="0"/>
          <a:r>
            <a:rPr lang="en-US" b="1" dirty="0"/>
            <a:t>Best Parameters: </a:t>
          </a:r>
          <a:r>
            <a:rPr lang="en-US" dirty="0"/>
            <a:t>'criterion': 'entropy', '</a:t>
          </a:r>
          <a:r>
            <a:rPr lang="en-US" dirty="0" err="1"/>
            <a:t>n_estimators</a:t>
          </a:r>
          <a:r>
            <a:rPr lang="en-US" dirty="0"/>
            <a:t>': 30</a:t>
          </a:r>
        </a:p>
      </dgm:t>
    </dgm:pt>
    <dgm:pt modelId="{0C1E666F-6DBA-4868-8CC1-B2BD30E7B2C2}" type="parTrans" cxnId="{8FB1C3AA-D6F5-4B9C-B986-0CC487DF8518}">
      <dgm:prSet/>
      <dgm:spPr/>
      <dgm:t>
        <a:bodyPr/>
        <a:lstStyle/>
        <a:p>
          <a:endParaRPr lang="en-US"/>
        </a:p>
      </dgm:t>
    </dgm:pt>
    <dgm:pt modelId="{0F8DBDA1-6749-47BF-ADD1-699A02458B52}" type="sibTrans" cxnId="{8FB1C3AA-D6F5-4B9C-B986-0CC487DF8518}">
      <dgm:prSet/>
      <dgm:spPr/>
      <dgm:t>
        <a:bodyPr/>
        <a:lstStyle/>
        <a:p>
          <a:endParaRPr lang="en-US"/>
        </a:p>
      </dgm:t>
    </dgm:pt>
    <dgm:pt modelId="{2D816BC9-76B7-4FED-972F-D25F854DA3BC}" type="pres">
      <dgm:prSet presAssocID="{E8C07A16-32B4-42D7-BF89-371961FB52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790B59-0130-43CB-ADE2-D8505E205447}" type="pres">
      <dgm:prSet presAssocID="{F77EE46C-8234-4DF7-9189-FE975A939B3A}" presName="circle1" presStyleLbl="node1" presStyleIdx="0" presStyleCnt="1" custLinFactNeighborX="12750"/>
      <dgm:spPr/>
    </dgm:pt>
    <dgm:pt modelId="{BA6FE435-1451-4916-84D5-78F9C60E1425}" type="pres">
      <dgm:prSet presAssocID="{F77EE46C-8234-4DF7-9189-FE975A939B3A}" presName="space" presStyleCnt="0"/>
      <dgm:spPr/>
    </dgm:pt>
    <dgm:pt modelId="{6CC3C572-0FE2-4FCE-9181-09769713BC11}" type="pres">
      <dgm:prSet presAssocID="{F77EE46C-8234-4DF7-9189-FE975A939B3A}" presName="rect1" presStyleLbl="alignAcc1" presStyleIdx="0" presStyleCnt="1"/>
      <dgm:spPr/>
    </dgm:pt>
    <dgm:pt modelId="{7DB8865B-1A92-4E69-8AB3-4960BC281EE5}" type="pres">
      <dgm:prSet presAssocID="{F77EE46C-8234-4DF7-9189-FE975A939B3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A09675D-AA8E-4467-B43E-04EF58CF0314}" type="presOf" srcId="{E8C07A16-32B4-42D7-BF89-371961FB52DC}" destId="{2D816BC9-76B7-4FED-972F-D25F854DA3BC}" srcOrd="0" destOrd="0" presId="urn:microsoft.com/office/officeart/2005/8/layout/target3"/>
    <dgm:cxn modelId="{41E83359-3EA0-456C-9DC6-88A0F4C34C69}" type="presOf" srcId="{F77EE46C-8234-4DF7-9189-FE975A939B3A}" destId="{6CC3C572-0FE2-4FCE-9181-09769713BC11}" srcOrd="0" destOrd="0" presId="urn:microsoft.com/office/officeart/2005/8/layout/target3"/>
    <dgm:cxn modelId="{939B5C90-1622-4CC3-8297-D98505F0C60C}" type="presOf" srcId="{F77EE46C-8234-4DF7-9189-FE975A939B3A}" destId="{7DB8865B-1A92-4E69-8AB3-4960BC281EE5}" srcOrd="1" destOrd="0" presId="urn:microsoft.com/office/officeart/2005/8/layout/target3"/>
    <dgm:cxn modelId="{8FB1C3AA-D6F5-4B9C-B986-0CC487DF8518}" srcId="{E8C07A16-32B4-42D7-BF89-371961FB52DC}" destId="{F77EE46C-8234-4DF7-9189-FE975A939B3A}" srcOrd="0" destOrd="0" parTransId="{0C1E666F-6DBA-4868-8CC1-B2BD30E7B2C2}" sibTransId="{0F8DBDA1-6749-47BF-ADD1-699A02458B52}"/>
    <dgm:cxn modelId="{F8CCD473-A6D1-4F78-9668-486A1EC32684}" type="presParOf" srcId="{2D816BC9-76B7-4FED-972F-D25F854DA3BC}" destId="{2B790B59-0130-43CB-ADE2-D8505E205447}" srcOrd="0" destOrd="0" presId="urn:microsoft.com/office/officeart/2005/8/layout/target3"/>
    <dgm:cxn modelId="{B1991167-BDB0-49A2-9FE3-86089FEA2E3F}" type="presParOf" srcId="{2D816BC9-76B7-4FED-972F-D25F854DA3BC}" destId="{BA6FE435-1451-4916-84D5-78F9C60E1425}" srcOrd="1" destOrd="0" presId="urn:microsoft.com/office/officeart/2005/8/layout/target3"/>
    <dgm:cxn modelId="{FE55A652-F9C3-4D5C-8085-01A25AF1C7EC}" type="presParOf" srcId="{2D816BC9-76B7-4FED-972F-D25F854DA3BC}" destId="{6CC3C572-0FE2-4FCE-9181-09769713BC11}" srcOrd="2" destOrd="0" presId="urn:microsoft.com/office/officeart/2005/8/layout/target3"/>
    <dgm:cxn modelId="{399472BC-C678-44B8-A5B5-E52D4C0C377A}" type="presParOf" srcId="{2D816BC9-76B7-4FED-972F-D25F854DA3BC}" destId="{7DB8865B-1A92-4E69-8AB3-4960BC281E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BE39D4-80EB-4F61-83FF-584D6214114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73EFC-9A52-44B0-AA0C-F7188AEEA3E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/>
            <a:t>Best Performed Classifier: </a:t>
          </a:r>
          <a:r>
            <a:rPr lang="en-US" b="1" dirty="0"/>
            <a:t>Random Forest Classifier</a:t>
          </a:r>
        </a:p>
      </dgm:t>
    </dgm:pt>
    <dgm:pt modelId="{9CFDE3F5-6FF5-42C0-BD42-3B57AB98A7CA}" type="parTrans" cxnId="{FE0BB2DA-CD42-4144-91D3-39C508B8A869}">
      <dgm:prSet/>
      <dgm:spPr/>
      <dgm:t>
        <a:bodyPr/>
        <a:lstStyle/>
        <a:p>
          <a:endParaRPr lang="en-US"/>
        </a:p>
      </dgm:t>
    </dgm:pt>
    <dgm:pt modelId="{E95FB3CD-E4A7-432A-8B7C-817A4A886B3A}" type="sibTrans" cxnId="{FE0BB2DA-CD42-4144-91D3-39C508B8A869}">
      <dgm:prSet/>
      <dgm:spPr/>
      <dgm:t>
        <a:bodyPr/>
        <a:lstStyle/>
        <a:p>
          <a:endParaRPr lang="en-US"/>
        </a:p>
      </dgm:t>
    </dgm:pt>
    <dgm:pt modelId="{9EFAE2D7-CF4D-4363-A1A2-8DC681DF79AE}" type="pres">
      <dgm:prSet presAssocID="{56BE39D4-80EB-4F61-83FF-584D621411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EC41377-6200-4097-9ED5-7A5270D98BA6}" type="pres">
      <dgm:prSet presAssocID="{C1373EFC-9A52-44B0-AA0C-F7188AEEA3EA}" presName="circle1" presStyleLbl="node1" presStyleIdx="0" presStyleCnt="1"/>
      <dgm:spPr/>
    </dgm:pt>
    <dgm:pt modelId="{9BB0E8D4-E8DF-4D37-A78C-CBE038BD2681}" type="pres">
      <dgm:prSet presAssocID="{C1373EFC-9A52-44B0-AA0C-F7188AEEA3EA}" presName="space" presStyleCnt="0"/>
      <dgm:spPr/>
    </dgm:pt>
    <dgm:pt modelId="{2CA4DBF1-3857-411F-8CE4-19C28AB39CC3}" type="pres">
      <dgm:prSet presAssocID="{C1373EFC-9A52-44B0-AA0C-F7188AEEA3EA}" presName="rect1" presStyleLbl="alignAcc1" presStyleIdx="0" presStyleCnt="1"/>
      <dgm:spPr/>
    </dgm:pt>
    <dgm:pt modelId="{FF18D9CC-C8D3-4175-A389-44B3EF3A1F1B}" type="pres">
      <dgm:prSet presAssocID="{C1373EFC-9A52-44B0-AA0C-F7188AEEA3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FE6E578-82A8-43E0-B5F5-500236616844}" type="presOf" srcId="{C1373EFC-9A52-44B0-AA0C-F7188AEEA3EA}" destId="{FF18D9CC-C8D3-4175-A389-44B3EF3A1F1B}" srcOrd="1" destOrd="0" presId="urn:microsoft.com/office/officeart/2005/8/layout/target3"/>
    <dgm:cxn modelId="{72C718B4-A528-4544-9858-99F5F2719711}" type="presOf" srcId="{C1373EFC-9A52-44B0-AA0C-F7188AEEA3EA}" destId="{2CA4DBF1-3857-411F-8CE4-19C28AB39CC3}" srcOrd="0" destOrd="0" presId="urn:microsoft.com/office/officeart/2005/8/layout/target3"/>
    <dgm:cxn modelId="{967F28BA-2A23-4CAE-8E20-231621441594}" type="presOf" srcId="{56BE39D4-80EB-4F61-83FF-584D62141143}" destId="{9EFAE2D7-CF4D-4363-A1A2-8DC681DF79AE}" srcOrd="0" destOrd="0" presId="urn:microsoft.com/office/officeart/2005/8/layout/target3"/>
    <dgm:cxn modelId="{FE0BB2DA-CD42-4144-91D3-39C508B8A869}" srcId="{56BE39D4-80EB-4F61-83FF-584D62141143}" destId="{C1373EFC-9A52-44B0-AA0C-F7188AEEA3EA}" srcOrd="0" destOrd="0" parTransId="{9CFDE3F5-6FF5-42C0-BD42-3B57AB98A7CA}" sibTransId="{E95FB3CD-E4A7-432A-8B7C-817A4A886B3A}"/>
    <dgm:cxn modelId="{E2D9E0EF-7D07-459F-9E65-440C3F943A5C}" type="presParOf" srcId="{9EFAE2D7-CF4D-4363-A1A2-8DC681DF79AE}" destId="{9EC41377-6200-4097-9ED5-7A5270D98BA6}" srcOrd="0" destOrd="0" presId="urn:microsoft.com/office/officeart/2005/8/layout/target3"/>
    <dgm:cxn modelId="{FF10CBC5-1836-4FB3-9785-AB0AFC5B76CF}" type="presParOf" srcId="{9EFAE2D7-CF4D-4363-A1A2-8DC681DF79AE}" destId="{9BB0E8D4-E8DF-4D37-A78C-CBE038BD2681}" srcOrd="1" destOrd="0" presId="urn:microsoft.com/office/officeart/2005/8/layout/target3"/>
    <dgm:cxn modelId="{A5E93DDB-9701-4FC2-93D7-8BC6D6500439}" type="presParOf" srcId="{9EFAE2D7-CF4D-4363-A1A2-8DC681DF79AE}" destId="{2CA4DBF1-3857-411F-8CE4-19C28AB39CC3}" srcOrd="2" destOrd="0" presId="urn:microsoft.com/office/officeart/2005/8/layout/target3"/>
    <dgm:cxn modelId="{A3FB2E4A-53CB-4880-8112-AB211788B211}" type="presParOf" srcId="{9EFAE2D7-CF4D-4363-A1A2-8DC681DF79AE}" destId="{FF18D9CC-C8D3-4175-A389-44B3EF3A1F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9D6A3E-0989-413B-91F0-578F8148B99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1E6E668-090D-4559-ADD7-750A0F919CB1}">
      <dgm:prSet/>
      <dgm:spPr/>
      <dgm:t>
        <a:bodyPr/>
        <a:lstStyle/>
        <a:p>
          <a:pPr rtl="0"/>
          <a:r>
            <a:rPr lang="en-US" b="1" dirty="0"/>
            <a:t>Accuracy: 76.531%</a:t>
          </a:r>
          <a:endParaRPr lang="en-US" dirty="0"/>
        </a:p>
      </dgm:t>
    </dgm:pt>
    <dgm:pt modelId="{5A3C4B52-EE51-4628-994C-4EFBF8BCAAE3}" type="parTrans" cxnId="{CA79DF49-FC7B-47A6-9691-ADAEF62420A8}">
      <dgm:prSet/>
      <dgm:spPr/>
      <dgm:t>
        <a:bodyPr/>
        <a:lstStyle/>
        <a:p>
          <a:endParaRPr lang="en-US"/>
        </a:p>
      </dgm:t>
    </dgm:pt>
    <dgm:pt modelId="{CAD52BED-7336-496A-8965-079BAB9FA59C}" type="sibTrans" cxnId="{CA79DF49-FC7B-47A6-9691-ADAEF62420A8}">
      <dgm:prSet/>
      <dgm:spPr/>
      <dgm:t>
        <a:bodyPr/>
        <a:lstStyle/>
        <a:p>
          <a:endParaRPr lang="en-US"/>
        </a:p>
      </dgm:t>
    </dgm:pt>
    <dgm:pt modelId="{ABC473A7-08F6-4474-B275-60E5DD6560A5}" type="pres">
      <dgm:prSet presAssocID="{629D6A3E-0989-413B-91F0-578F8148B99B}" presName="linear" presStyleCnt="0">
        <dgm:presLayoutVars>
          <dgm:animLvl val="lvl"/>
          <dgm:resizeHandles val="exact"/>
        </dgm:presLayoutVars>
      </dgm:prSet>
      <dgm:spPr/>
    </dgm:pt>
    <dgm:pt modelId="{AFB4B3B8-1C91-44BD-993E-482765B65C1D}" type="pres">
      <dgm:prSet presAssocID="{A1E6E668-090D-4559-ADD7-750A0F919CB1}" presName="parentText" presStyleLbl="node1" presStyleIdx="0" presStyleCnt="1" custLinFactX="-100000" custLinFactY="200000" custLinFactNeighborX="-163436" custLinFactNeighborY="288522">
        <dgm:presLayoutVars>
          <dgm:chMax val="0"/>
          <dgm:bulletEnabled val="1"/>
        </dgm:presLayoutVars>
      </dgm:prSet>
      <dgm:spPr/>
    </dgm:pt>
  </dgm:ptLst>
  <dgm:cxnLst>
    <dgm:cxn modelId="{884CF800-1BFC-4505-8BF2-4E23942B05D8}" type="presOf" srcId="{629D6A3E-0989-413B-91F0-578F8148B99B}" destId="{ABC473A7-08F6-4474-B275-60E5DD6560A5}" srcOrd="0" destOrd="0" presId="urn:microsoft.com/office/officeart/2005/8/layout/vList2"/>
    <dgm:cxn modelId="{27081F23-DEC9-44CE-8D8A-ABED1F8E26DC}" type="presOf" srcId="{A1E6E668-090D-4559-ADD7-750A0F919CB1}" destId="{AFB4B3B8-1C91-44BD-993E-482765B65C1D}" srcOrd="0" destOrd="0" presId="urn:microsoft.com/office/officeart/2005/8/layout/vList2"/>
    <dgm:cxn modelId="{CA79DF49-FC7B-47A6-9691-ADAEF62420A8}" srcId="{629D6A3E-0989-413B-91F0-578F8148B99B}" destId="{A1E6E668-090D-4559-ADD7-750A0F919CB1}" srcOrd="0" destOrd="0" parTransId="{5A3C4B52-EE51-4628-994C-4EFBF8BCAAE3}" sibTransId="{CAD52BED-7336-496A-8965-079BAB9FA59C}"/>
    <dgm:cxn modelId="{4BD627C6-F249-4D6A-B9F2-2A5A22481566}" type="presParOf" srcId="{ABC473A7-08F6-4474-B275-60E5DD6560A5}" destId="{AFB4B3B8-1C91-44BD-993E-482765B65C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C07A16-32B4-42D7-BF89-371961FB52D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7EE46C-8234-4DF7-9189-FE975A939B3A}">
      <dgm:prSet/>
      <dgm:spPr/>
      <dgm:t>
        <a:bodyPr/>
        <a:lstStyle/>
        <a:p>
          <a:pPr rtl="0"/>
          <a:r>
            <a:rPr lang="en-US" b="1" dirty="0"/>
            <a:t>Best Parameter: </a:t>
          </a:r>
          <a:r>
            <a:rPr lang="en-US" dirty="0"/>
            <a:t>'activation': '</a:t>
          </a:r>
          <a:r>
            <a:rPr lang="en-US" dirty="0" err="1"/>
            <a:t>relu</a:t>
          </a:r>
          <a:r>
            <a:rPr lang="en-US" dirty="0"/>
            <a:t>', '</a:t>
          </a:r>
          <a:r>
            <a:rPr lang="en-US" dirty="0" err="1"/>
            <a:t>learning_rate</a:t>
          </a:r>
          <a:r>
            <a:rPr lang="en-US" dirty="0"/>
            <a:t>': 'adaptive', '</a:t>
          </a:r>
          <a:r>
            <a:rPr lang="en-US" dirty="0" err="1"/>
            <a:t>max_iter</a:t>
          </a:r>
          <a:r>
            <a:rPr lang="en-US" dirty="0"/>
            <a:t>': 150, 'solver': '</a:t>
          </a:r>
          <a:r>
            <a:rPr lang="en-US" dirty="0" err="1"/>
            <a:t>sgd</a:t>
          </a:r>
          <a:r>
            <a:rPr lang="en-US" dirty="0"/>
            <a:t>'</a:t>
          </a:r>
        </a:p>
      </dgm:t>
    </dgm:pt>
    <dgm:pt modelId="{0C1E666F-6DBA-4868-8CC1-B2BD30E7B2C2}" type="parTrans" cxnId="{8FB1C3AA-D6F5-4B9C-B986-0CC487DF8518}">
      <dgm:prSet/>
      <dgm:spPr/>
      <dgm:t>
        <a:bodyPr/>
        <a:lstStyle/>
        <a:p>
          <a:endParaRPr lang="en-US"/>
        </a:p>
      </dgm:t>
    </dgm:pt>
    <dgm:pt modelId="{0F8DBDA1-6749-47BF-ADD1-699A02458B52}" type="sibTrans" cxnId="{8FB1C3AA-D6F5-4B9C-B986-0CC487DF8518}">
      <dgm:prSet/>
      <dgm:spPr/>
      <dgm:t>
        <a:bodyPr/>
        <a:lstStyle/>
        <a:p>
          <a:endParaRPr lang="en-US"/>
        </a:p>
      </dgm:t>
    </dgm:pt>
    <dgm:pt modelId="{2D816BC9-76B7-4FED-972F-D25F854DA3BC}" type="pres">
      <dgm:prSet presAssocID="{E8C07A16-32B4-42D7-BF89-371961FB52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790B59-0130-43CB-ADE2-D8505E205447}" type="pres">
      <dgm:prSet presAssocID="{F77EE46C-8234-4DF7-9189-FE975A939B3A}" presName="circle1" presStyleLbl="node1" presStyleIdx="0" presStyleCnt="1" custLinFactNeighborX="12750"/>
      <dgm:spPr/>
    </dgm:pt>
    <dgm:pt modelId="{BA6FE435-1451-4916-84D5-78F9C60E1425}" type="pres">
      <dgm:prSet presAssocID="{F77EE46C-8234-4DF7-9189-FE975A939B3A}" presName="space" presStyleCnt="0"/>
      <dgm:spPr/>
    </dgm:pt>
    <dgm:pt modelId="{6CC3C572-0FE2-4FCE-9181-09769713BC11}" type="pres">
      <dgm:prSet presAssocID="{F77EE46C-8234-4DF7-9189-FE975A939B3A}" presName="rect1" presStyleLbl="alignAcc1" presStyleIdx="0" presStyleCnt="1" custLinFactNeighborX="132"/>
      <dgm:spPr/>
    </dgm:pt>
    <dgm:pt modelId="{7DB8865B-1A92-4E69-8AB3-4960BC281EE5}" type="pres">
      <dgm:prSet presAssocID="{F77EE46C-8234-4DF7-9189-FE975A939B3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6980904-E143-4636-BA66-1C76287D7821}" type="presOf" srcId="{E8C07A16-32B4-42D7-BF89-371961FB52DC}" destId="{2D816BC9-76B7-4FED-972F-D25F854DA3BC}" srcOrd="0" destOrd="0" presId="urn:microsoft.com/office/officeart/2005/8/layout/target3"/>
    <dgm:cxn modelId="{61638251-D8C8-42A0-927E-B46411475634}" type="presOf" srcId="{F77EE46C-8234-4DF7-9189-FE975A939B3A}" destId="{6CC3C572-0FE2-4FCE-9181-09769713BC11}" srcOrd="0" destOrd="0" presId="urn:microsoft.com/office/officeart/2005/8/layout/target3"/>
    <dgm:cxn modelId="{8FB1C3AA-D6F5-4B9C-B986-0CC487DF8518}" srcId="{E8C07A16-32B4-42D7-BF89-371961FB52DC}" destId="{F77EE46C-8234-4DF7-9189-FE975A939B3A}" srcOrd="0" destOrd="0" parTransId="{0C1E666F-6DBA-4868-8CC1-B2BD30E7B2C2}" sibTransId="{0F8DBDA1-6749-47BF-ADD1-699A02458B52}"/>
    <dgm:cxn modelId="{EA71C6C7-F650-4ADD-BAB7-DA34C1FC03C0}" type="presOf" srcId="{F77EE46C-8234-4DF7-9189-FE975A939B3A}" destId="{7DB8865B-1A92-4E69-8AB3-4960BC281EE5}" srcOrd="1" destOrd="0" presId="urn:microsoft.com/office/officeart/2005/8/layout/target3"/>
    <dgm:cxn modelId="{110B8C1B-AFB2-45DF-B1BD-741014A1DD70}" type="presParOf" srcId="{2D816BC9-76B7-4FED-972F-D25F854DA3BC}" destId="{2B790B59-0130-43CB-ADE2-D8505E205447}" srcOrd="0" destOrd="0" presId="urn:microsoft.com/office/officeart/2005/8/layout/target3"/>
    <dgm:cxn modelId="{EDA42B02-48B3-408D-8087-0CA11EC278CF}" type="presParOf" srcId="{2D816BC9-76B7-4FED-972F-D25F854DA3BC}" destId="{BA6FE435-1451-4916-84D5-78F9C60E1425}" srcOrd="1" destOrd="0" presId="urn:microsoft.com/office/officeart/2005/8/layout/target3"/>
    <dgm:cxn modelId="{3057B7F7-8F71-4A6F-8D4F-EED5C22CC36C}" type="presParOf" srcId="{2D816BC9-76B7-4FED-972F-D25F854DA3BC}" destId="{6CC3C572-0FE2-4FCE-9181-09769713BC11}" srcOrd="2" destOrd="0" presId="urn:microsoft.com/office/officeart/2005/8/layout/target3"/>
    <dgm:cxn modelId="{8E9B9E4E-2619-4CC5-BBEB-E6A9968CEAC2}" type="presParOf" srcId="{2D816BC9-76B7-4FED-972F-D25F854DA3BC}" destId="{7DB8865B-1A92-4E69-8AB3-4960BC281E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A7DE-72D9-41CB-B0F3-3FC2969F3DB8}">
      <dsp:nvSpPr>
        <dsp:cNvPr id="0" name=""/>
        <dsp:cNvSpPr/>
      </dsp:nvSpPr>
      <dsp:spPr>
        <a:xfrm>
          <a:off x="0" y="7375"/>
          <a:ext cx="5388303" cy="50368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flow diagram of the proposed method</a:t>
          </a:r>
          <a:endParaRPr lang="en-SG" sz="2100" kern="1200" dirty="0"/>
        </a:p>
      </dsp:txBody>
      <dsp:txXfrm>
        <a:off x="24588" y="31963"/>
        <a:ext cx="5339127" cy="4545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1377-6200-4097-9ED5-7A5270D98BA6}">
      <dsp:nvSpPr>
        <dsp:cNvPr id="0" name=""/>
        <dsp:cNvSpPr/>
      </dsp:nvSpPr>
      <dsp:spPr>
        <a:xfrm>
          <a:off x="0" y="0"/>
          <a:ext cx="444843" cy="4448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DBF1-3857-411F-8CE4-19C28AB39CC3}">
      <dsp:nvSpPr>
        <dsp:cNvPr id="0" name=""/>
        <dsp:cNvSpPr/>
      </dsp:nvSpPr>
      <dsp:spPr>
        <a:xfrm>
          <a:off x="222421" y="0"/>
          <a:ext cx="6261859" cy="44484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Performed Classifier: </a:t>
          </a:r>
          <a:r>
            <a:rPr lang="en-US" sz="1900" b="1" kern="1200" dirty="0"/>
            <a:t>Artificial Neural Network</a:t>
          </a:r>
        </a:p>
      </dsp:txBody>
      <dsp:txXfrm>
        <a:off x="222421" y="0"/>
        <a:ext cx="6261859" cy="444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B3B8-1C91-44BD-993E-482765B65C1D}">
      <dsp:nvSpPr>
        <dsp:cNvPr id="0" name=""/>
        <dsp:cNvSpPr/>
      </dsp:nvSpPr>
      <dsp:spPr>
        <a:xfrm>
          <a:off x="0" y="119252"/>
          <a:ext cx="3855308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Accuracy: 65.646%</a:t>
          </a:r>
          <a:endParaRPr lang="en-US" sz="2800" kern="1200" dirty="0"/>
        </a:p>
      </dsp:txBody>
      <dsp:txXfrm>
        <a:off x="32784" y="152036"/>
        <a:ext cx="3789740" cy="606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0B59-0130-43CB-ADE2-D8505E205447}">
      <dsp:nvSpPr>
        <dsp:cNvPr id="0" name=""/>
        <dsp:cNvSpPr/>
      </dsp:nvSpPr>
      <dsp:spPr>
        <a:xfrm>
          <a:off x="82407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C572-0FE2-4FCE-9181-09769713BC11}">
      <dsp:nvSpPr>
        <dsp:cNvPr id="0" name=""/>
        <dsp:cNvSpPr/>
      </dsp:nvSpPr>
      <dsp:spPr>
        <a:xfrm>
          <a:off x="323165" y="0"/>
          <a:ext cx="6242390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Parameter: </a:t>
          </a:r>
          <a:r>
            <a:rPr lang="en-US" sz="1800" kern="1200" dirty="0"/>
            <a:t>'C': 0.3, '</a:t>
          </a:r>
          <a:r>
            <a:rPr lang="en-US" sz="1800" kern="1200" dirty="0" err="1"/>
            <a:t>decision_function_shape</a:t>
          </a:r>
          <a:r>
            <a:rPr lang="en-US" sz="1800" kern="1200" dirty="0"/>
            <a:t>': '</a:t>
          </a:r>
          <a:r>
            <a:rPr lang="en-US" sz="1800" kern="1200" dirty="0" err="1"/>
            <a:t>ovo</a:t>
          </a:r>
          <a:r>
            <a:rPr lang="en-US" sz="1800" kern="1200" dirty="0"/>
            <a:t>', 'kernel': 'poly'</a:t>
          </a:r>
        </a:p>
      </dsp:txBody>
      <dsp:txXfrm>
        <a:off x="323165" y="0"/>
        <a:ext cx="6242390" cy="6463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1377-6200-4097-9ED5-7A5270D98BA6}">
      <dsp:nvSpPr>
        <dsp:cNvPr id="0" name=""/>
        <dsp:cNvSpPr/>
      </dsp:nvSpPr>
      <dsp:spPr>
        <a:xfrm>
          <a:off x="0" y="0"/>
          <a:ext cx="444843" cy="4448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DBF1-3857-411F-8CE4-19C28AB39CC3}">
      <dsp:nvSpPr>
        <dsp:cNvPr id="0" name=""/>
        <dsp:cNvSpPr/>
      </dsp:nvSpPr>
      <dsp:spPr>
        <a:xfrm>
          <a:off x="222421" y="0"/>
          <a:ext cx="6261859" cy="44484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Performed Classifier: </a:t>
          </a:r>
          <a:r>
            <a:rPr lang="en-US" sz="2000" b="1" kern="1200" dirty="0"/>
            <a:t>Support Vector Machine</a:t>
          </a:r>
        </a:p>
      </dsp:txBody>
      <dsp:txXfrm>
        <a:off x="222421" y="0"/>
        <a:ext cx="6261859" cy="444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B3B8-1C91-44BD-993E-482765B65C1D}">
      <dsp:nvSpPr>
        <dsp:cNvPr id="0" name=""/>
        <dsp:cNvSpPr/>
      </dsp:nvSpPr>
      <dsp:spPr>
        <a:xfrm>
          <a:off x="0" y="91582"/>
          <a:ext cx="3855308" cy="7195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Accuracy: 99.66%</a:t>
          </a:r>
          <a:endParaRPr lang="en-US" sz="3000" kern="1200" dirty="0"/>
        </a:p>
      </dsp:txBody>
      <dsp:txXfrm>
        <a:off x="35125" y="126707"/>
        <a:ext cx="3785058" cy="6492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0B59-0130-43CB-ADE2-D8505E205447}">
      <dsp:nvSpPr>
        <dsp:cNvPr id="0" name=""/>
        <dsp:cNvSpPr/>
      </dsp:nvSpPr>
      <dsp:spPr>
        <a:xfrm>
          <a:off x="82407" y="0"/>
          <a:ext cx="646330" cy="64633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C572-0FE2-4FCE-9181-09769713BC11}">
      <dsp:nvSpPr>
        <dsp:cNvPr id="0" name=""/>
        <dsp:cNvSpPr/>
      </dsp:nvSpPr>
      <dsp:spPr>
        <a:xfrm>
          <a:off x="323165" y="0"/>
          <a:ext cx="6514243" cy="646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</a:t>
          </a:r>
          <a:r>
            <a:rPr lang="en-US" sz="1800" b="1" kern="1200" dirty="0" err="1"/>
            <a:t>Parameter:</a:t>
          </a:r>
          <a:r>
            <a:rPr lang="en-US" sz="1800" kern="1200" dirty="0" err="1"/>
            <a:t>'C</a:t>
          </a:r>
          <a:r>
            <a:rPr lang="en-US" sz="1800" kern="1200" dirty="0"/>
            <a:t>': </a:t>
          </a:r>
          <a:r>
            <a:rPr lang="en-US" sz="1800" b="1" kern="1200" dirty="0"/>
            <a:t>: </a:t>
          </a:r>
          <a:r>
            <a:rPr lang="en-US" sz="1800" kern="1200" dirty="0"/>
            <a:t>'criterion': '</a:t>
          </a:r>
          <a:r>
            <a:rPr lang="en-US" sz="1800" kern="1200" dirty="0" err="1"/>
            <a:t>gini</a:t>
          </a:r>
          <a:r>
            <a:rPr lang="en-US" sz="1800" kern="1200" dirty="0"/>
            <a:t>', '</a:t>
          </a:r>
          <a:r>
            <a:rPr lang="en-US" sz="1800" kern="1200" dirty="0" err="1"/>
            <a:t>max_depth</a:t>
          </a:r>
          <a:r>
            <a:rPr lang="en-US" sz="1800" kern="1200" dirty="0"/>
            <a:t>': 60, '</a:t>
          </a:r>
          <a:r>
            <a:rPr lang="en-US" sz="1800" kern="1200" dirty="0" err="1"/>
            <a:t>min_samples_split</a:t>
          </a:r>
          <a:r>
            <a:rPr lang="en-US" sz="1800" kern="1200" dirty="0"/>
            <a:t>': 5, 'splitter': '	random'</a:t>
          </a:r>
        </a:p>
      </dsp:txBody>
      <dsp:txXfrm>
        <a:off x="323165" y="0"/>
        <a:ext cx="6514243" cy="6463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1377-6200-4097-9ED5-7A5270D98BA6}">
      <dsp:nvSpPr>
        <dsp:cNvPr id="0" name=""/>
        <dsp:cNvSpPr/>
      </dsp:nvSpPr>
      <dsp:spPr>
        <a:xfrm>
          <a:off x="0" y="0"/>
          <a:ext cx="444843" cy="4448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DBF1-3857-411F-8CE4-19C28AB39CC3}">
      <dsp:nvSpPr>
        <dsp:cNvPr id="0" name=""/>
        <dsp:cNvSpPr/>
      </dsp:nvSpPr>
      <dsp:spPr>
        <a:xfrm>
          <a:off x="222421" y="0"/>
          <a:ext cx="6261859" cy="44484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Performed Classifier: </a:t>
          </a:r>
          <a:r>
            <a:rPr lang="en-US" sz="2000" b="1" kern="1200" dirty="0"/>
            <a:t>Decision Tree Classifier</a:t>
          </a:r>
        </a:p>
      </dsp:txBody>
      <dsp:txXfrm>
        <a:off x="222421" y="0"/>
        <a:ext cx="6261859" cy="4448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859A1-F151-42D4-AF80-0D296C16BD74}">
      <dsp:nvSpPr>
        <dsp:cNvPr id="0" name=""/>
        <dsp:cNvSpPr/>
      </dsp:nvSpPr>
      <dsp:spPr>
        <a:xfrm>
          <a:off x="0" y="0"/>
          <a:ext cx="4273378" cy="427337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7AA28-B830-4CE9-B08E-6E7C5006F923}">
      <dsp:nvSpPr>
        <dsp:cNvPr id="0" name=""/>
        <dsp:cNvSpPr/>
      </dsp:nvSpPr>
      <dsp:spPr>
        <a:xfrm>
          <a:off x="2136689" y="0"/>
          <a:ext cx="8849841" cy="427337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Dealing with small dataset</a:t>
          </a:r>
        </a:p>
      </dsp:txBody>
      <dsp:txXfrm>
        <a:off x="2136689" y="0"/>
        <a:ext cx="8849841" cy="908092"/>
      </dsp:txXfrm>
    </dsp:sp>
    <dsp:sp modelId="{5F2FB57A-431E-4FD5-B45C-3E4B566DB7F3}">
      <dsp:nvSpPr>
        <dsp:cNvPr id="0" name=""/>
        <dsp:cNvSpPr/>
      </dsp:nvSpPr>
      <dsp:spPr>
        <a:xfrm>
          <a:off x="560880" y="908092"/>
          <a:ext cx="3151616" cy="315161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616A-0830-458A-A1C2-0E3ABF747D6E}">
      <dsp:nvSpPr>
        <dsp:cNvPr id="0" name=""/>
        <dsp:cNvSpPr/>
      </dsp:nvSpPr>
      <dsp:spPr>
        <a:xfrm>
          <a:off x="2136689" y="908092"/>
          <a:ext cx="8849841" cy="315161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Collecting the criminal dataset from Bangladesh Police Department  </a:t>
          </a:r>
        </a:p>
      </dsp:txBody>
      <dsp:txXfrm>
        <a:off x="2136689" y="908092"/>
        <a:ext cx="8849841" cy="908092"/>
      </dsp:txXfrm>
    </dsp:sp>
    <dsp:sp modelId="{4972BF48-AA4D-421F-B755-06FC7A356B69}">
      <dsp:nvSpPr>
        <dsp:cNvPr id="0" name=""/>
        <dsp:cNvSpPr/>
      </dsp:nvSpPr>
      <dsp:spPr>
        <a:xfrm>
          <a:off x="1121761" y="1816185"/>
          <a:ext cx="2029854" cy="202985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9680D-F508-4EB2-8437-C9F23051639D}">
      <dsp:nvSpPr>
        <dsp:cNvPr id="0" name=""/>
        <dsp:cNvSpPr/>
      </dsp:nvSpPr>
      <dsp:spPr>
        <a:xfrm>
          <a:off x="2136689" y="1816185"/>
          <a:ext cx="8849841" cy="20298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Victim identification problem</a:t>
          </a:r>
        </a:p>
      </dsp:txBody>
      <dsp:txXfrm>
        <a:off x="2136689" y="1816185"/>
        <a:ext cx="8849841" cy="908092"/>
      </dsp:txXfrm>
    </dsp:sp>
    <dsp:sp modelId="{4A3BF36C-08F4-418A-BFF5-317437952ECD}">
      <dsp:nvSpPr>
        <dsp:cNvPr id="0" name=""/>
        <dsp:cNvSpPr/>
      </dsp:nvSpPr>
      <dsp:spPr>
        <a:xfrm>
          <a:off x="1682642" y="2724278"/>
          <a:ext cx="908092" cy="90809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4B69-B420-4068-948C-A2C8B207989A}">
      <dsp:nvSpPr>
        <dsp:cNvPr id="0" name=""/>
        <dsp:cNvSpPr/>
      </dsp:nvSpPr>
      <dsp:spPr>
        <a:xfrm>
          <a:off x="2136689" y="2724278"/>
          <a:ext cx="8849841" cy="90809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HyperParameter</a:t>
          </a:r>
          <a:r>
            <a:rPr lang="en-US" sz="2500" kern="1200" dirty="0"/>
            <a:t> Optimization is time consuming </a:t>
          </a:r>
        </a:p>
      </dsp:txBody>
      <dsp:txXfrm>
        <a:off x="2136689" y="2724278"/>
        <a:ext cx="8849841" cy="9080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FF66C-BBA0-4621-BB5E-73C149014FC9}">
      <dsp:nvSpPr>
        <dsp:cNvPr id="0" name=""/>
        <dsp:cNvSpPr/>
      </dsp:nvSpPr>
      <dsp:spPr>
        <a:xfrm>
          <a:off x="0" y="0"/>
          <a:ext cx="4273378" cy="427337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E1C8C-324B-4E3C-8F74-170406AD3E13}">
      <dsp:nvSpPr>
        <dsp:cNvPr id="0" name=""/>
        <dsp:cNvSpPr/>
      </dsp:nvSpPr>
      <dsp:spPr>
        <a:xfrm>
          <a:off x="2136689" y="0"/>
          <a:ext cx="8849841" cy="427337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Picture Search Option </a:t>
          </a:r>
        </a:p>
      </dsp:txBody>
      <dsp:txXfrm>
        <a:off x="2136689" y="0"/>
        <a:ext cx="8849841" cy="908092"/>
      </dsp:txXfrm>
    </dsp:sp>
    <dsp:sp modelId="{9CBC3C51-B4BB-4C9B-A52B-B963CE8A7360}">
      <dsp:nvSpPr>
        <dsp:cNvPr id="0" name=""/>
        <dsp:cNvSpPr/>
      </dsp:nvSpPr>
      <dsp:spPr>
        <a:xfrm>
          <a:off x="560880" y="908092"/>
          <a:ext cx="3151616" cy="315161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F6B5C-11CE-4D27-B104-7C1C2FD07AC8}">
      <dsp:nvSpPr>
        <dsp:cNvPr id="0" name=""/>
        <dsp:cNvSpPr/>
      </dsp:nvSpPr>
      <dsp:spPr>
        <a:xfrm>
          <a:off x="2136689" y="908092"/>
          <a:ext cx="8849841" cy="315161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NID database linkup with our system </a:t>
          </a:r>
        </a:p>
      </dsp:txBody>
      <dsp:txXfrm>
        <a:off x="2136689" y="908092"/>
        <a:ext cx="8849841" cy="908092"/>
      </dsp:txXfrm>
    </dsp:sp>
    <dsp:sp modelId="{50A8244A-FA4D-4616-8E79-156D5F608EEF}">
      <dsp:nvSpPr>
        <dsp:cNvPr id="0" name=""/>
        <dsp:cNvSpPr/>
      </dsp:nvSpPr>
      <dsp:spPr>
        <a:xfrm>
          <a:off x="1121761" y="1816185"/>
          <a:ext cx="2029854" cy="202985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288F6-6947-4105-B118-4DEC086D5120}">
      <dsp:nvSpPr>
        <dsp:cNvPr id="0" name=""/>
        <dsp:cNvSpPr/>
      </dsp:nvSpPr>
      <dsp:spPr>
        <a:xfrm>
          <a:off x="2136689" y="1816185"/>
          <a:ext cx="8849841" cy="20298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“Image Evidence Analysis” feature by Image processing </a:t>
          </a:r>
        </a:p>
      </dsp:txBody>
      <dsp:txXfrm>
        <a:off x="2136689" y="1816185"/>
        <a:ext cx="8849841" cy="908092"/>
      </dsp:txXfrm>
    </dsp:sp>
    <dsp:sp modelId="{8D35C184-EA18-44C9-8D8E-5E1AE3EB40E2}">
      <dsp:nvSpPr>
        <dsp:cNvPr id="0" name=""/>
        <dsp:cNvSpPr/>
      </dsp:nvSpPr>
      <dsp:spPr>
        <a:xfrm>
          <a:off x="1682642" y="2724278"/>
          <a:ext cx="908092" cy="90809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E6538-C4BB-4D1C-949B-CD7668EB2D1F}">
      <dsp:nvSpPr>
        <dsp:cNvPr id="0" name=""/>
        <dsp:cNvSpPr/>
      </dsp:nvSpPr>
      <dsp:spPr>
        <a:xfrm>
          <a:off x="2136689" y="2724278"/>
          <a:ext cx="8849841" cy="90809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Implement web-based and Android application</a:t>
          </a:r>
        </a:p>
      </dsp:txBody>
      <dsp:txXfrm>
        <a:off x="2136689" y="2724278"/>
        <a:ext cx="8849841" cy="908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1768B-BB67-49A8-A1D1-6565EB9813DA}">
      <dsp:nvSpPr>
        <dsp:cNvPr id="0" name=""/>
        <dsp:cNvSpPr/>
      </dsp:nvSpPr>
      <dsp:spPr>
        <a:xfrm>
          <a:off x="1908981" y="388"/>
          <a:ext cx="2863472" cy="151469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1908981" y="189725"/>
        <a:ext cx="2295462" cy="1136020"/>
      </dsp:txXfrm>
    </dsp:sp>
    <dsp:sp modelId="{8B9A8703-D965-4F01-A1F8-4A8E278E9E32}">
      <dsp:nvSpPr>
        <dsp:cNvPr id="0" name=""/>
        <dsp:cNvSpPr/>
      </dsp:nvSpPr>
      <dsp:spPr>
        <a:xfrm>
          <a:off x="0" y="388"/>
          <a:ext cx="1908981" cy="1514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80%</a:t>
          </a:r>
        </a:p>
      </dsp:txBody>
      <dsp:txXfrm>
        <a:off x="73941" y="74329"/>
        <a:ext cx="1761099" cy="1366812"/>
      </dsp:txXfrm>
    </dsp:sp>
    <dsp:sp modelId="{7F7ACA9D-B50B-45A3-9DD4-E6711663B400}">
      <dsp:nvSpPr>
        <dsp:cNvPr id="0" name=""/>
        <dsp:cNvSpPr/>
      </dsp:nvSpPr>
      <dsp:spPr>
        <a:xfrm>
          <a:off x="1908981" y="1666552"/>
          <a:ext cx="2863472" cy="151469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1908981" y="1855889"/>
        <a:ext cx="2295462" cy="1136020"/>
      </dsp:txXfrm>
    </dsp:sp>
    <dsp:sp modelId="{1AEA9603-B48A-47A3-9215-8F88BD7745FC}">
      <dsp:nvSpPr>
        <dsp:cNvPr id="0" name=""/>
        <dsp:cNvSpPr/>
      </dsp:nvSpPr>
      <dsp:spPr>
        <a:xfrm>
          <a:off x="0" y="1666552"/>
          <a:ext cx="1908981" cy="1514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20%</a:t>
          </a:r>
        </a:p>
      </dsp:txBody>
      <dsp:txXfrm>
        <a:off x="73941" y="1740493"/>
        <a:ext cx="1761099" cy="1366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4A4B-0F2B-4649-95AB-1C6F1CFCEFA6}">
      <dsp:nvSpPr>
        <dsp:cNvPr id="0" name=""/>
        <dsp:cNvSpPr/>
      </dsp:nvSpPr>
      <dsp:spPr>
        <a:xfrm>
          <a:off x="2819344" y="8431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NB</a:t>
          </a:r>
        </a:p>
      </dsp:txBody>
      <dsp:txXfrm>
        <a:off x="2849751" y="38838"/>
        <a:ext cx="897489" cy="562083"/>
      </dsp:txXfrm>
    </dsp:sp>
    <dsp:sp modelId="{41B98746-466A-4B1A-A41D-BF4609BB9EC9}">
      <dsp:nvSpPr>
        <dsp:cNvPr id="0" name=""/>
        <dsp:cNvSpPr/>
      </dsp:nvSpPr>
      <dsp:spPr>
        <a:xfrm>
          <a:off x="1139757" y="320463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2644797" y="54894"/>
              </a:moveTo>
              <a:arcTo wR="2160833" hR="2160833" stAng="16976543" swAng="11096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DD96F-1E71-4900-98F2-58BBB553351F}">
      <dsp:nvSpPr>
        <dsp:cNvPr id="0" name=""/>
        <dsp:cNvSpPr/>
      </dsp:nvSpPr>
      <dsp:spPr>
        <a:xfrm>
          <a:off x="4347283" y="641330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AdaBoost</a:t>
          </a:r>
        </a:p>
      </dsp:txBody>
      <dsp:txXfrm>
        <a:off x="4377690" y="671737"/>
        <a:ext cx="897489" cy="562083"/>
      </dsp:txXfrm>
    </dsp:sp>
    <dsp:sp modelId="{D88FF367-D30A-49A2-AEBA-A732EB7E49D0}">
      <dsp:nvSpPr>
        <dsp:cNvPr id="0" name=""/>
        <dsp:cNvSpPr/>
      </dsp:nvSpPr>
      <dsp:spPr>
        <a:xfrm>
          <a:off x="1138658" y="322424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3950417" y="949804"/>
              </a:moveTo>
              <a:arcTo wR="2160833" hR="2160833" stAng="19554804" swAng="15217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C491-F33A-4306-886A-7E7C13E14D03}">
      <dsp:nvSpPr>
        <dsp:cNvPr id="0" name=""/>
        <dsp:cNvSpPr/>
      </dsp:nvSpPr>
      <dsp:spPr>
        <a:xfrm>
          <a:off x="4980178" y="2165051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LR</a:t>
          </a:r>
        </a:p>
      </dsp:txBody>
      <dsp:txXfrm>
        <a:off x="5010585" y="2195458"/>
        <a:ext cx="897489" cy="562083"/>
      </dsp:txXfrm>
    </dsp:sp>
    <dsp:sp modelId="{1E809062-887E-48A9-9039-37CA0A249943}">
      <dsp:nvSpPr>
        <dsp:cNvPr id="0" name=""/>
        <dsp:cNvSpPr/>
      </dsp:nvSpPr>
      <dsp:spPr>
        <a:xfrm>
          <a:off x="1136695" y="322383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4298675" y="2475213"/>
              </a:moveTo>
              <a:arcTo wR="2160833" hR="2160833" stAng="501940" swAng="15334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CA98B-A144-480B-A0EC-A4FA2B0FE27F}">
      <dsp:nvSpPr>
        <dsp:cNvPr id="0" name=""/>
        <dsp:cNvSpPr/>
      </dsp:nvSpPr>
      <dsp:spPr>
        <a:xfrm>
          <a:off x="4347280" y="3697209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ANN</a:t>
          </a:r>
        </a:p>
      </dsp:txBody>
      <dsp:txXfrm>
        <a:off x="4377687" y="3727616"/>
        <a:ext cx="897489" cy="562083"/>
      </dsp:txXfrm>
    </dsp:sp>
    <dsp:sp modelId="{4739DBA5-9F90-47CA-BF3F-F0674441EF09}">
      <dsp:nvSpPr>
        <dsp:cNvPr id="0" name=""/>
        <dsp:cNvSpPr/>
      </dsp:nvSpPr>
      <dsp:spPr>
        <a:xfrm>
          <a:off x="1135551" y="320468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3289717" y="4003337"/>
              </a:moveTo>
              <a:arcTo wR="2160833" hR="2160833" stAng="3510277" swAng="11063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C2703-BF2B-48CA-BA67-B176A2FFC7D9}">
      <dsp:nvSpPr>
        <dsp:cNvPr id="0" name=""/>
        <dsp:cNvSpPr/>
      </dsp:nvSpPr>
      <dsp:spPr>
        <a:xfrm>
          <a:off x="2819344" y="4330098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KNN</a:t>
          </a:r>
        </a:p>
      </dsp:txBody>
      <dsp:txXfrm>
        <a:off x="2849751" y="4360505"/>
        <a:ext cx="897489" cy="562083"/>
      </dsp:txXfrm>
    </dsp:sp>
    <dsp:sp modelId="{52E56A6D-F177-4E3A-BB6F-BC8A21457743}">
      <dsp:nvSpPr>
        <dsp:cNvPr id="0" name=""/>
        <dsp:cNvSpPr/>
      </dsp:nvSpPr>
      <dsp:spPr>
        <a:xfrm>
          <a:off x="1139774" y="320468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1672686" y="4265807"/>
              </a:moveTo>
              <a:arcTo wR="2160833" hR="2160833" stAng="6183372" swAng="11063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52F6-9323-4479-9E1C-7DDFBEB8E75D}">
      <dsp:nvSpPr>
        <dsp:cNvPr id="0" name=""/>
        <dsp:cNvSpPr/>
      </dsp:nvSpPr>
      <dsp:spPr>
        <a:xfrm>
          <a:off x="1291408" y="3697209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RFC</a:t>
          </a:r>
        </a:p>
      </dsp:txBody>
      <dsp:txXfrm>
        <a:off x="1321815" y="3727616"/>
        <a:ext cx="897489" cy="562083"/>
      </dsp:txXfrm>
    </dsp:sp>
    <dsp:sp modelId="{11974661-891D-4DD6-AB17-880E1B5392DA}">
      <dsp:nvSpPr>
        <dsp:cNvPr id="0" name=""/>
        <dsp:cNvSpPr/>
      </dsp:nvSpPr>
      <dsp:spPr>
        <a:xfrm>
          <a:off x="1138647" y="322409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367805" y="3366757"/>
              </a:moveTo>
              <a:arcTo wR="2160833" hR="2160833" stAng="8764601" swAng="15267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90F5-7E4A-4E9F-BE87-9244DB696C6C}">
      <dsp:nvSpPr>
        <dsp:cNvPr id="0" name=""/>
        <dsp:cNvSpPr/>
      </dsp:nvSpPr>
      <dsp:spPr>
        <a:xfrm>
          <a:off x="658515" y="2169271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DTC</a:t>
          </a:r>
        </a:p>
      </dsp:txBody>
      <dsp:txXfrm>
        <a:off x="688922" y="2199678"/>
        <a:ext cx="897489" cy="562083"/>
      </dsp:txXfrm>
    </dsp:sp>
    <dsp:sp modelId="{689C5FA9-B3B1-474A-9D56-D0D56666B6F8}">
      <dsp:nvSpPr>
        <dsp:cNvPr id="0" name=""/>
        <dsp:cNvSpPr/>
      </dsp:nvSpPr>
      <dsp:spPr>
        <a:xfrm>
          <a:off x="1136685" y="322398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24363" y="1837261"/>
              </a:moveTo>
              <a:arcTo wR="2160833" hR="2160833" stAng="11316725" swAng="1528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C01AF-A885-45CC-81FD-4EDF1493013B}">
      <dsp:nvSpPr>
        <dsp:cNvPr id="0" name=""/>
        <dsp:cNvSpPr/>
      </dsp:nvSpPr>
      <dsp:spPr>
        <a:xfrm>
          <a:off x="1291405" y="641330"/>
          <a:ext cx="958303" cy="62289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SVM</a:t>
          </a:r>
        </a:p>
      </dsp:txBody>
      <dsp:txXfrm>
        <a:off x="1321812" y="671737"/>
        <a:ext cx="897489" cy="562083"/>
      </dsp:txXfrm>
    </dsp:sp>
    <dsp:sp modelId="{6D748840-2468-40DA-948B-E9B312B4F311}">
      <dsp:nvSpPr>
        <dsp:cNvPr id="0" name=""/>
        <dsp:cNvSpPr/>
      </dsp:nvSpPr>
      <dsp:spPr>
        <a:xfrm>
          <a:off x="1135568" y="320463"/>
          <a:ext cx="4321666" cy="4321666"/>
        </a:xfrm>
        <a:custGeom>
          <a:avLst/>
          <a:gdLst/>
          <a:ahLst/>
          <a:cxnLst/>
          <a:rect l="0" t="0" r="0" b="0"/>
          <a:pathLst>
            <a:path>
              <a:moveTo>
                <a:pt x="1033855" y="317162"/>
              </a:moveTo>
              <a:arcTo wR="2160833" hR="2160833" stAng="14313832" swAng="11096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FF286-F247-4230-B27F-AB602DA00A58}">
      <dsp:nvSpPr>
        <dsp:cNvPr id="0" name=""/>
        <dsp:cNvSpPr/>
      </dsp:nvSpPr>
      <dsp:spPr>
        <a:xfrm>
          <a:off x="0" y="28428"/>
          <a:ext cx="4736662" cy="331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D065B-C64B-4A13-AAF5-3E657FDF720D}">
      <dsp:nvSpPr>
        <dsp:cNvPr id="0" name=""/>
        <dsp:cNvSpPr/>
      </dsp:nvSpPr>
      <dsp:spPr>
        <a:xfrm>
          <a:off x="0" y="856429"/>
          <a:ext cx="3880917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7360" rIns="0" bIns="4673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600" kern="1200" dirty="0"/>
            <a:t>GridSearchCV</a:t>
          </a:r>
        </a:p>
      </dsp:txBody>
      <dsp:txXfrm>
        <a:off x="0" y="856429"/>
        <a:ext cx="3880917" cy="165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B3B8-1C91-44BD-993E-482765B65C1D}">
      <dsp:nvSpPr>
        <dsp:cNvPr id="0" name=""/>
        <dsp:cNvSpPr/>
      </dsp:nvSpPr>
      <dsp:spPr>
        <a:xfrm>
          <a:off x="0" y="341673"/>
          <a:ext cx="3855308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Accuracy: 83.333%</a:t>
          </a:r>
          <a:endParaRPr lang="en-US" sz="2800" kern="1200" dirty="0"/>
        </a:p>
      </dsp:txBody>
      <dsp:txXfrm>
        <a:off x="32784" y="374457"/>
        <a:ext cx="3789740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0B59-0130-43CB-ADE2-D8505E205447}">
      <dsp:nvSpPr>
        <dsp:cNvPr id="0" name=""/>
        <dsp:cNvSpPr/>
      </dsp:nvSpPr>
      <dsp:spPr>
        <a:xfrm>
          <a:off x="82407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C572-0FE2-4FCE-9181-09769713BC11}">
      <dsp:nvSpPr>
        <dsp:cNvPr id="0" name=""/>
        <dsp:cNvSpPr/>
      </dsp:nvSpPr>
      <dsp:spPr>
        <a:xfrm>
          <a:off x="323165" y="0"/>
          <a:ext cx="6242390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Parameters: </a:t>
          </a:r>
          <a:r>
            <a:rPr lang="en-US" sz="1800" kern="1200" dirty="0"/>
            <a:t>'criterion': 'entropy', '</a:t>
          </a:r>
          <a:r>
            <a:rPr lang="en-US" sz="1800" kern="1200" dirty="0" err="1"/>
            <a:t>n_estimators</a:t>
          </a:r>
          <a:r>
            <a:rPr lang="en-US" sz="1800" kern="1200" dirty="0"/>
            <a:t>': 30</a:t>
          </a:r>
        </a:p>
      </dsp:txBody>
      <dsp:txXfrm>
        <a:off x="323165" y="0"/>
        <a:ext cx="6242390" cy="646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1377-6200-4097-9ED5-7A5270D98BA6}">
      <dsp:nvSpPr>
        <dsp:cNvPr id="0" name=""/>
        <dsp:cNvSpPr/>
      </dsp:nvSpPr>
      <dsp:spPr>
        <a:xfrm>
          <a:off x="0" y="0"/>
          <a:ext cx="444843" cy="4448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DBF1-3857-411F-8CE4-19C28AB39CC3}">
      <dsp:nvSpPr>
        <dsp:cNvPr id="0" name=""/>
        <dsp:cNvSpPr/>
      </dsp:nvSpPr>
      <dsp:spPr>
        <a:xfrm>
          <a:off x="222421" y="0"/>
          <a:ext cx="6261859" cy="44484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Performed Classifier: </a:t>
          </a:r>
          <a:r>
            <a:rPr lang="en-US" sz="1900" b="1" kern="1200" dirty="0"/>
            <a:t>Random Forest Classifier</a:t>
          </a:r>
        </a:p>
      </dsp:txBody>
      <dsp:txXfrm>
        <a:off x="222421" y="0"/>
        <a:ext cx="6261859" cy="444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B3B8-1C91-44BD-993E-482765B65C1D}">
      <dsp:nvSpPr>
        <dsp:cNvPr id="0" name=""/>
        <dsp:cNvSpPr/>
      </dsp:nvSpPr>
      <dsp:spPr>
        <a:xfrm>
          <a:off x="0" y="341673"/>
          <a:ext cx="3855308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Accuracy: 76.531%</a:t>
          </a:r>
          <a:endParaRPr lang="en-US" sz="2800" kern="1200" dirty="0"/>
        </a:p>
      </dsp:txBody>
      <dsp:txXfrm>
        <a:off x="32784" y="374457"/>
        <a:ext cx="3789740" cy="6060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0B59-0130-43CB-ADE2-D8505E205447}">
      <dsp:nvSpPr>
        <dsp:cNvPr id="0" name=""/>
        <dsp:cNvSpPr/>
      </dsp:nvSpPr>
      <dsp:spPr>
        <a:xfrm>
          <a:off x="82407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C572-0FE2-4FCE-9181-09769713BC11}">
      <dsp:nvSpPr>
        <dsp:cNvPr id="0" name=""/>
        <dsp:cNvSpPr/>
      </dsp:nvSpPr>
      <dsp:spPr>
        <a:xfrm>
          <a:off x="323165" y="0"/>
          <a:ext cx="6242390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Best Parameter: </a:t>
          </a:r>
          <a:r>
            <a:rPr lang="en-US" sz="1800" kern="1200" dirty="0"/>
            <a:t>'activation': '</a:t>
          </a:r>
          <a:r>
            <a:rPr lang="en-US" sz="1800" kern="1200" dirty="0" err="1"/>
            <a:t>relu</a:t>
          </a:r>
          <a:r>
            <a:rPr lang="en-US" sz="1800" kern="1200" dirty="0"/>
            <a:t>', '</a:t>
          </a:r>
          <a:r>
            <a:rPr lang="en-US" sz="1800" kern="1200" dirty="0" err="1"/>
            <a:t>learning_rate</a:t>
          </a:r>
          <a:r>
            <a:rPr lang="en-US" sz="1800" kern="1200" dirty="0"/>
            <a:t>': 'adaptive', '</a:t>
          </a:r>
          <a:r>
            <a:rPr lang="en-US" sz="1800" kern="1200" dirty="0" err="1"/>
            <a:t>max_iter</a:t>
          </a:r>
          <a:r>
            <a:rPr lang="en-US" sz="1800" kern="1200" dirty="0"/>
            <a:t>': 150, 'solver': '</a:t>
          </a:r>
          <a:r>
            <a:rPr lang="en-US" sz="1800" kern="1200" dirty="0" err="1"/>
            <a:t>sgd</a:t>
          </a:r>
          <a:r>
            <a:rPr lang="en-US" sz="1800" kern="1200" dirty="0"/>
            <a:t>'</a:t>
          </a:r>
        </a:p>
      </dsp:txBody>
      <dsp:txXfrm>
        <a:off x="323165" y="0"/>
        <a:ext cx="6242390" cy="64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04" cy="4653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1"/>
            <a:ext cx="3038604" cy="4653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4183-D098-475A-BE3F-A78D4BC476F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060"/>
            <a:ext cx="3038604" cy="465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831060"/>
            <a:ext cx="3038604" cy="465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BD915-5AB6-45FB-9833-228749471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1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3E539-0568-462D-AD3E-3FD55F077CC4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059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59" y="8831059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BF4E8-693B-442A-AF3E-FC09EB01A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7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32365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2365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FEFECD-20AD-4B55-ACF9-2F44866D53F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4EB86-B621-456E-A7E9-CC65F328740C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6B2A2-83CF-4387-ACA3-77AD221DE2F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7DC59-F5A5-4674-A707-CF72F3A94776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6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1CE6-CC9C-42B7-B7EE-763A7DFCD0A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9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009CC-4FD8-4E3B-99C9-62985C84760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1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8F14-AF1C-4678-A27A-8F7963206CD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76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F49A-5290-4995-8677-48AA5C48E32E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6283-EF01-444B-A77B-3F1F12D00EF8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66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AE64-0C24-43AE-9BDB-A68BD8641BA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2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007A-8A15-4243-8D64-6CBFED1ED11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32365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2365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FEFECD-20AD-4B55-ACF9-2F44866D53F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4EB86-B621-456E-A7E9-CC65F328740C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7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6B2A2-83CF-4387-ACA3-77AD221DE2F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23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7DC59-F5A5-4674-A707-CF72F3A94776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74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1CE6-CC9C-42B7-B7EE-763A7DFCD0A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5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009CC-4FD8-4E3B-99C9-62985C84760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6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8F14-AF1C-4678-A27A-8F7963206CD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4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F49A-5290-4995-8677-48AA5C48E32E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2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6283-EF01-444B-A77B-3F1F12D00EF8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07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AE64-0C24-43AE-9BDB-A68BD8641BA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0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007A-8A15-4243-8D64-6CBFED1ED11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0C5A-F8E0-445A-BDE1-8AF8EFDDC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SimSun" panose="02010600030101010101" pitchFamily="2" charset="-122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62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  <p:sp>
        <p:nvSpPr>
          <p:cNvPr id="32262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  <p:sp>
        <p:nvSpPr>
          <p:cNvPr id="32262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00E60-ADD1-46FF-9442-83189F030CF4}" type="slidenum">
              <a:rPr lang="en-US">
                <a:solidFill>
                  <a:srgbClr val="40458C"/>
                </a:solidFill>
                <a:ea typeface="SimSun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1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SimSun" panose="02010600030101010101" pitchFamily="2" charset="-122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SimSun" panose="02010600030101010101" pitchFamily="2" charset="-122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62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  <p:sp>
        <p:nvSpPr>
          <p:cNvPr id="32262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  <p:sp>
        <p:nvSpPr>
          <p:cNvPr id="32262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00E60-ADD1-46FF-9442-83189F030CF4}" type="slidenum">
              <a:rPr lang="en-US">
                <a:solidFill>
                  <a:srgbClr val="40458C"/>
                </a:solidFill>
                <a:ea typeface="SimSun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8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diagramData" Target="../diagrams/data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1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what-is-one-hot-encoding-why-and-when-do-you-have-to-use-it-e3c6186d008f" TargetMode="External"/><Relationship Id="rId2" Type="http://schemas.openxmlformats.org/officeDocument/2006/relationships/hyperlink" Target="https://towardsdatascience.com/choosing-the-right-encoding-method-label-vs-onehot-encoder-a4434493149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scikit-/" TargetMode="External"/><Relationship Id="rId4" Type="http://schemas.openxmlformats.org/officeDocument/2006/relationships/hyperlink" Target="https://towardsdatascience.com/https-medium-com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1029"/>
          <p:cNvSpPr>
            <a:spLocks noChangeShapeType="1"/>
          </p:cNvSpPr>
          <p:nvPr/>
        </p:nvSpPr>
        <p:spPr bwMode="auto">
          <a:xfrm>
            <a:off x="1510554" y="1425516"/>
            <a:ext cx="8762999" cy="22284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SimSun" panose="02010600030101010101" pitchFamily="2" charset="-122"/>
            </a:endParaRPr>
          </a:p>
        </p:txBody>
      </p:sp>
      <p:sp>
        <p:nvSpPr>
          <p:cNvPr id="5125" name="Rectangle 1030"/>
          <p:cNvSpPr>
            <a:spLocks noChangeArrowheads="1"/>
          </p:cNvSpPr>
          <p:nvPr/>
        </p:nvSpPr>
        <p:spPr bwMode="auto">
          <a:xfrm>
            <a:off x="1778504" y="2180213"/>
            <a:ext cx="8670636" cy="131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40458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INVESTIGATION ASSISTANT WITH SUSPECT ANTICIPATING INTELLIGENCE</a:t>
            </a:r>
          </a:p>
        </p:txBody>
      </p:sp>
      <p:sp>
        <p:nvSpPr>
          <p:cNvPr id="5126" name="Rectangle 1031"/>
          <p:cNvSpPr>
            <a:spLocks noGrp="1" noChangeArrowheads="1"/>
          </p:cNvSpPr>
          <p:nvPr>
            <p:ph type="title"/>
          </p:nvPr>
        </p:nvSpPr>
        <p:spPr>
          <a:xfrm>
            <a:off x="2699239" y="609600"/>
            <a:ext cx="5943600" cy="914400"/>
          </a:xfrm>
          <a:noFill/>
        </p:spPr>
        <p:txBody>
          <a:bodyPr anchor="ctr"/>
          <a:lstStyle/>
          <a:p>
            <a:pPr algn="r" eaLnBrk="1" hangingPunct="1"/>
            <a:r>
              <a:rPr lang="en-US" altLang="zh-CN" sz="2800" dirty="0">
                <a:latin typeface="Impact" panose="020B0806030902050204" pitchFamily="34" charset="0"/>
                <a:ea typeface="SimSun" panose="02010600030101010101" pitchFamily="2" charset="-122"/>
              </a:rPr>
              <a:t> Final Thesis Presentation</a:t>
            </a:r>
            <a:endParaRPr lang="en-US" altLang="zh-CN" sz="4000" dirty="0"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5129" name="Text Box 1034"/>
          <p:cNvSpPr txBox="1">
            <a:spLocks noChangeArrowheads="1"/>
          </p:cNvSpPr>
          <p:nvPr/>
        </p:nvSpPr>
        <p:spPr bwMode="auto">
          <a:xfrm>
            <a:off x="3733800" y="3158600"/>
            <a:ext cx="4760044" cy="3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 algn="ctr"/>
            <a:r>
              <a:rPr lang="en-US" sz="1600" dirty="0"/>
              <a:t>Farah Idid Nibir (15301080) </a:t>
            </a:r>
          </a:p>
          <a:p>
            <a:pPr lvl="0" algn="ctr"/>
            <a:r>
              <a:rPr lang="en-US" sz="1600" dirty="0"/>
              <a:t>Saqueeb Abdullah (18241029) </a:t>
            </a:r>
          </a:p>
          <a:p>
            <a:pPr lvl="0" algn="ctr"/>
            <a:r>
              <a:rPr lang="en-US" sz="1600" dirty="0"/>
              <a:t>Suraiya Salam (14101130)</a:t>
            </a:r>
          </a:p>
          <a:p>
            <a:pPr lvl="0" algn="ctr"/>
            <a:r>
              <a:rPr lang="en-US" sz="1600" dirty="0"/>
              <a:t>Akash Dey (15201029) </a:t>
            </a:r>
          </a:p>
          <a:p>
            <a:pPr lvl="0" algn="ctr"/>
            <a:endParaRPr lang="en-US" sz="1600" dirty="0"/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40458C"/>
                </a:solidFill>
                <a:latin typeface="Arial" panose="020B0604020202020204" pitchFamily="34" charset="0"/>
              </a:rPr>
              <a:t>Department of Computer Engineering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40458C"/>
                </a:solidFill>
                <a:latin typeface="Arial" panose="020B0604020202020204" pitchFamily="34" charset="0"/>
              </a:rPr>
              <a:t>BRAC University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en-US" sz="1600" dirty="0">
              <a:solidFill>
                <a:srgbClr val="40458C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en-US" sz="2000" dirty="0">
              <a:solidFill>
                <a:srgbClr val="40458C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en-US" sz="2000" dirty="0">
              <a:solidFill>
                <a:srgbClr val="40458C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en-US" sz="2000" dirty="0">
              <a:solidFill>
                <a:srgbClr val="40458C"/>
              </a:solidFill>
              <a:latin typeface="Arial" panose="020B0604020202020204" pitchFamily="34" charset="0"/>
            </a:endParaRPr>
          </a:p>
          <a:p>
            <a:pPr algn="ctr"/>
            <a:r>
              <a:rPr kumimoji="1" lang="en-US" sz="1800" b="1" dirty="0">
                <a:solidFill>
                  <a:srgbClr val="40458C"/>
                </a:solidFill>
                <a:latin typeface="Arial" panose="020B0604020202020204" pitchFamily="34" charset="0"/>
              </a:rPr>
              <a:t>Supervisor: </a:t>
            </a:r>
            <a:r>
              <a:rPr lang="en-US" sz="1800" dirty="0"/>
              <a:t>Dr. Md. Ashraful Alam</a:t>
            </a:r>
          </a:p>
        </p:txBody>
      </p:sp>
      <p:pic>
        <p:nvPicPr>
          <p:cNvPr id="8" name="Picture 7" descr="BRACU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0"/>
            <a:ext cx="1333500" cy="12252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21136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Demonstration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91" y="1814847"/>
            <a:ext cx="4782388" cy="462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268" y="1653864"/>
            <a:ext cx="3150486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Victim Count: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2678" y="6442502"/>
            <a:ext cx="27434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4.6 Victim Count (Categorical)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721" y="1840605"/>
            <a:ext cx="2166513" cy="493918"/>
          </a:xfrm>
        </p:spPr>
        <p:txBody>
          <a:bodyPr/>
          <a:lstStyle/>
          <a:p>
            <a:r>
              <a:rPr lang="en-US" sz="2000" dirty="0"/>
              <a:t>Correlations: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8" y="2334523"/>
            <a:ext cx="3995314" cy="33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26" y="2128626"/>
            <a:ext cx="3946818" cy="3315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840711" y="5728243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4.8 Pearson Correlation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4838" y="5695530"/>
            <a:ext cx="268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4.8 Spearman Correlation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69431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Feature Extraction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93316"/>
              </p:ext>
            </p:extLst>
          </p:nvPr>
        </p:nvGraphicFramePr>
        <p:xfrm>
          <a:off x="2670501" y="2636520"/>
          <a:ext cx="5725160" cy="721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Victim Count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Victim Sex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Victim Race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Crime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Black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Murder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Badda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Latino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Terrorism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Lalbagh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31091"/>
              </p:ext>
            </p:extLst>
          </p:nvPr>
        </p:nvGraphicFramePr>
        <p:xfrm>
          <a:off x="2678738" y="4045190"/>
          <a:ext cx="5725160" cy="721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 Range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41-50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Black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Electrocution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21-30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White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Deadly Weapon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0876" y="2759674"/>
            <a:ext cx="144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0876" y="409008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0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Data Cleaning </a:t>
            </a:r>
            <a:br>
              <a:rPr lang="en-US" dirty="0"/>
            </a:br>
            <a:r>
              <a:rPr lang="en-US" dirty="0"/>
              <a:t>    &gt; Missing Data</a:t>
            </a:r>
            <a:br>
              <a:rPr lang="en-US" dirty="0"/>
            </a:br>
            <a:r>
              <a:rPr lang="en-US" dirty="0"/>
              <a:t>           1. Ignore the tuples</a:t>
            </a:r>
          </a:p>
          <a:p>
            <a:pPr marL="0" indent="0">
              <a:buNone/>
            </a:pPr>
            <a:r>
              <a:rPr lang="en-US" dirty="0"/>
              <a:t>	     2. Fill the Missing Values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Label Encoder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OneHotEncoder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Feature Scaling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7716502"/>
              </p:ext>
            </p:extLst>
          </p:nvPr>
        </p:nvGraphicFramePr>
        <p:xfrm>
          <a:off x="1760151" y="1840013"/>
          <a:ext cx="4772454" cy="318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428262" y="2110599"/>
            <a:ext cx="2865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6478" y="3737572"/>
            <a:ext cx="2865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7559" y="2110599"/>
            <a:ext cx="2865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1176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9959" y="3744096"/>
            <a:ext cx="2865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294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5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5C7C-93A3-4FBD-B632-9AAB55E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Implementation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56D315-CB14-4DCD-A03E-0120B1D1A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36255"/>
              </p:ext>
            </p:extLst>
          </p:nvPr>
        </p:nvGraphicFramePr>
        <p:xfrm>
          <a:off x="1023007" y="1600200"/>
          <a:ext cx="6596993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4CED939-A23B-44A6-990D-CE57C43CA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47339"/>
              </p:ext>
            </p:extLst>
          </p:nvPr>
        </p:nvGraphicFramePr>
        <p:xfrm>
          <a:off x="7203090" y="2392271"/>
          <a:ext cx="4736662" cy="336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ctagon 6">
            <a:extLst>
              <a:ext uri="{FF2B5EF4-FFF2-40B4-BE49-F238E27FC236}">
                <a16:creationId xmlns:a16="http://schemas.microsoft.com/office/drawing/2014/main" id="{B40B7742-0D92-48D7-9DED-4108CF544A35}"/>
              </a:ext>
            </a:extLst>
          </p:cNvPr>
          <p:cNvSpPr/>
          <p:nvPr/>
        </p:nvSpPr>
        <p:spPr bwMode="auto">
          <a:xfrm>
            <a:off x="3433379" y="3256893"/>
            <a:ext cx="1776248" cy="1639613"/>
          </a:xfrm>
          <a:prstGeom prst="oct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2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SimSun" panose="02010600030101010101" pitchFamily="2" charset="-122"/>
              </a:rPr>
              <a:t>Classifiers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Performance Evaluation &amp; 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51317"/>
            <a:ext cx="10562566" cy="692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58C"/>
                </a:solidFill>
              </a:rPr>
              <a:t>Predicting Crime Method in a Given Victim’s Characteristics</a:t>
            </a:r>
            <a:endParaRPr lang="en-US" sz="2000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89513556"/>
              </p:ext>
            </p:extLst>
          </p:nvPr>
        </p:nvGraphicFramePr>
        <p:xfrm>
          <a:off x="1441622" y="4431958"/>
          <a:ext cx="3855308" cy="101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30" y="2428500"/>
            <a:ext cx="4625340" cy="3566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98525007"/>
              </p:ext>
            </p:extLst>
          </p:nvPr>
        </p:nvGraphicFramePr>
        <p:xfrm>
          <a:off x="1037964" y="3253946"/>
          <a:ext cx="656555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956934956"/>
              </p:ext>
            </p:extLst>
          </p:nvPr>
        </p:nvGraphicFramePr>
        <p:xfrm>
          <a:off x="1136816" y="2603156"/>
          <a:ext cx="6484281" cy="44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69859" y="5994660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Figure: Classification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Continues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17600" y="1551317"/>
            <a:ext cx="10562566" cy="60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58C"/>
                </a:solidFill>
              </a:rPr>
              <a:t>Results of Predicting Race of the Criminal in a Given Victim’s Characteristics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96258878"/>
              </p:ext>
            </p:extLst>
          </p:nvPr>
        </p:nvGraphicFramePr>
        <p:xfrm>
          <a:off x="1441622" y="4431958"/>
          <a:ext cx="3855308" cy="101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42340281"/>
              </p:ext>
            </p:extLst>
          </p:nvPr>
        </p:nvGraphicFramePr>
        <p:xfrm>
          <a:off x="1037964" y="3253946"/>
          <a:ext cx="656555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02333744"/>
              </p:ext>
            </p:extLst>
          </p:nvPr>
        </p:nvGraphicFramePr>
        <p:xfrm>
          <a:off x="1136816" y="2603156"/>
          <a:ext cx="6484281" cy="44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8" name="Picture 17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45" y="4203049"/>
            <a:ext cx="3817620" cy="90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8509985" y="5115874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Figure: Classification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35222" y="1724312"/>
            <a:ext cx="10562566" cy="60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58C"/>
                </a:solidFill>
              </a:rPr>
              <a:t>Results of Predicting Age Range of the Criminal in a Given Victim’s Characteristics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24755002"/>
              </p:ext>
            </p:extLst>
          </p:nvPr>
        </p:nvGraphicFramePr>
        <p:xfrm>
          <a:off x="1944131" y="4291915"/>
          <a:ext cx="3855308" cy="101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48036239"/>
              </p:ext>
            </p:extLst>
          </p:nvPr>
        </p:nvGraphicFramePr>
        <p:xfrm>
          <a:off x="1037964" y="3253946"/>
          <a:ext cx="656555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10192529"/>
              </p:ext>
            </p:extLst>
          </p:nvPr>
        </p:nvGraphicFramePr>
        <p:xfrm>
          <a:off x="1136816" y="2603156"/>
          <a:ext cx="6484281" cy="44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4" name="Picture 13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90" y="3706409"/>
            <a:ext cx="372618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8921877" y="5062769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Figure: Classification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z="4000" dirty="0"/>
              <a:t>Experimental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35222" y="1724312"/>
            <a:ext cx="10562566" cy="60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58C"/>
                </a:solidFill>
              </a:rPr>
              <a:t>Results of Predicting Sex of the Criminal in a Given Victim’s Characteristics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14915213"/>
              </p:ext>
            </p:extLst>
          </p:nvPr>
        </p:nvGraphicFramePr>
        <p:xfrm>
          <a:off x="1944131" y="4291915"/>
          <a:ext cx="3855308" cy="101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92783039"/>
              </p:ext>
            </p:extLst>
          </p:nvPr>
        </p:nvGraphicFramePr>
        <p:xfrm>
          <a:off x="1037963" y="3253946"/>
          <a:ext cx="6837409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61241758"/>
              </p:ext>
            </p:extLst>
          </p:nvPr>
        </p:nvGraphicFramePr>
        <p:xfrm>
          <a:off x="1136816" y="2603156"/>
          <a:ext cx="6484281" cy="44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9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24" y="4355344"/>
            <a:ext cx="372618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798310" y="5115874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Figure: Classification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787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62604"/>
            <a:ext cx="8310712" cy="5829300"/>
          </a:xfrm>
        </p:spPr>
        <p:txBody>
          <a:bodyPr/>
          <a:lstStyle/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Introduction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Motivation, Objective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Thesis Orientation and Fundamentals of ML</a:t>
            </a:r>
          </a:p>
          <a:p>
            <a:r>
              <a:rPr lang="en-US" sz="1800" dirty="0">
                <a:latin typeface="Calibri" panose="020F0502020204030204" pitchFamily="34" charset="0"/>
              </a:rPr>
              <a:t>Literature Review</a:t>
            </a:r>
          </a:p>
          <a:p>
            <a:pPr marL="742950" lvl="2" indent="-342900">
              <a:buSzPct val="110000"/>
              <a:buFont typeface="Courier New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Limitations in existing models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Proposed Model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Data Processing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Feature and Label Extraction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Feature Scaling</a:t>
            </a:r>
          </a:p>
          <a:p>
            <a:r>
              <a:rPr lang="en-US" sz="1800" dirty="0">
                <a:latin typeface="Calibri" panose="020F0502020204030204" pitchFamily="34" charset="0"/>
              </a:rPr>
              <a:t>Model Training and Testing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</a:rPr>
              <a:t>Dataset Demonstration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System Implementation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Results Analysis and Performance Evaluation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</a:rPr>
              <a:t>Comparison with Conventional Methods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Conclusion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References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Response to the Comments on Thesis Report</a:t>
            </a:r>
          </a:p>
          <a:p>
            <a:pPr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1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54227"/>
            <a:ext cx="10363200" cy="1143000"/>
          </a:xfrm>
        </p:spPr>
        <p:txBody>
          <a:bodyPr/>
          <a:lstStyle/>
          <a:p>
            <a:r>
              <a:rPr lang="en-US" sz="4000" dirty="0"/>
              <a:t>Comparison with Proposed Model With Other Algorithms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76410" y="1701502"/>
            <a:ext cx="10562566" cy="96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 Model of Predicting Crime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compared with three other Classifiers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96" y="2384339"/>
            <a:ext cx="57340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32445"/>
              </p:ext>
            </p:extLst>
          </p:nvPr>
        </p:nvGraphicFramePr>
        <p:xfrm>
          <a:off x="590692" y="4079789"/>
          <a:ext cx="5421011" cy="975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Classifiers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K-Nearest Neighbor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Artificial Neural Network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 Classifier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82.653%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82.327%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80.612%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83.333%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4937" marR="64937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227807" y="5955642"/>
            <a:ext cx="58968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34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100" b="0" dirty="0">
                <a:latin typeface="+mn-lt"/>
              </a:rPr>
              <a:t>Diagram: Method Prediction Comparison with Logistic Regression, K-Nearest Neighbor, Artificial Neural Network, Random Forest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Continues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17600" y="1551317"/>
            <a:ext cx="10562566" cy="967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Model of Predicting Criminal’s Race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compared with three other Classifiers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8283"/>
              </p:ext>
            </p:extLst>
          </p:nvPr>
        </p:nvGraphicFramePr>
        <p:xfrm>
          <a:off x="633934" y="3759747"/>
          <a:ext cx="5725160" cy="102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 Vector Machine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Artificial Neural Network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K-Nearest Neighbor: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73.275%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74.359%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76.531%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63.888%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96" y="2453714"/>
            <a:ext cx="5734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27807" y="5955642"/>
            <a:ext cx="58968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34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100" b="0" dirty="0">
                <a:latin typeface="+mn-lt"/>
              </a:rPr>
              <a:t>Diagram: Method Prediction Comparison with Logistic Regression, K-Nearest Neighbor, Artificial Neural Network, Random Forest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7600" y="1551317"/>
            <a:ext cx="10562566" cy="967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Model of Predicting Criminal’s Age Range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compared with three other Classifiers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66080"/>
              </p:ext>
            </p:extLst>
          </p:nvPr>
        </p:nvGraphicFramePr>
        <p:xfrm>
          <a:off x="716314" y="3792697"/>
          <a:ext cx="5725160" cy="102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Artificial Neural Network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Vector Machine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 Classifier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62.585%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58.163%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65.646%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65.306%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514857"/>
            <a:ext cx="57340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57950" y="5924807"/>
            <a:ext cx="57340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34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100" b="0" dirty="0">
                <a:latin typeface="+mn-lt"/>
              </a:rPr>
              <a:t>Diagram: Age Range Prediction Comparison with Logistic Regression, Artificial Neural Network, Support Vector Classifier, Decision Tree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99667"/>
              </p:ext>
            </p:extLst>
          </p:nvPr>
        </p:nvGraphicFramePr>
        <p:xfrm>
          <a:off x="718134" y="3776225"/>
          <a:ext cx="5725160" cy="102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 Vector Machine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AdaBoost Classifier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 Classifier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 Classifier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99.660%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99.320%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99.660%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99.320%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651417"/>
            <a:ext cx="5734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7600" y="1551317"/>
            <a:ext cx="10562566" cy="967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Model of Predicting Criminal’s Sex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compared with three other Classifiers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647935" y="6051529"/>
            <a:ext cx="55440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34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100" b="0" dirty="0">
                <a:latin typeface="+mn-lt"/>
              </a:rPr>
              <a:t>Diagram: Sex Prediction Comparison with Support Vector Machine, AdaBoost, Decision Tree Classifier, Random Forest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</p:nvPr>
        </p:nvGraphicFramePr>
        <p:xfrm>
          <a:off x="494270" y="1746422"/>
          <a:ext cx="10986530" cy="427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8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980303"/>
            <a:ext cx="10363200" cy="5039497"/>
          </a:xfrm>
        </p:spPr>
        <p:txBody>
          <a:bodyPr/>
          <a:lstStyle/>
          <a:p>
            <a:r>
              <a:rPr lang="en-US" u="sng" dirty="0"/>
              <a:t>Dealing with small dataset</a:t>
            </a:r>
            <a:r>
              <a:rPr lang="en-US" dirty="0"/>
              <a:t>: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/>
              <a:t>Small dataset may lead to </a:t>
            </a:r>
            <a:r>
              <a:rPr lang="en-US" dirty="0" err="1"/>
              <a:t>overfitting</a:t>
            </a:r>
            <a:r>
              <a:rPr lang="en-US" dirty="0"/>
              <a:t>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Wingdings" pitchFamily="2" charset="2"/>
              <a:buChar char="q"/>
            </a:pPr>
            <a:r>
              <a:rPr lang="en-US" dirty="0"/>
              <a:t>Beware the outliers</a:t>
            </a:r>
          </a:p>
          <a:p>
            <a:pPr marL="914400" lvl="1" indent="-51435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2164945"/>
            <a:ext cx="4810899" cy="1575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6" y="4794422"/>
            <a:ext cx="5401608" cy="14992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4561" y="230660"/>
            <a:ext cx="3133125" cy="813486"/>
          </a:xfrm>
        </p:spPr>
        <p:txBody>
          <a:bodyPr/>
          <a:lstStyle/>
          <a:p>
            <a:r>
              <a:rPr lang="en-US" sz="4000" dirty="0"/>
              <a:t>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980303"/>
            <a:ext cx="10363200" cy="5039497"/>
          </a:xfrm>
        </p:spPr>
        <p:txBody>
          <a:bodyPr/>
          <a:lstStyle/>
          <a:p>
            <a:r>
              <a:rPr lang="en-US" u="sng" dirty="0"/>
              <a:t>Collecting the Dataset from Bangladesh Police Force</a:t>
            </a:r>
            <a:r>
              <a:rPr lang="en-US" dirty="0"/>
              <a:t>: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US" dirty="0"/>
              <a:t>Provided confidential dataset anonymously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2304893"/>
            <a:ext cx="9088118" cy="22482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9892" y="304744"/>
            <a:ext cx="3220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0066"/>
                </a:solidFill>
                <a:latin typeface="Calibri" panose="020F0502020204030204" pitchFamily="34" charset="0"/>
                <a:ea typeface="+mj-ea"/>
                <a:cs typeface="+mj-cs"/>
              </a:rPr>
              <a:t>Limitations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980303"/>
            <a:ext cx="10363200" cy="5039497"/>
          </a:xfrm>
        </p:spPr>
        <p:txBody>
          <a:bodyPr/>
          <a:lstStyle/>
          <a:p>
            <a:r>
              <a:rPr lang="en-US" u="sng" dirty="0"/>
              <a:t>Lack of Information regarding victim characteristic</a:t>
            </a:r>
            <a:r>
              <a:rPr lang="en-US" dirty="0"/>
              <a:t>: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dirty="0"/>
              <a:t>Absence of features prevent our systems from getting the better results </a:t>
            </a:r>
          </a:p>
          <a:p>
            <a:pPr marL="914400" lvl="1" indent="-514350">
              <a:buFont typeface="Courier New" pitchFamily="49" charset="0"/>
              <a:buChar char="o"/>
            </a:pPr>
            <a:endParaRPr lang="en-US" dirty="0"/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u="sng" dirty="0" err="1"/>
              <a:t>Hyperparameter</a:t>
            </a:r>
            <a:r>
              <a:rPr lang="en-US" u="sng" dirty="0"/>
              <a:t> Optimization is time consuming</a:t>
            </a:r>
          </a:p>
          <a:p>
            <a:pPr marL="742950" lvl="2" indent="-342900">
              <a:buSzPct val="110000"/>
              <a:buFont typeface="Courier New" pitchFamily="49" charset="0"/>
              <a:buChar char="o"/>
            </a:pPr>
            <a:r>
              <a:rPr lang="en-US" dirty="0"/>
              <a:t>  Brute force approach tests all possible combination</a:t>
            </a:r>
          </a:p>
          <a:p>
            <a:pPr marL="742950" lvl="2" indent="-342900">
              <a:buSzPct val="110000"/>
              <a:buFont typeface="Courier New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400050" lvl="1" indent="0">
              <a:buNone/>
            </a:pP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626076" y="303425"/>
            <a:ext cx="4679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0066"/>
                </a:solidFill>
                <a:latin typeface="Calibri" panose="020F0502020204030204" pitchFamily="34" charset="0"/>
              </a:rPr>
              <a:t>Limitations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94270" y="1746422"/>
          <a:ext cx="10986530" cy="427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1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7722" y="1538776"/>
            <a:ext cx="10178277" cy="5349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ctr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[1]  </a:t>
            </a:r>
            <a:r>
              <a:rPr lang="en-US" sz="1050" dirty="0" err="1"/>
              <a:t>Plecas</a:t>
            </a:r>
            <a:r>
              <a:rPr lang="en-US" sz="1050" dirty="0"/>
              <a:t>, R. G. (2017). </a:t>
            </a:r>
            <a:r>
              <a:rPr lang="en-US" sz="1050" i="1" dirty="0"/>
              <a:t>Introduction to Criminal Investigation: Processes, Practices and Thinking.</a:t>
            </a:r>
            <a:r>
              <a:rPr lang="en-US" sz="1050" dirty="0"/>
              <a:t> Darryl </a:t>
            </a:r>
            <a:r>
              <a:rPr lang="en-US" sz="1050" dirty="0" err="1"/>
              <a:t>Plecas</a:t>
            </a:r>
            <a:r>
              <a:rPr lang="en-US" sz="1050" dirty="0"/>
              <a:t>, University of the Fraser Valley: </a:t>
            </a:r>
            <a:r>
              <a:rPr lang="en-US" sz="1050" dirty="0" err="1"/>
              <a:t>BCcampus</a:t>
            </a:r>
            <a:r>
              <a:rPr lang="en-US" sz="1050" dirty="0"/>
              <a:t>.</a:t>
            </a:r>
          </a:p>
          <a:p>
            <a:pPr fontAlgn="ctr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[2]  </a:t>
            </a:r>
            <a:r>
              <a:rPr lang="en-US" sz="1050" dirty="0" err="1"/>
              <a:t>Akash</a:t>
            </a:r>
            <a:r>
              <a:rPr lang="en-US" sz="1050" dirty="0"/>
              <a:t> Desai, G. (2017). Criminal Investigation Tracker with Suspect Prediction. </a:t>
            </a:r>
            <a:r>
              <a:rPr lang="en-US" sz="1050" i="1" dirty="0"/>
              <a:t>IJESC</a:t>
            </a:r>
            <a:r>
              <a:rPr lang="en-US" sz="1050" dirty="0"/>
              <a:t>.</a:t>
            </a:r>
          </a:p>
          <a:p>
            <a:pPr marL="0" lvl="0" indent="0">
              <a:buNone/>
            </a:pPr>
            <a:endParaRPr lang="en-US" sz="1050" dirty="0"/>
          </a:p>
          <a:p>
            <a:pPr marL="342900" lvl="1" indent="-342900" algn="just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[3]  </a:t>
            </a:r>
            <a:r>
              <a:rPr lang="en-US" sz="1050" dirty="0"/>
              <a:t>Nitin </a:t>
            </a:r>
            <a:r>
              <a:rPr lang="en-US" sz="1050" dirty="0" err="1"/>
              <a:t>Sakhare</a:t>
            </a:r>
            <a:r>
              <a:rPr lang="en-US" sz="1050" dirty="0"/>
              <a:t>, S. J. (2014). Criminal Identification System Based On Data Mining. </a:t>
            </a:r>
            <a:r>
              <a:rPr lang="en-US" sz="1050" i="1" dirty="0"/>
              <a:t>Recent Trends in Engineering &amp; Technology</a:t>
            </a:r>
            <a:r>
              <a:rPr lang="en-US" sz="1050" dirty="0"/>
              <a:t> (p. 1). 2014: Elsevier Publication</a:t>
            </a:r>
          </a:p>
          <a:p>
            <a:pPr marL="342900" lvl="1" indent="-342900" algn="just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[4]  </a:t>
            </a:r>
            <a:r>
              <a:rPr lang="en-US" sz="1050" i="1" dirty="0"/>
              <a:t>Data Preprocessing in Data Mining - </a:t>
            </a:r>
            <a:r>
              <a:rPr lang="en-US" sz="1050" i="1" dirty="0" err="1"/>
              <a:t>GeeksforGeeks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Retrieved from </a:t>
            </a:r>
            <a:r>
              <a:rPr lang="en-US" sz="1050" dirty="0" err="1"/>
              <a:t>GeeksforGeeks</a:t>
            </a:r>
            <a:r>
              <a:rPr lang="en-US" sz="1050" dirty="0"/>
              <a:t>: https://www.geeksforgeeks.org/data-preprocessing-in-data-mining/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[5]   </a:t>
            </a:r>
            <a:r>
              <a:rPr lang="en-US" sz="1050" dirty="0" err="1"/>
              <a:t>Raheel</a:t>
            </a:r>
            <a:r>
              <a:rPr lang="en-US" sz="1050" dirty="0"/>
              <a:t>, S. (2018, November 9). </a:t>
            </a:r>
            <a:r>
              <a:rPr lang="en-US" sz="1050" i="1" dirty="0"/>
              <a:t>Choosing the right encoding method- Label vs </a:t>
            </a:r>
            <a:r>
              <a:rPr lang="en-US" sz="1050" i="1" dirty="0" err="1"/>
              <a:t>OneHot</a:t>
            </a:r>
            <a:r>
              <a:rPr lang="en-US" sz="1050" i="1" dirty="0"/>
              <a:t> Encoder</a:t>
            </a:r>
            <a:r>
              <a:rPr lang="en-US" sz="1050" dirty="0"/>
              <a:t>. Retrieved from Towards Data Science:    </a:t>
            </a:r>
          </a:p>
          <a:p>
            <a:pPr marL="0" lvl="0" indent="0">
              <a:buNone/>
            </a:pPr>
            <a:r>
              <a:rPr lang="en-US" sz="1050" u="sng" dirty="0">
                <a:hlinkClick r:id="rId2"/>
              </a:rPr>
              <a:t>	https://towardsdatascience.com/choosing-the-right-encoding-method-label-vs-onehot-encoder-a4434493149</a:t>
            </a:r>
            <a:r>
              <a:rPr lang="en-US" sz="1050" u="sng" dirty="0"/>
              <a:t>b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[6] </a:t>
            </a:r>
            <a:r>
              <a:rPr lang="en-US" sz="1050" i="1" dirty="0"/>
              <a:t>What is One Hot Encoding? Why and when do you have to use it?</a:t>
            </a:r>
            <a:r>
              <a:rPr lang="en-US" sz="1050" dirty="0"/>
              <a:t> (</a:t>
            </a:r>
            <a:r>
              <a:rPr lang="en-US" sz="1050" dirty="0" err="1"/>
              <a:t>n.d.</a:t>
            </a:r>
            <a:r>
              <a:rPr lang="en-US" sz="1050" dirty="0"/>
              <a:t>). Retrieved from </a:t>
            </a:r>
            <a:r>
              <a:rPr lang="en-US" sz="1050" dirty="0" err="1"/>
              <a:t>Hackernoon</a:t>
            </a:r>
            <a:r>
              <a:rPr lang="en-US" sz="1050" dirty="0"/>
              <a:t>: </a:t>
            </a:r>
            <a:r>
              <a:rPr lang="en-US" sz="1050" u="sng" dirty="0">
                <a:hlinkClick r:id="rId3"/>
              </a:rPr>
              <a:t>https://hackernoon.com/what-is-one-hot-encoding-why-and-	when-do-you-have-to-use-it-e3c6186d008f</a:t>
            </a:r>
            <a:endParaRPr lang="en-US" sz="1050" dirty="0"/>
          </a:p>
          <a:p>
            <a:pPr marL="342900" lvl="1" indent="-342900" algn="just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[7]  </a:t>
            </a:r>
            <a:r>
              <a:rPr lang="en-US" sz="1050" dirty="0" err="1"/>
              <a:t>Bronshtein</a:t>
            </a:r>
            <a:r>
              <a:rPr lang="en-US" sz="1050" dirty="0"/>
              <a:t>, A. (2017). Train/Test Split and Cross Validation in Python. Understanding Machine Learning.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ct val="0"/>
              </a:spcAft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[8]  </a:t>
            </a:r>
            <a:r>
              <a:rPr lang="en-US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Dataaspirant</a:t>
            </a:r>
            <a:r>
              <a:rPr lang="en-US" sz="1100" i="1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.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 (2017). Retrieved from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Dataaspirant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: https://dataaspirant.com/2017/01/30/how-decision-tree-algorithm-works</a:t>
            </a:r>
            <a:endParaRPr lang="en-US" sz="110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[9]  </a:t>
            </a:r>
            <a:r>
              <a:rPr lang="en-US" sz="1050" dirty="0" err="1"/>
              <a:t>Pupale</a:t>
            </a:r>
            <a:r>
              <a:rPr lang="en-US" sz="1050" dirty="0"/>
              <a:t>, R. (2018). </a:t>
            </a:r>
            <a:r>
              <a:rPr lang="en-US" sz="1050" i="1" dirty="0"/>
              <a:t>Support Vector Machines(SVM) — An Overview.</a:t>
            </a:r>
            <a:r>
              <a:rPr lang="en-US" sz="1050" dirty="0"/>
              <a:t> Retrieved from Towards data science: </a:t>
            </a:r>
            <a:r>
              <a:rPr lang="en-US" sz="1050" dirty="0">
                <a:hlinkClick r:id="rId4"/>
              </a:rPr>
              <a:t>https://towardsdatascience.com/https-medium-com-</a:t>
            </a:r>
            <a:r>
              <a:rPr lang="en-US" sz="1050" dirty="0"/>
              <a:t>	pupalerushikesh-svm-f4b42800e989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[10]  </a:t>
            </a:r>
            <a:r>
              <a:rPr lang="en-US" sz="1050" i="1" dirty="0"/>
              <a:t>Classification Report - </a:t>
            </a:r>
            <a:r>
              <a:rPr lang="en-US" sz="1050" i="1" dirty="0" err="1"/>
              <a:t>yellowbrick</a:t>
            </a:r>
            <a:r>
              <a:rPr lang="en-US" sz="1050" i="1" dirty="0"/>
              <a:t> 0.9.1 documentation</a:t>
            </a:r>
            <a:r>
              <a:rPr lang="en-US" sz="1050" dirty="0"/>
              <a:t>. (2016). Retrieved from Yellow Brick: </a:t>
            </a:r>
            <a:r>
              <a:rPr lang="en-US" sz="1050" dirty="0">
                <a:hlinkClick r:id="rId5"/>
              </a:rPr>
              <a:t>https://www.scikit-</a:t>
            </a:r>
            <a:r>
              <a:rPr lang="en-US" sz="1050" dirty="0"/>
              <a:t>	yb.org/</a:t>
            </a:r>
            <a:r>
              <a:rPr lang="en-US" sz="1050" dirty="0" err="1"/>
              <a:t>en</a:t>
            </a:r>
            <a:r>
              <a:rPr lang="en-US" sz="1050" dirty="0"/>
              <a:t>/latest/</a:t>
            </a:r>
            <a:r>
              <a:rPr lang="en-US" sz="1050" dirty="0" err="1"/>
              <a:t>api</a:t>
            </a:r>
            <a:r>
              <a:rPr lang="en-US" sz="1050" dirty="0"/>
              <a:t>/classifier/classification_report.html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527904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Introduction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2800" y="1512455"/>
            <a:ext cx="7807417" cy="298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Motivation.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Objective 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Thesis Orientation.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Fundamentals of Machine Learning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6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7722" y="1538776"/>
            <a:ext cx="10178277" cy="5349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[11]	</a:t>
            </a:r>
            <a:r>
              <a:rPr lang="en-US" sz="1050" dirty="0"/>
              <a:t>Bhandari, I., Colet, E., Parker, J., Pines, Z., </a:t>
            </a:r>
            <a:r>
              <a:rPr lang="en-US" sz="1050" dirty="0" err="1"/>
              <a:t>Pratap</a:t>
            </a:r>
            <a:r>
              <a:rPr lang="en-US" sz="1050" dirty="0"/>
              <a:t>, R., &amp; </a:t>
            </a:r>
            <a:r>
              <a:rPr lang="en-US" sz="1050" dirty="0" err="1"/>
              <a:t>Ramanujam</a:t>
            </a:r>
            <a:r>
              <a:rPr lang="en-US" sz="1050" dirty="0"/>
              <a:t>, K. (1997, March). Advanced Scout: Data Mining and Knowledge Discovery in NBA Data. </a:t>
            </a:r>
            <a:r>
              <a:rPr lang="en-US" sz="1050" i="1" dirty="0"/>
              <a:t>Data Mining and Knowledge Discovery</a:t>
            </a:r>
            <a:r>
              <a:rPr lang="en-US" sz="1050" dirty="0"/>
              <a:t>, 121-125.</a:t>
            </a:r>
          </a:p>
          <a:p>
            <a:pPr lvl="0" fontAlgn="ctr">
              <a:buNone/>
            </a:pPr>
            <a:endParaRPr lang="en-US" sz="1050" dirty="0"/>
          </a:p>
          <a:p>
            <a:pPr fontAlgn="ctr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[12]	</a:t>
            </a:r>
            <a:r>
              <a:rPr lang="en-US" sz="1050" dirty="0"/>
              <a:t>Brian, S. (2012, January 25). The Problem of Shot Selection in Basketball. </a:t>
            </a:r>
            <a:r>
              <a:rPr lang="en-US" sz="1050" i="1" dirty="0" err="1"/>
              <a:t>PLoS</a:t>
            </a:r>
            <a:r>
              <a:rPr lang="en-US" sz="1050" i="1" dirty="0"/>
              <a:t> One</a:t>
            </a:r>
            <a:r>
              <a:rPr lang="en-US" sz="1050" dirty="0"/>
              <a:t>.</a:t>
            </a:r>
          </a:p>
          <a:p>
            <a:pPr marL="0" lvl="0" indent="0">
              <a:buNone/>
            </a:pPr>
            <a:endParaRPr lang="en-US" sz="1050" dirty="0"/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[13]	</a:t>
            </a:r>
            <a:r>
              <a:rPr lang="en-US" sz="1050" dirty="0"/>
              <a:t>Choudhury, R. D., &amp; Bhargava, P. (2007). Use of Artificial Neural Networks for Predicting the Outcome. </a:t>
            </a:r>
            <a:r>
              <a:rPr lang="en-US" sz="1050" i="1" dirty="0"/>
              <a:t>International Journal of Sports Science and Engineering, 	1</a:t>
            </a:r>
            <a:r>
              <a:rPr lang="en-US" sz="1050" dirty="0"/>
              <a:t>(2), pp. 87-96.</a:t>
            </a:r>
          </a:p>
          <a:p>
            <a:pPr marL="342900" lvl="1" indent="-342900" algn="just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[14]	</a:t>
            </a:r>
            <a:r>
              <a:rPr lang="en-US" sz="1050" dirty="0"/>
              <a:t>Duckworth, F., &amp; Lewis, T. (1999). </a:t>
            </a:r>
            <a:r>
              <a:rPr lang="en-US" sz="1050" i="1" dirty="0"/>
              <a:t>Your Comprehensive Guide to the Duckworth/Lewis Method for Resetting Targets in One-day Cricket.</a:t>
            </a:r>
            <a:r>
              <a:rPr lang="en-US" sz="1050" dirty="0"/>
              <a:t> University of the West of 	England.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[15]	</a:t>
            </a:r>
            <a:r>
              <a:rPr lang="en-US" sz="1050" dirty="0" err="1"/>
              <a:t>Plecas</a:t>
            </a:r>
            <a:r>
              <a:rPr lang="en-US" sz="1050" dirty="0"/>
              <a:t>, R. G. (2017). </a:t>
            </a:r>
            <a:r>
              <a:rPr lang="en-US" sz="1050" i="1" dirty="0"/>
              <a:t>Introduction to Criminal Investigation: Processes, Practices and Thinking.</a:t>
            </a:r>
            <a:r>
              <a:rPr lang="en-US" sz="1050" dirty="0"/>
              <a:t> Darryl </a:t>
            </a:r>
            <a:r>
              <a:rPr lang="en-US" sz="1050" dirty="0" err="1"/>
              <a:t>Plecas</a:t>
            </a:r>
            <a:r>
              <a:rPr lang="en-US" sz="1050" dirty="0"/>
              <a:t>, University of the Fraser Valley: </a:t>
            </a:r>
            <a:r>
              <a:rPr lang="en-US" sz="1050" dirty="0" err="1"/>
              <a:t>BCcampus</a:t>
            </a:r>
            <a:r>
              <a:rPr lang="en-US" sz="1050" dirty="0"/>
              <a:t>.</a:t>
            </a:r>
          </a:p>
          <a:p>
            <a:pPr marL="342900" lvl="1" indent="-342900" algn="just">
              <a:spcAft>
                <a:spcPct val="0"/>
              </a:spcAft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[16]	</a:t>
            </a:r>
            <a:r>
              <a:rPr lang="en-US" sz="1050" dirty="0" err="1"/>
              <a:t>Sankaranarayanan</a:t>
            </a:r>
            <a:r>
              <a:rPr lang="en-US" sz="1050" dirty="0"/>
              <a:t>, V. V., </a:t>
            </a:r>
            <a:r>
              <a:rPr lang="en-US" sz="1050" dirty="0" err="1"/>
              <a:t>Sattar</a:t>
            </a:r>
            <a:r>
              <a:rPr lang="en-US" sz="1050" dirty="0"/>
              <a:t>, J., &amp; </a:t>
            </a:r>
            <a:r>
              <a:rPr lang="en-US" sz="1050" dirty="0" err="1"/>
              <a:t>Lakshmanan</a:t>
            </a:r>
            <a:r>
              <a:rPr lang="en-US" sz="1050" dirty="0"/>
              <a:t>, L. S. (2014). Auto-play: A data mining approach to ODI cricket simulation and prediction. </a:t>
            </a:r>
            <a:r>
              <a:rPr lang="en-US" sz="1050" i="1" dirty="0"/>
              <a:t>SIAM International 	Conference on Data Mining</a:t>
            </a:r>
            <a:r>
              <a:rPr lang="en-US" sz="1050" dirty="0"/>
              <a:t>, (p. 1064).</a:t>
            </a:r>
          </a:p>
          <a:p>
            <a:pPr marL="342900" lvl="1" indent="-342900" algn="just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[17]	</a:t>
            </a:r>
            <a:r>
              <a:rPr lang="en-US" sz="1050" dirty="0" err="1"/>
              <a:t>Tulabandhula</a:t>
            </a:r>
            <a:r>
              <a:rPr lang="en-US" sz="1050" dirty="0"/>
              <a:t>, T., &amp; </a:t>
            </a:r>
            <a:r>
              <a:rPr lang="en-US" sz="1050" dirty="0" err="1"/>
              <a:t>Rudin</a:t>
            </a:r>
            <a:r>
              <a:rPr lang="en-US" sz="1050" dirty="0"/>
              <a:t>, C. (2014). Tire Changes, Fresh Air, and Yellow Flags: Challenges in Predictive Analytics for Professional Racing. </a:t>
            </a:r>
            <a:r>
              <a:rPr lang="en-US" sz="1050" i="1" dirty="0"/>
              <a:t>Big data</a:t>
            </a:r>
            <a:r>
              <a:rPr lang="en-US" sz="1050" dirty="0"/>
              <a:t>.</a:t>
            </a:r>
          </a:p>
          <a:p>
            <a:pPr marL="0" lvl="0" indent="0">
              <a:buNone/>
            </a:pPr>
            <a:endParaRPr lang="en-US" sz="1050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050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[18]	</a:t>
            </a:r>
            <a:r>
              <a:rPr lang="en-US" sz="1050" i="1" dirty="0"/>
              <a:t>What is Data Preprocessing? - Definition from </a:t>
            </a:r>
            <a:r>
              <a:rPr lang="en-US" sz="1050" i="1" dirty="0" err="1"/>
              <a:t>Techopedia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Retrieved from </a:t>
            </a:r>
            <a:r>
              <a:rPr lang="en-US" sz="1050" dirty="0" err="1"/>
              <a:t>Techopedia</a:t>
            </a:r>
            <a:r>
              <a:rPr lang="en-US" sz="1050" dirty="0"/>
              <a:t>: https://www.techopedia.com/definition/14650/data-preprocessing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2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77900" y="3149600"/>
            <a:ext cx="10363200" cy="1143000"/>
          </a:xfrm>
        </p:spPr>
        <p:txBody>
          <a:bodyPr/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52703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73500"/>
            <a:ext cx="7747000" cy="1143000"/>
          </a:xfrm>
        </p:spPr>
        <p:txBody>
          <a:bodyPr/>
          <a:lstStyle/>
          <a:p>
            <a:pPr algn="ctr"/>
            <a:r>
              <a:rPr lang="en-US" sz="3000" dirty="0"/>
              <a:t>Response of the Comments </a:t>
            </a:r>
            <a:r>
              <a:rPr lang="en-US" sz="3000" dirty="0">
                <a:latin typeface="Calibri" panose="020F0502020204030204" pitchFamily="34" charset="0"/>
              </a:rPr>
              <a:t>on the Submitted Thesis Reports</a:t>
            </a:r>
            <a:br>
              <a:rPr lang="en-US" sz="3000" dirty="0">
                <a:latin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</a:rPr>
              <a:t> </a:t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03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69431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Comments and Suggestions by RAA</a:t>
            </a:r>
            <a:endParaRPr lang="en-US" sz="2800" dirty="0"/>
          </a:p>
        </p:txBody>
      </p: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812800" y="1512456"/>
            <a:ext cx="9946355" cy="47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Q-1. Proper Representation of the Documentation 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The documentation has been Revised based on the comments and suggestions. </a:t>
            </a:r>
          </a:p>
          <a:p>
            <a:pPr marL="342900" lvl="1" indent="-342900" algn="just">
              <a:lnSpc>
                <a:spcPct val="150000"/>
              </a:lnSpc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1600" dirty="0">
                <a:latin typeface="Calibri" panose="020F0502020204030204" pitchFamily="34" charset="0"/>
              </a:rPr>
              <a:t>Q-2. Re Organize the format of the paper as given by Department of CSE</a:t>
            </a:r>
          </a:p>
          <a:p>
            <a:pPr marL="742950" lvl="2" indent="-342900" algn="just">
              <a:lnSpc>
                <a:spcPct val="150000"/>
              </a:lnSpc>
              <a:buSzPct val="110000"/>
              <a:buBlip>
                <a:blip r:embed="rId2"/>
              </a:buBlip>
            </a:pPr>
            <a:r>
              <a:rPr lang="en-US" sz="1200" dirty="0">
                <a:latin typeface="Calibri" panose="020F0502020204030204" pitchFamily="34" charset="0"/>
              </a:rPr>
              <a:t>The format of the paper was reorganized by following the templet on the University Website.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Q-3. Change the reference Format</a:t>
            </a: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All the References are now in IEEE Format.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Q-4. Figure Number and Table Number</a:t>
            </a: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We have labeled all the figure and Table number.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Q-5. Complete The Report.</a:t>
            </a: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All the comments have been reviewer and fixed accordingly.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6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69431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Comments and Suggestions by MRA</a:t>
            </a:r>
            <a:endParaRPr lang="en-US" sz="2800" dirty="0"/>
          </a:p>
        </p:txBody>
      </p: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812800" y="1512456"/>
            <a:ext cx="9946355" cy="534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Q-1. Correction in the Declaration Section.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The marked word has ben changed to “Thesis Report”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Q-2. Finish the Abstract in one Paragraph.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The abstract paragraph is now a single paragraph.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Q-3. Change the way of Reference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All the References are now in IEEE Format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Q-4. Why there is Unnecessary space? 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All the Un-necessary Spaces were reduced.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Q-5. Avoid too large paragraph.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Too large paragraphs have been précised and reviewed.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Q-6. Figure Number and Table Number</a:t>
            </a: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We have labeled all the figure and Table number.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Q-7. Where is the equation of Precision, Recall and F1 Score</a:t>
            </a:r>
            <a:endParaRPr lang="en-US" sz="12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</a:rPr>
              <a:t>Precision, Recall and F1 Score generalized equation have been added.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0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77900" y="3149600"/>
            <a:ext cx="10363200" cy="1143000"/>
          </a:xfrm>
        </p:spPr>
        <p:txBody>
          <a:bodyPr/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81519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527904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Existing Methods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76695" y="988671"/>
            <a:ext cx="9465789" cy="513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An existing System called “Criminal investigation” is Data Mining process, which offers the criteria of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</a:rPr>
              <a:t>Primary Suspect Prediction.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</a:rPr>
              <a:t> Keeping the Criminal Back Ground Record.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 Discriminative model was proposed in order to generate the proposed solution.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Decision Tree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527904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Existing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2800" y="1664222"/>
            <a:ext cx="9405398" cy="2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“</a:t>
            </a:r>
            <a:r>
              <a:rPr lang="en-US" sz="2400" dirty="0"/>
              <a:t>Introduction to Criminal Investigation: Processes, Practices and Thinking” </a:t>
            </a:r>
            <a:r>
              <a:rPr lang="en-US" sz="2400" dirty="0">
                <a:latin typeface="Calibri" panose="020F0502020204030204" pitchFamily="34" charset="0"/>
              </a:rPr>
              <a:t>a book was published in 2017 by </a:t>
            </a:r>
            <a:r>
              <a:rPr lang="en-US" sz="1800" dirty="0"/>
              <a:t>Rod Gehl</a:t>
            </a:r>
            <a:endParaRPr lang="en-US" sz="1800" dirty="0">
              <a:latin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Criminal investigation as a thinking process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</a:rPr>
              <a:t>Precautions of Investigation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4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527904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Proposed Method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69" y="1488"/>
            <a:ext cx="4844879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3BBAD1-D924-4932-AE0C-834F9BFC8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736063"/>
              </p:ext>
            </p:extLst>
          </p:nvPr>
        </p:nvGraphicFramePr>
        <p:xfrm>
          <a:off x="812800" y="2303289"/>
          <a:ext cx="5388303" cy="518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02951" y="1649440"/>
            <a:ext cx="2535709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Area of the Crimes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6696" y="297970"/>
            <a:ext cx="10527904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Dataset Demonstration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5" y="2661097"/>
            <a:ext cx="44640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88299" y="5157033"/>
            <a:ext cx="37350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4.1 Area of the Crimes (Categorical)-Feature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1" y="2656190"/>
            <a:ext cx="4603442" cy="2519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85469" y="5167425"/>
            <a:ext cx="28921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 Crimes (Categorical)-Feature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663212" y="1649440"/>
            <a:ext cx="2535709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Crimes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89089"/>
            <a:ext cx="4896834" cy="4114800"/>
          </a:xfrm>
        </p:spPr>
        <p:txBody>
          <a:bodyPr/>
          <a:lstStyle/>
          <a:p>
            <a:r>
              <a:rPr lang="en-US" sz="2000" dirty="0"/>
              <a:t>Method of those Crimes: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44" y="2469435"/>
            <a:ext cx="4718490" cy="2590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762317" y="5403430"/>
            <a:ext cx="34900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4.3 Method of Crime (Categorical)-Label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69277" y="1673178"/>
            <a:ext cx="2535709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Race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4459" y="5403430"/>
            <a:ext cx="49507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4.4 Race (Categorical)-Feature for Victim, Label for Criminal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C:\Users\15341004\Downloads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3" y="2560917"/>
            <a:ext cx="52959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8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0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801968"/>
            <a:ext cx="3261217" cy="4114800"/>
          </a:xfrm>
        </p:spPr>
        <p:txBody>
          <a:bodyPr/>
          <a:lstStyle/>
          <a:p>
            <a:r>
              <a:rPr lang="en-US" sz="2000" dirty="0"/>
              <a:t>Sex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666018"/>
            <a:ext cx="4117209" cy="6696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32961" y="3707850"/>
            <a:ext cx="4859407" cy="802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4.5 Sex (Categorical)-Feature for Victim, Label for Criminal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7425"/>
              </p:ext>
            </p:extLst>
          </p:nvPr>
        </p:nvGraphicFramePr>
        <p:xfrm>
          <a:off x="6161514" y="2526107"/>
          <a:ext cx="4443896" cy="1312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Distinct 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0480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Unique (%)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0480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Missing (%)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0480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Missing 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0480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48058" y="1744016"/>
            <a:ext cx="3150486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/>
              <a:t>Criminal Name: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022267" y="4438852"/>
            <a:ext cx="3150486" cy="5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/>
              <a:t>Age Range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907990"/>
            <a:ext cx="5670240" cy="120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067961" y="6093657"/>
            <a:ext cx="2569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4.7 Age Range (Categorical)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0455" y="4231103"/>
            <a:ext cx="28873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4.6 Criminal Name (Categorical)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EB86-B621-456E-A7E9-CC65F328740C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9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63923</TotalTime>
  <Words>1360</Words>
  <Application>Microsoft Office PowerPoint</Application>
  <PresentationFormat>Widescreen</PresentationFormat>
  <Paragraphs>357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Impact</vt:lpstr>
      <vt:lpstr>Tahoma</vt:lpstr>
      <vt:lpstr>Times New Roman</vt:lpstr>
      <vt:lpstr>Wingdings</vt:lpstr>
      <vt:lpstr>Office Theme</vt:lpstr>
      <vt:lpstr>Blueprint</vt:lpstr>
      <vt:lpstr>1_Blueprint</vt:lpstr>
      <vt:lpstr> Final Thesis Presentation</vt:lpstr>
      <vt:lpstr>Outline</vt:lpstr>
      <vt:lpstr>Introduction</vt:lpstr>
      <vt:lpstr>Existing Methods</vt:lpstr>
      <vt:lpstr>Existing Methods</vt:lpstr>
      <vt:lpstr>Proposed Method</vt:lpstr>
      <vt:lpstr>Dataset Demonstration</vt:lpstr>
      <vt:lpstr>Dataset Demonstration</vt:lpstr>
      <vt:lpstr>Dataset Demonstration</vt:lpstr>
      <vt:lpstr>Dataset Demonstration</vt:lpstr>
      <vt:lpstr>Dataset Demonstration</vt:lpstr>
      <vt:lpstr>Feature Extraction</vt:lpstr>
      <vt:lpstr>Data Preprocessing</vt:lpstr>
      <vt:lpstr>Train-Test Split</vt:lpstr>
      <vt:lpstr>System Implementation</vt:lpstr>
      <vt:lpstr>Performance Evaluation &amp; Experimental Results</vt:lpstr>
      <vt:lpstr>Continues</vt:lpstr>
      <vt:lpstr>Experimental Results</vt:lpstr>
      <vt:lpstr>Experimental Results</vt:lpstr>
      <vt:lpstr>Comparison with Proposed Model With Other Algorithms</vt:lpstr>
      <vt:lpstr>Continues</vt:lpstr>
      <vt:lpstr>Continues</vt:lpstr>
      <vt:lpstr>Continues</vt:lpstr>
      <vt:lpstr>Limitations</vt:lpstr>
      <vt:lpstr>Limitations</vt:lpstr>
      <vt:lpstr>PowerPoint Presentation</vt:lpstr>
      <vt:lpstr>PowerPoint Presentation</vt:lpstr>
      <vt:lpstr>Conclusion and Future Work</vt:lpstr>
      <vt:lpstr>References</vt:lpstr>
      <vt:lpstr>References</vt:lpstr>
      <vt:lpstr>THANK YOU!</vt:lpstr>
      <vt:lpstr>Response of the Comments on the Submitted Thesis Reports   </vt:lpstr>
      <vt:lpstr>Comments and Suggestions by RAA</vt:lpstr>
      <vt:lpstr>Comments and Suggestions by MRA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Dissertation Presentation</dc:title>
  <dc:creator>Hameed</dc:creator>
  <cp:lastModifiedBy>Saqueeb Abdullah</cp:lastModifiedBy>
  <cp:revision>1046</cp:revision>
  <cp:lastPrinted>2015-11-19T19:24:45Z</cp:lastPrinted>
  <dcterms:created xsi:type="dcterms:W3CDTF">2014-05-26T04:18:44Z</dcterms:created>
  <dcterms:modified xsi:type="dcterms:W3CDTF">2019-08-27T19:34:31Z</dcterms:modified>
</cp:coreProperties>
</file>