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3eaf60f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3eaf60f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1fb659fc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1fb659fc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1fb659fc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1fb659fc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1fb659fc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1fb659fc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82258" y="2718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5 CIS 200 Project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741800" y="3022601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Andrew, Aidil, Jacob, Maryam, Rezwan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the team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Production manager - Jacob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Transition manager - Andrew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Coders - Aidil, Trevor, Maryam, Rezwan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2913300" y="905550"/>
            <a:ext cx="28329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Class Order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#char* date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#double total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#int numItems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+vector&lt;item&gt; itemBought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+order()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+order(item, char*, double, int)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+void addItem(item)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+char* getDate()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+double getTotal()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+void addToTotal(double)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665875" y="1024675"/>
            <a:ext cx="3375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Class Customer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#string name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+vector&lt;order&gt; orders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+string getName()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+void setName(string)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+void displayCustomerRecord()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+void readInRecord()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+void saveRecordToFile()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85300" y="852200"/>
            <a:ext cx="2551800" cy="42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Class Item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#string name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#int id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#double Price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#int stock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+item()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+item(string, int, double, int)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+setName(string) void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+setID(int) void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+setPrice(double) void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+setStock(int) void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+getName(s) string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+getID() int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+getPrice() double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+getStock() int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+operator=(item) void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Continued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235075" y="1084950"/>
            <a:ext cx="3094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Class Inventory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+vector&lt;item&gt; itemList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+void addItem(item)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+void rmItem(item)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+int getItemIndex(ite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+void saveToFile()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+void readFromFile()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+void DisplayInventory()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+bool checkItemAvailable(string)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+item getItemFromString(string)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670775" y="1195450"/>
            <a:ext cx="2622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Header file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+void menu()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+void customerInterface()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+void adminInterface()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+char* gettime()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Wanna see it go?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will now present the program.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