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55" r:id="rId3"/>
  </p:sldMasterIdLst>
  <p:notesMasterIdLst>
    <p:notesMasterId r:id="rId8"/>
  </p:notesMasterIdLst>
  <p:handoutMasterIdLst>
    <p:handoutMasterId r:id="rId9"/>
  </p:handoutMasterIdLst>
  <p:sldIdLst>
    <p:sldId id="1221" r:id="rId4"/>
    <p:sldId id="1222" r:id="rId5"/>
    <p:sldId id="1524" r:id="rId6"/>
    <p:sldId id="1484" r:id="rId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B2"/>
    <a:srgbClr val="E29544"/>
    <a:srgbClr val="00449A"/>
    <a:srgbClr val="003A8F"/>
    <a:srgbClr val="73D2E8"/>
    <a:srgbClr val="61C09E"/>
    <a:srgbClr val="C1D9DF"/>
    <a:srgbClr val="FCF5ED"/>
    <a:srgbClr val="E389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84295" autoAdjust="0"/>
  </p:normalViewPr>
  <p:slideViewPr>
    <p:cSldViewPr snapToGrid="0" snapToObjects="1">
      <p:cViewPr varScale="1">
        <p:scale>
          <a:sx n="72" d="100"/>
          <a:sy n="72" d="100"/>
        </p:scale>
        <p:origin x="883" y="72"/>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72" d="100"/>
          <a:sy n="172" d="100"/>
        </p:scale>
        <p:origin x="2264"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17705E-39B1-9745-BFB1-E2AFB77B681B}" type="datetimeFigureOut">
              <a:rPr lang="en-US" smtClean="0"/>
              <a:t>11/7/2023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05FF3E-1ADD-BE4F-9ED2-20CB81AE9765}"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2023/11/7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4</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727787"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832562" y="223935"/>
            <a:ext cx="4826259"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_1">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2" y="223935"/>
            <a:ext cx="727787"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832562" y="223935"/>
            <a:ext cx="4826259"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latin typeface="微软雅黑" panose="020B0503020204020204" pitchFamily="34" charset="-122"/>
                <a:ea typeface="微软雅黑" panose="020B0503020204020204" pitchFamily="34" charset="-122"/>
              </a:defRPr>
            </a:lvl1pPr>
          </a:lstStyle>
          <a:p>
            <a:pPr lvl="0"/>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段文字版式">
    <p:spTree>
      <p:nvGrpSpPr>
        <p:cNvPr id="1" name=""/>
        <p:cNvGrpSpPr/>
        <p:nvPr/>
      </p:nvGrpSpPr>
      <p:grpSpPr>
        <a:xfrm>
          <a:off x="0" y="0"/>
          <a:ext cx="0" cy="0"/>
          <a:chOff x="0" y="0"/>
          <a:chExt cx="0" cy="0"/>
        </a:xfrm>
      </p:grpSpPr>
      <p:sp>
        <p:nvSpPr>
          <p:cNvPr id="19" name="任意多边形: 形状 18"/>
          <p:cNvSpPr/>
          <p:nvPr userDrawn="1"/>
        </p:nvSpPr>
        <p:spPr>
          <a:xfrm>
            <a:off x="1" y="0"/>
            <a:ext cx="7330606" cy="579395"/>
          </a:xfrm>
          <a:custGeom>
            <a:avLst/>
            <a:gdLst>
              <a:gd name="connsiteX0" fmla="*/ 9472293 w 9486459"/>
              <a:gd name="connsiteY0" fmla="*/ 0 h 579395"/>
              <a:gd name="connsiteX1" fmla="*/ 9486459 w 9486459"/>
              <a:gd name="connsiteY1" fmla="*/ 0 h 579395"/>
              <a:gd name="connsiteX2" fmla="*/ 9122539 w 9486459"/>
              <a:gd name="connsiteY2" fmla="*/ 579395 h 579395"/>
              <a:gd name="connsiteX3" fmla="*/ 9108373 w 9486459"/>
              <a:gd name="connsiteY3" fmla="*/ 579395 h 579395"/>
              <a:gd name="connsiteX4" fmla="*/ 9383852 w 9486459"/>
              <a:gd name="connsiteY4" fmla="*/ 0 h 579395"/>
              <a:gd name="connsiteX5" fmla="*/ 9434831 w 9486459"/>
              <a:gd name="connsiteY5" fmla="*/ 0 h 579395"/>
              <a:gd name="connsiteX6" fmla="*/ 9070911 w 9486459"/>
              <a:gd name="connsiteY6" fmla="*/ 579395 h 579395"/>
              <a:gd name="connsiteX7" fmla="*/ 9019932 w 9486459"/>
              <a:gd name="connsiteY7" fmla="*/ 579395 h 579395"/>
              <a:gd name="connsiteX8" fmla="*/ 0 w 9486459"/>
              <a:gd name="connsiteY8" fmla="*/ 0 h 579395"/>
              <a:gd name="connsiteX9" fmla="*/ 9345418 w 9486459"/>
              <a:gd name="connsiteY9" fmla="*/ 0 h 579395"/>
              <a:gd name="connsiteX10" fmla="*/ 8977879 w 9486459"/>
              <a:gd name="connsiteY10" fmla="*/ 579395 h 579395"/>
              <a:gd name="connsiteX11" fmla="*/ 0 w 9486459"/>
              <a:gd name="connsiteY11" fmla="*/ 579395 h 5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pattFill prst="wdUpDiag">
            <a:fgClr>
              <a:srgbClr val="00449A"/>
            </a:fgClr>
            <a:bgClr>
              <a:srgbClr val="003A8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400" dirty="0">
              <a:solidFill>
                <a:srgbClr val="0064B8"/>
              </a:solidFill>
            </a:endParaRPr>
          </a:p>
        </p:txBody>
      </p:sp>
      <p:grpSp>
        <p:nvGrpSpPr>
          <p:cNvPr id="4" name="组合 3"/>
          <p:cNvGrpSpPr/>
          <p:nvPr userDrawn="1"/>
        </p:nvGrpSpPr>
        <p:grpSpPr>
          <a:xfrm>
            <a:off x="116009" y="185490"/>
            <a:ext cx="192878" cy="208413"/>
            <a:chOff x="337460" y="322200"/>
            <a:chExt cx="257171" cy="208413"/>
          </a:xfrm>
        </p:grpSpPr>
        <p:sp>
          <p:nvSpPr>
            <p:cNvPr id="5" name="箭头: V 形 4"/>
            <p:cNvSpPr/>
            <p:nvPr userDrawn="1"/>
          </p:nvSpPr>
          <p:spPr>
            <a:xfrm>
              <a:off x="424769" y="322200"/>
              <a:ext cx="169862" cy="208413"/>
            </a:xfrm>
            <a:prstGeom prst="chevron">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6" name="任意多边形: 形状 5"/>
            <p:cNvSpPr/>
            <p:nvPr userDrawn="1"/>
          </p:nvSpPr>
          <p:spPr>
            <a:xfrm>
              <a:off x="371973" y="322200"/>
              <a:ext cx="120110" cy="208413"/>
            </a:xfrm>
            <a:custGeom>
              <a:avLst/>
              <a:gdLst>
                <a:gd name="connsiteX0" fmla="*/ 0 w 120110"/>
                <a:gd name="connsiteY0" fmla="*/ 0 h 208413"/>
                <a:gd name="connsiteX1" fmla="*/ 35179 w 120110"/>
                <a:gd name="connsiteY1" fmla="*/ 0 h 208413"/>
                <a:gd name="connsiteX2" fmla="*/ 120110 w 120110"/>
                <a:gd name="connsiteY2" fmla="*/ 104207 h 208413"/>
                <a:gd name="connsiteX3" fmla="*/ 35179 w 120110"/>
                <a:gd name="connsiteY3" fmla="*/ 208413 h 208413"/>
                <a:gd name="connsiteX4" fmla="*/ 0 w 120110"/>
                <a:gd name="connsiteY4" fmla="*/ 208413 h 208413"/>
                <a:gd name="connsiteX5" fmla="*/ 84931 w 120110"/>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7" name="任意多边形: 形状 6"/>
            <p:cNvSpPr/>
            <p:nvPr userDrawn="1"/>
          </p:nvSpPr>
          <p:spPr>
            <a:xfrm>
              <a:off x="337460" y="322200"/>
              <a:ext cx="101826" cy="208413"/>
            </a:xfrm>
            <a:custGeom>
              <a:avLst/>
              <a:gdLst>
                <a:gd name="connsiteX0" fmla="*/ 0 w 101826"/>
                <a:gd name="connsiteY0" fmla="*/ 0 h 208413"/>
                <a:gd name="connsiteX1" fmla="*/ 16895 w 101826"/>
                <a:gd name="connsiteY1" fmla="*/ 0 h 208413"/>
                <a:gd name="connsiteX2" fmla="*/ 101826 w 101826"/>
                <a:gd name="connsiteY2" fmla="*/ 104207 h 208413"/>
                <a:gd name="connsiteX3" fmla="*/ 16895 w 101826"/>
                <a:gd name="connsiteY3" fmla="*/ 208413 h 208413"/>
                <a:gd name="connsiteX4" fmla="*/ 0 w 101826"/>
                <a:gd name="connsiteY4" fmla="*/ 208413 h 208413"/>
                <a:gd name="connsiteX5" fmla="*/ 84931 w 101826"/>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2" name="文本占位符 11"/>
          <p:cNvSpPr>
            <a:spLocks noGrp="1"/>
          </p:cNvSpPr>
          <p:nvPr>
            <p:ph type="body" sz="quarter" idx="12" hasCustomPrompt="1"/>
          </p:nvPr>
        </p:nvSpPr>
        <p:spPr>
          <a:xfrm>
            <a:off x="360704" y="48077"/>
            <a:ext cx="6930305" cy="507831"/>
          </a:xfrm>
          <a:prstGeom prst="rect">
            <a:avLst/>
          </a:prstGeom>
        </p:spPr>
        <p:txBody>
          <a:bodyPr anchor="ctr" anchorCtr="0">
            <a:noAutofit/>
          </a:bodyPr>
          <a:lstStyle>
            <a:lvl1pPr marL="0" indent="0">
              <a:lnSpc>
                <a:spcPct val="100000"/>
              </a:lnSpc>
              <a:spcBef>
                <a:spcPts val="0"/>
              </a:spcBef>
              <a:buFontTx/>
              <a:buNone/>
              <a:defRPr sz="2800" b="1" spc="300">
                <a:solidFill>
                  <a:schemeClr val="bg1"/>
                </a:solidFill>
                <a:latin typeface="微软雅黑" panose="020B0503020204020204" pitchFamily="34" charset="-122"/>
                <a:ea typeface="微软雅黑" panose="020B0503020204020204" pitchFamily="34" charset="-122"/>
              </a:defRPr>
            </a:lvl1pPr>
            <a:lvl2pPr marL="457200" indent="0">
              <a:buFontTx/>
              <a:buNone/>
              <a:defRPr sz="2800" b="1">
                <a:solidFill>
                  <a:schemeClr val="bg1"/>
                </a:solidFill>
                <a:latin typeface="+mj-ea"/>
                <a:ea typeface="+mj-ea"/>
              </a:defRPr>
            </a:lvl2pPr>
            <a:lvl3pPr marL="914400" indent="0">
              <a:buFontTx/>
              <a:buNone/>
              <a:defRPr sz="2800" b="1">
                <a:solidFill>
                  <a:schemeClr val="bg1"/>
                </a:solidFill>
                <a:latin typeface="+mj-ea"/>
                <a:ea typeface="+mj-ea"/>
              </a:defRPr>
            </a:lvl3pPr>
            <a:lvl4pPr marL="1371600" indent="0">
              <a:buFontTx/>
              <a:buNone/>
              <a:defRPr sz="2800" b="1">
                <a:solidFill>
                  <a:schemeClr val="bg1"/>
                </a:solidFill>
                <a:latin typeface="+mj-ea"/>
                <a:ea typeface="+mj-ea"/>
              </a:defRPr>
            </a:lvl4pPr>
            <a:lvl5pPr marL="1828800" indent="0">
              <a:buFontTx/>
              <a:buNone/>
              <a:defRPr sz="2800" b="1">
                <a:solidFill>
                  <a:schemeClr val="bg1"/>
                </a:solidFill>
                <a:latin typeface="+mj-ea"/>
                <a:ea typeface="+mj-ea"/>
              </a:defRPr>
            </a:lvl5pPr>
          </a:lstStyle>
          <a:p>
            <a:pPr lvl="0"/>
            <a:r>
              <a:rPr lang="en-US" altLang="zh-CN" dirty="0"/>
              <a:t>Click to edit Master title style</a:t>
            </a:r>
          </a:p>
        </p:txBody>
      </p:sp>
      <p:grpSp>
        <p:nvGrpSpPr>
          <p:cNvPr id="17" name="组合 16"/>
          <p:cNvGrpSpPr/>
          <p:nvPr userDrawn="1"/>
        </p:nvGrpSpPr>
        <p:grpSpPr>
          <a:xfrm>
            <a:off x="500063" y="6644503"/>
            <a:ext cx="8143875" cy="0"/>
            <a:chOff x="666750" y="6520363"/>
            <a:chExt cx="10858500" cy="0"/>
          </a:xfrm>
        </p:grpSpPr>
        <p:cxnSp>
          <p:nvCxnSpPr>
            <p:cNvPr id="15" name="直接连接符 14"/>
            <p:cNvCxnSpPr/>
            <p:nvPr userDrawn="1"/>
          </p:nvCxnSpPr>
          <p:spPr>
            <a:xfrm flipH="1">
              <a:off x="7049084"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666750"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userDrawn="1"/>
        </p:nvSpPr>
        <p:spPr>
          <a:xfrm>
            <a:off x="141894" y="691431"/>
            <a:ext cx="128586" cy="370486"/>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内容占位符 2"/>
          <p:cNvSpPr>
            <a:spLocks noGrp="1"/>
          </p:cNvSpPr>
          <p:nvPr>
            <p:ph sz="quarter" idx="13"/>
          </p:nvPr>
        </p:nvSpPr>
        <p:spPr>
          <a:xfrm>
            <a:off x="267933" y="688055"/>
            <a:ext cx="8005763" cy="370501"/>
          </a:xfrm>
          <a:prstGeom prst="rect">
            <a:avLst/>
          </a:prstGeom>
        </p:spPr>
        <p:txBody>
          <a:bodyPr anchor="ctr" anchorCtr="0">
            <a:noAutofit/>
          </a:bodyPr>
          <a:lstStyle>
            <a:lvl1pPr marL="0" indent="0">
              <a:lnSpc>
                <a:spcPct val="100000"/>
              </a:lnSpc>
              <a:spcBef>
                <a:spcPts val="0"/>
              </a:spcBef>
              <a:buFontTx/>
              <a:buNone/>
              <a:defRPr sz="2400" b="1">
                <a:solidFill>
                  <a:schemeClr val="tx1"/>
                </a:solidFill>
                <a:latin typeface="微软雅黑" panose="020B0503020204020204" pitchFamily="34" charset="-122"/>
                <a:ea typeface="微软雅黑" panose="020B0503020204020204" pitchFamily="34" charset="-122"/>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pic>
        <p:nvPicPr>
          <p:cNvPr id="18" name="Picture 17"/>
          <p:cNvPicPr>
            <a:picLocks noChangeAspect="1"/>
          </p:cNvPicPr>
          <p:nvPr userDrawn="1"/>
        </p:nvPicPr>
        <p:blipFill>
          <a:blip r:embed="rId2"/>
          <a:stretch>
            <a:fillRect/>
          </a:stretch>
        </p:blipFill>
        <p:spPr>
          <a:xfrm>
            <a:off x="7330607" y="29431"/>
            <a:ext cx="1697384" cy="526477"/>
          </a:xfrm>
          <a:prstGeom prst="rect">
            <a:avLst/>
          </a:prstGeom>
        </p:spPr>
      </p:pic>
      <p:sp>
        <p:nvSpPr>
          <p:cNvPr id="2" name="日期占位符 1"/>
          <p:cNvSpPr>
            <a:spLocks noGrp="1"/>
          </p:cNvSpPr>
          <p:nvPr>
            <p:ph type="dt" sz="half" idx="14"/>
          </p:nvPr>
        </p:nvSpPr>
        <p:spPr/>
        <p:txBody>
          <a:bodyPr/>
          <a:lstStyle/>
          <a:p>
            <a:endParaRPr lang="en-US" dirty="0"/>
          </a:p>
        </p:txBody>
      </p:sp>
      <p:sp>
        <p:nvSpPr>
          <p:cNvPr id="3" name="页脚占位符 2"/>
          <p:cNvSpPr>
            <a:spLocks noGrp="1"/>
          </p:cNvSpPr>
          <p:nvPr>
            <p:ph type="ftr" sz="quarter" idx="15"/>
          </p:nvPr>
        </p:nvSpPr>
        <p:spPr>
          <a:xfrm>
            <a:off x="3028950" y="6329973"/>
            <a:ext cx="3086100" cy="365125"/>
          </a:xfrm>
        </p:spPr>
        <p:txBody>
          <a:bodyPr/>
          <a:lstStyle/>
          <a:p>
            <a:endParaRPr lang="en-US" dirty="0"/>
          </a:p>
        </p:txBody>
      </p:sp>
      <p:sp>
        <p:nvSpPr>
          <p:cNvPr id="8" name="灯片编号占位符 7"/>
          <p:cNvSpPr>
            <a:spLocks noGrp="1"/>
          </p:cNvSpPr>
          <p:nvPr>
            <p:ph type="sldNum" sz="quarter" idx="16"/>
          </p:nvPr>
        </p:nvSpPr>
        <p:spPr>
          <a:xfrm>
            <a:off x="7038155" y="6461940"/>
            <a:ext cx="2057400" cy="365125"/>
          </a:xfrm>
        </p:spPr>
        <p:txBody>
          <a:bodyPr/>
          <a:lstStyle/>
          <a:p>
            <a:fld id="{48F63A3B-78C7-47BE-AE5E-E10140E04643}" type="slidenum">
              <a:rPr lang="en-US" smtClean="0"/>
              <a:t>‹#›</a:t>
            </a:fld>
            <a:endParaRPr lang="en-US" dirty="0"/>
          </a:p>
        </p:txBody>
      </p:sp>
      <p:sp>
        <p:nvSpPr>
          <p:cNvPr id="9" name="矩形 8">
            <a:extLst>
              <a:ext uri="{FF2B5EF4-FFF2-40B4-BE49-F238E27FC236}">
                <a16:creationId xmlns:a16="http://schemas.microsoft.com/office/drawing/2014/main" id="{93A03BE5-ABA4-7E50-96DC-0A2BD84382EA}"/>
              </a:ext>
            </a:extLst>
          </p:cNvPr>
          <p:cNvSpPr/>
          <p:nvPr userDrawn="1"/>
        </p:nvSpPr>
        <p:spPr>
          <a:xfrm>
            <a:off x="3841505" y="6512396"/>
            <a:ext cx="1556972" cy="276999"/>
          </a:xfrm>
          <a:prstGeom prst="rect">
            <a:avLst/>
          </a:prstGeom>
        </p:spPr>
        <p:txBody>
          <a:bodyPr wrap="square" anchor="ctr" anchorCtr="0">
            <a:spAutoFit/>
          </a:bodyPr>
          <a:lstStyle/>
          <a:p>
            <a:pPr algn="ctr"/>
            <a:r>
              <a:rPr lang="en-US" altLang="zh-CN" sz="1200" b="1" spc="300" dirty="0">
                <a:solidFill>
                  <a:schemeClr val="tx2"/>
                </a:solidFill>
                <a:latin typeface="+mj-ea"/>
                <a:ea typeface="+mj-ea"/>
              </a:rPr>
              <a:t>AIDING Lab</a:t>
            </a:r>
            <a:endParaRPr lang="zh-CN" altLang="en-US" sz="1200" b="1" spc="300" dirty="0">
              <a:solidFill>
                <a:schemeClr val="tx2"/>
              </a:solidFill>
              <a:latin typeface="+mj-ea"/>
              <a:ea typeface="+mj-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1段文字版式">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 name="任意多边形: 形状 18"/>
          <p:cNvSpPr/>
          <p:nvPr userDrawn="1"/>
        </p:nvSpPr>
        <p:spPr>
          <a:xfrm>
            <a:off x="1" y="0"/>
            <a:ext cx="7341414" cy="579395"/>
          </a:xfrm>
          <a:custGeom>
            <a:avLst/>
            <a:gdLst>
              <a:gd name="connsiteX0" fmla="*/ 9472293 w 9486459"/>
              <a:gd name="connsiteY0" fmla="*/ 0 h 579395"/>
              <a:gd name="connsiteX1" fmla="*/ 9486459 w 9486459"/>
              <a:gd name="connsiteY1" fmla="*/ 0 h 579395"/>
              <a:gd name="connsiteX2" fmla="*/ 9122539 w 9486459"/>
              <a:gd name="connsiteY2" fmla="*/ 579395 h 579395"/>
              <a:gd name="connsiteX3" fmla="*/ 9108373 w 9486459"/>
              <a:gd name="connsiteY3" fmla="*/ 579395 h 579395"/>
              <a:gd name="connsiteX4" fmla="*/ 9383852 w 9486459"/>
              <a:gd name="connsiteY4" fmla="*/ 0 h 579395"/>
              <a:gd name="connsiteX5" fmla="*/ 9434831 w 9486459"/>
              <a:gd name="connsiteY5" fmla="*/ 0 h 579395"/>
              <a:gd name="connsiteX6" fmla="*/ 9070911 w 9486459"/>
              <a:gd name="connsiteY6" fmla="*/ 579395 h 579395"/>
              <a:gd name="connsiteX7" fmla="*/ 9019932 w 9486459"/>
              <a:gd name="connsiteY7" fmla="*/ 579395 h 579395"/>
              <a:gd name="connsiteX8" fmla="*/ 0 w 9486459"/>
              <a:gd name="connsiteY8" fmla="*/ 0 h 579395"/>
              <a:gd name="connsiteX9" fmla="*/ 9345418 w 9486459"/>
              <a:gd name="connsiteY9" fmla="*/ 0 h 579395"/>
              <a:gd name="connsiteX10" fmla="*/ 8977879 w 9486459"/>
              <a:gd name="connsiteY10" fmla="*/ 579395 h 579395"/>
              <a:gd name="connsiteX11" fmla="*/ 0 w 9486459"/>
              <a:gd name="connsiteY11" fmla="*/ 579395 h 5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pattFill prst="wdUpDiag">
            <a:fgClr>
              <a:srgbClr val="00449A"/>
            </a:fgClr>
            <a:bgClr>
              <a:srgbClr val="003A8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400" dirty="0">
              <a:solidFill>
                <a:srgbClr val="0064B8"/>
              </a:solidFill>
            </a:endParaRPr>
          </a:p>
        </p:txBody>
      </p:sp>
      <p:grpSp>
        <p:nvGrpSpPr>
          <p:cNvPr id="4" name="组合 3"/>
          <p:cNvGrpSpPr/>
          <p:nvPr userDrawn="1"/>
        </p:nvGrpSpPr>
        <p:grpSpPr>
          <a:xfrm>
            <a:off x="120970" y="168759"/>
            <a:ext cx="192878" cy="208413"/>
            <a:chOff x="337460" y="322200"/>
            <a:chExt cx="257171" cy="208413"/>
          </a:xfrm>
        </p:grpSpPr>
        <p:sp>
          <p:nvSpPr>
            <p:cNvPr id="5" name="箭头: V 形 4"/>
            <p:cNvSpPr/>
            <p:nvPr userDrawn="1"/>
          </p:nvSpPr>
          <p:spPr>
            <a:xfrm>
              <a:off x="424769" y="322200"/>
              <a:ext cx="169862" cy="208413"/>
            </a:xfrm>
            <a:prstGeom prst="chevron">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6" name="任意多边形: 形状 5"/>
            <p:cNvSpPr/>
            <p:nvPr userDrawn="1"/>
          </p:nvSpPr>
          <p:spPr>
            <a:xfrm>
              <a:off x="371973" y="322200"/>
              <a:ext cx="120110" cy="208413"/>
            </a:xfrm>
            <a:custGeom>
              <a:avLst/>
              <a:gdLst>
                <a:gd name="connsiteX0" fmla="*/ 0 w 120110"/>
                <a:gd name="connsiteY0" fmla="*/ 0 h 208413"/>
                <a:gd name="connsiteX1" fmla="*/ 35179 w 120110"/>
                <a:gd name="connsiteY1" fmla="*/ 0 h 208413"/>
                <a:gd name="connsiteX2" fmla="*/ 120110 w 120110"/>
                <a:gd name="connsiteY2" fmla="*/ 104207 h 208413"/>
                <a:gd name="connsiteX3" fmla="*/ 35179 w 120110"/>
                <a:gd name="connsiteY3" fmla="*/ 208413 h 208413"/>
                <a:gd name="connsiteX4" fmla="*/ 0 w 120110"/>
                <a:gd name="connsiteY4" fmla="*/ 208413 h 208413"/>
                <a:gd name="connsiteX5" fmla="*/ 84931 w 120110"/>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7" name="任意多边形: 形状 6"/>
            <p:cNvSpPr/>
            <p:nvPr userDrawn="1"/>
          </p:nvSpPr>
          <p:spPr>
            <a:xfrm>
              <a:off x="337460" y="322200"/>
              <a:ext cx="101826" cy="208413"/>
            </a:xfrm>
            <a:custGeom>
              <a:avLst/>
              <a:gdLst>
                <a:gd name="connsiteX0" fmla="*/ 0 w 101826"/>
                <a:gd name="connsiteY0" fmla="*/ 0 h 208413"/>
                <a:gd name="connsiteX1" fmla="*/ 16895 w 101826"/>
                <a:gd name="connsiteY1" fmla="*/ 0 h 208413"/>
                <a:gd name="connsiteX2" fmla="*/ 101826 w 101826"/>
                <a:gd name="connsiteY2" fmla="*/ 104207 h 208413"/>
                <a:gd name="connsiteX3" fmla="*/ 16895 w 101826"/>
                <a:gd name="connsiteY3" fmla="*/ 208413 h 208413"/>
                <a:gd name="connsiteX4" fmla="*/ 0 w 101826"/>
                <a:gd name="connsiteY4" fmla="*/ 208413 h 208413"/>
                <a:gd name="connsiteX5" fmla="*/ 84931 w 101826"/>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2" name="文本占位符 11"/>
          <p:cNvSpPr>
            <a:spLocks noGrp="1"/>
          </p:cNvSpPr>
          <p:nvPr>
            <p:ph type="body" sz="quarter" idx="12" hasCustomPrompt="1"/>
          </p:nvPr>
        </p:nvSpPr>
        <p:spPr>
          <a:xfrm>
            <a:off x="353444" y="48077"/>
            <a:ext cx="6911060" cy="507831"/>
          </a:xfrm>
          <a:prstGeom prst="rect">
            <a:avLst/>
          </a:prstGeom>
        </p:spPr>
        <p:txBody>
          <a:bodyPr/>
          <a:lstStyle>
            <a:lvl1pPr marL="0" indent="0">
              <a:buFontTx/>
              <a:buNone/>
              <a:defRPr sz="2800" b="1" spc="300">
                <a:solidFill>
                  <a:schemeClr val="bg1"/>
                </a:solidFill>
                <a:latin typeface="+mj-ea"/>
                <a:ea typeface="+mj-ea"/>
              </a:defRPr>
            </a:lvl1pPr>
            <a:lvl2pPr marL="457200" indent="0">
              <a:buFontTx/>
              <a:buNone/>
              <a:defRPr sz="2800" b="1">
                <a:solidFill>
                  <a:schemeClr val="bg1"/>
                </a:solidFill>
                <a:latin typeface="+mj-ea"/>
                <a:ea typeface="+mj-ea"/>
              </a:defRPr>
            </a:lvl2pPr>
            <a:lvl3pPr marL="914400" indent="0">
              <a:buFontTx/>
              <a:buNone/>
              <a:defRPr sz="2800" b="1">
                <a:solidFill>
                  <a:schemeClr val="bg1"/>
                </a:solidFill>
                <a:latin typeface="+mj-ea"/>
                <a:ea typeface="+mj-ea"/>
              </a:defRPr>
            </a:lvl3pPr>
            <a:lvl4pPr marL="1371600" indent="0">
              <a:buFontTx/>
              <a:buNone/>
              <a:defRPr sz="2800" b="1">
                <a:solidFill>
                  <a:schemeClr val="bg1"/>
                </a:solidFill>
                <a:latin typeface="+mj-ea"/>
                <a:ea typeface="+mj-ea"/>
              </a:defRPr>
            </a:lvl4pPr>
            <a:lvl5pPr marL="1828800" indent="0">
              <a:buFontTx/>
              <a:buNone/>
              <a:defRPr sz="2800" b="1">
                <a:solidFill>
                  <a:schemeClr val="bg1"/>
                </a:solidFill>
                <a:latin typeface="+mj-ea"/>
                <a:ea typeface="+mj-ea"/>
              </a:defRPr>
            </a:lvl5pPr>
          </a:lstStyle>
          <a:p>
            <a:pPr lvl="0"/>
            <a:r>
              <a:rPr lang="en-US" altLang="zh-CN" dirty="0"/>
              <a:t>Click to edit Master title style</a:t>
            </a:r>
          </a:p>
        </p:txBody>
      </p:sp>
      <p:sp>
        <p:nvSpPr>
          <p:cNvPr id="14" name="矩形 13"/>
          <p:cNvSpPr/>
          <p:nvPr userDrawn="1"/>
        </p:nvSpPr>
        <p:spPr>
          <a:xfrm>
            <a:off x="3841505" y="6415684"/>
            <a:ext cx="1556972" cy="276999"/>
          </a:xfrm>
          <a:prstGeom prst="rect">
            <a:avLst/>
          </a:prstGeom>
        </p:spPr>
        <p:txBody>
          <a:bodyPr wrap="square" anchor="ctr" anchorCtr="0">
            <a:spAutoFit/>
          </a:bodyPr>
          <a:lstStyle/>
          <a:p>
            <a:pPr algn="ctr"/>
            <a:r>
              <a:rPr lang="en-US" altLang="zh-CN" sz="1200" b="1" spc="300" dirty="0">
                <a:solidFill>
                  <a:schemeClr val="tx2"/>
                </a:solidFill>
                <a:latin typeface="+mj-ea"/>
                <a:ea typeface="+mj-ea"/>
              </a:rPr>
              <a:t>AIDING Lab</a:t>
            </a:r>
            <a:endParaRPr lang="zh-CN" altLang="en-US" sz="1200" b="1" spc="300" dirty="0">
              <a:solidFill>
                <a:schemeClr val="tx2"/>
              </a:solidFill>
              <a:latin typeface="+mj-ea"/>
              <a:ea typeface="+mj-ea"/>
            </a:endParaRPr>
          </a:p>
        </p:txBody>
      </p:sp>
      <p:grpSp>
        <p:nvGrpSpPr>
          <p:cNvPr id="17" name="组合 16"/>
          <p:cNvGrpSpPr/>
          <p:nvPr userDrawn="1"/>
        </p:nvGrpSpPr>
        <p:grpSpPr>
          <a:xfrm>
            <a:off x="500063" y="6520363"/>
            <a:ext cx="8143875" cy="0"/>
            <a:chOff x="666750" y="6520363"/>
            <a:chExt cx="10858500" cy="0"/>
          </a:xfrm>
        </p:grpSpPr>
        <p:cxnSp>
          <p:nvCxnSpPr>
            <p:cNvPr id="15" name="直接连接符 14"/>
            <p:cNvCxnSpPr/>
            <p:nvPr userDrawn="1"/>
          </p:nvCxnSpPr>
          <p:spPr>
            <a:xfrm flipH="1">
              <a:off x="7049084"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666750"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18" name="Picture 17"/>
          <p:cNvPicPr>
            <a:picLocks noChangeAspect="1"/>
          </p:cNvPicPr>
          <p:nvPr userDrawn="1"/>
        </p:nvPicPr>
        <p:blipFill>
          <a:blip r:embed="rId2"/>
          <a:stretch>
            <a:fillRect/>
          </a:stretch>
        </p:blipFill>
        <p:spPr>
          <a:xfrm>
            <a:off x="7341415" y="48078"/>
            <a:ext cx="1681615" cy="50783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段文字版式">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19" name="任意多边形: 形状 18"/>
          <p:cNvSpPr/>
          <p:nvPr userDrawn="1"/>
        </p:nvSpPr>
        <p:spPr>
          <a:xfrm>
            <a:off x="1" y="0"/>
            <a:ext cx="7348450" cy="579395"/>
          </a:xfrm>
          <a:custGeom>
            <a:avLst/>
            <a:gdLst>
              <a:gd name="connsiteX0" fmla="*/ 9472293 w 9486459"/>
              <a:gd name="connsiteY0" fmla="*/ 0 h 579395"/>
              <a:gd name="connsiteX1" fmla="*/ 9486459 w 9486459"/>
              <a:gd name="connsiteY1" fmla="*/ 0 h 579395"/>
              <a:gd name="connsiteX2" fmla="*/ 9122539 w 9486459"/>
              <a:gd name="connsiteY2" fmla="*/ 579395 h 579395"/>
              <a:gd name="connsiteX3" fmla="*/ 9108373 w 9486459"/>
              <a:gd name="connsiteY3" fmla="*/ 579395 h 579395"/>
              <a:gd name="connsiteX4" fmla="*/ 9383852 w 9486459"/>
              <a:gd name="connsiteY4" fmla="*/ 0 h 579395"/>
              <a:gd name="connsiteX5" fmla="*/ 9434831 w 9486459"/>
              <a:gd name="connsiteY5" fmla="*/ 0 h 579395"/>
              <a:gd name="connsiteX6" fmla="*/ 9070911 w 9486459"/>
              <a:gd name="connsiteY6" fmla="*/ 579395 h 579395"/>
              <a:gd name="connsiteX7" fmla="*/ 9019932 w 9486459"/>
              <a:gd name="connsiteY7" fmla="*/ 579395 h 579395"/>
              <a:gd name="connsiteX8" fmla="*/ 0 w 9486459"/>
              <a:gd name="connsiteY8" fmla="*/ 0 h 579395"/>
              <a:gd name="connsiteX9" fmla="*/ 9345418 w 9486459"/>
              <a:gd name="connsiteY9" fmla="*/ 0 h 579395"/>
              <a:gd name="connsiteX10" fmla="*/ 8977879 w 9486459"/>
              <a:gd name="connsiteY10" fmla="*/ 579395 h 579395"/>
              <a:gd name="connsiteX11" fmla="*/ 0 w 9486459"/>
              <a:gd name="connsiteY11" fmla="*/ 579395 h 579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86459" h="579395">
                <a:moveTo>
                  <a:pt x="9472293" y="0"/>
                </a:moveTo>
                <a:lnTo>
                  <a:pt x="9486459" y="0"/>
                </a:lnTo>
                <a:lnTo>
                  <a:pt x="9122539" y="579395"/>
                </a:lnTo>
                <a:lnTo>
                  <a:pt x="9108373" y="579395"/>
                </a:lnTo>
                <a:close/>
                <a:moveTo>
                  <a:pt x="9383852" y="0"/>
                </a:moveTo>
                <a:lnTo>
                  <a:pt x="9434831" y="0"/>
                </a:lnTo>
                <a:lnTo>
                  <a:pt x="9070911" y="579395"/>
                </a:lnTo>
                <a:lnTo>
                  <a:pt x="9019932" y="579395"/>
                </a:lnTo>
                <a:close/>
                <a:moveTo>
                  <a:pt x="0" y="0"/>
                </a:moveTo>
                <a:lnTo>
                  <a:pt x="9345418" y="0"/>
                </a:lnTo>
                <a:lnTo>
                  <a:pt x="8977879" y="579395"/>
                </a:lnTo>
                <a:lnTo>
                  <a:pt x="0" y="579395"/>
                </a:lnTo>
                <a:close/>
              </a:path>
            </a:pathLst>
          </a:custGeom>
          <a:pattFill prst="wdUpDiag">
            <a:fgClr>
              <a:srgbClr val="00449A"/>
            </a:fgClr>
            <a:bgClr>
              <a:srgbClr val="003A8F"/>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sz="2400" dirty="0">
              <a:solidFill>
                <a:srgbClr val="0064B8"/>
              </a:solidFill>
            </a:endParaRPr>
          </a:p>
        </p:txBody>
      </p:sp>
      <p:grpSp>
        <p:nvGrpSpPr>
          <p:cNvPr id="4" name="组合 3"/>
          <p:cNvGrpSpPr/>
          <p:nvPr userDrawn="1"/>
        </p:nvGrpSpPr>
        <p:grpSpPr>
          <a:xfrm>
            <a:off x="82980" y="168759"/>
            <a:ext cx="192878" cy="208413"/>
            <a:chOff x="337460" y="322200"/>
            <a:chExt cx="257171" cy="208413"/>
          </a:xfrm>
        </p:grpSpPr>
        <p:sp>
          <p:nvSpPr>
            <p:cNvPr id="5" name="箭头: V 形 4"/>
            <p:cNvSpPr/>
            <p:nvPr userDrawn="1"/>
          </p:nvSpPr>
          <p:spPr>
            <a:xfrm>
              <a:off x="424769" y="322200"/>
              <a:ext cx="169862" cy="208413"/>
            </a:xfrm>
            <a:prstGeom prst="chevron">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6" name="任意多边形: 形状 5"/>
            <p:cNvSpPr/>
            <p:nvPr userDrawn="1"/>
          </p:nvSpPr>
          <p:spPr>
            <a:xfrm>
              <a:off x="371973" y="322200"/>
              <a:ext cx="120110" cy="208413"/>
            </a:xfrm>
            <a:custGeom>
              <a:avLst/>
              <a:gdLst>
                <a:gd name="connsiteX0" fmla="*/ 0 w 120110"/>
                <a:gd name="connsiteY0" fmla="*/ 0 h 208413"/>
                <a:gd name="connsiteX1" fmla="*/ 35179 w 120110"/>
                <a:gd name="connsiteY1" fmla="*/ 0 h 208413"/>
                <a:gd name="connsiteX2" fmla="*/ 120110 w 120110"/>
                <a:gd name="connsiteY2" fmla="*/ 104207 h 208413"/>
                <a:gd name="connsiteX3" fmla="*/ 35179 w 120110"/>
                <a:gd name="connsiteY3" fmla="*/ 208413 h 208413"/>
                <a:gd name="connsiteX4" fmla="*/ 0 w 120110"/>
                <a:gd name="connsiteY4" fmla="*/ 208413 h 208413"/>
                <a:gd name="connsiteX5" fmla="*/ 84931 w 120110"/>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110" h="208413">
                  <a:moveTo>
                    <a:pt x="0" y="0"/>
                  </a:moveTo>
                  <a:lnTo>
                    <a:pt x="35179" y="0"/>
                  </a:lnTo>
                  <a:lnTo>
                    <a:pt x="120110" y="104207"/>
                  </a:lnTo>
                  <a:lnTo>
                    <a:pt x="35179"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7" name="任意多边形: 形状 6"/>
            <p:cNvSpPr/>
            <p:nvPr userDrawn="1"/>
          </p:nvSpPr>
          <p:spPr>
            <a:xfrm>
              <a:off x="337460" y="322200"/>
              <a:ext cx="101826" cy="208413"/>
            </a:xfrm>
            <a:custGeom>
              <a:avLst/>
              <a:gdLst>
                <a:gd name="connsiteX0" fmla="*/ 0 w 101826"/>
                <a:gd name="connsiteY0" fmla="*/ 0 h 208413"/>
                <a:gd name="connsiteX1" fmla="*/ 16895 w 101826"/>
                <a:gd name="connsiteY1" fmla="*/ 0 h 208413"/>
                <a:gd name="connsiteX2" fmla="*/ 101826 w 101826"/>
                <a:gd name="connsiteY2" fmla="*/ 104207 h 208413"/>
                <a:gd name="connsiteX3" fmla="*/ 16895 w 101826"/>
                <a:gd name="connsiteY3" fmla="*/ 208413 h 208413"/>
                <a:gd name="connsiteX4" fmla="*/ 0 w 101826"/>
                <a:gd name="connsiteY4" fmla="*/ 208413 h 208413"/>
                <a:gd name="connsiteX5" fmla="*/ 84931 w 101826"/>
                <a:gd name="connsiteY5" fmla="*/ 104207 h 208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26" h="208413">
                  <a:moveTo>
                    <a:pt x="0" y="0"/>
                  </a:moveTo>
                  <a:lnTo>
                    <a:pt x="16895" y="0"/>
                  </a:lnTo>
                  <a:lnTo>
                    <a:pt x="101826" y="104207"/>
                  </a:lnTo>
                  <a:lnTo>
                    <a:pt x="16895" y="208413"/>
                  </a:lnTo>
                  <a:lnTo>
                    <a:pt x="0" y="208413"/>
                  </a:lnTo>
                  <a:lnTo>
                    <a:pt x="84931" y="104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
        <p:nvSpPr>
          <p:cNvPr id="12" name="文本占位符 11"/>
          <p:cNvSpPr>
            <a:spLocks noGrp="1"/>
          </p:cNvSpPr>
          <p:nvPr>
            <p:ph type="body" sz="quarter" idx="12" hasCustomPrompt="1"/>
          </p:nvPr>
        </p:nvSpPr>
        <p:spPr>
          <a:xfrm>
            <a:off x="332271" y="48077"/>
            <a:ext cx="6725234" cy="507831"/>
          </a:xfrm>
          <a:prstGeom prst="rect">
            <a:avLst/>
          </a:prstGeom>
        </p:spPr>
        <p:txBody>
          <a:bodyPr/>
          <a:lstStyle>
            <a:lvl1pPr marL="0" indent="0">
              <a:buFontTx/>
              <a:buNone/>
              <a:defRPr sz="2800" b="1" spc="300">
                <a:solidFill>
                  <a:schemeClr val="bg1"/>
                </a:solidFill>
                <a:latin typeface="+mj-ea"/>
                <a:ea typeface="+mj-ea"/>
              </a:defRPr>
            </a:lvl1pPr>
            <a:lvl2pPr marL="457200" indent="0">
              <a:buFontTx/>
              <a:buNone/>
              <a:defRPr sz="2800" b="1">
                <a:solidFill>
                  <a:schemeClr val="bg1"/>
                </a:solidFill>
                <a:latin typeface="+mj-ea"/>
                <a:ea typeface="+mj-ea"/>
              </a:defRPr>
            </a:lvl2pPr>
            <a:lvl3pPr marL="914400" indent="0">
              <a:buFontTx/>
              <a:buNone/>
              <a:defRPr sz="2800" b="1">
                <a:solidFill>
                  <a:schemeClr val="bg1"/>
                </a:solidFill>
                <a:latin typeface="+mj-ea"/>
                <a:ea typeface="+mj-ea"/>
              </a:defRPr>
            </a:lvl3pPr>
            <a:lvl4pPr marL="1371600" indent="0">
              <a:buFontTx/>
              <a:buNone/>
              <a:defRPr sz="2800" b="1">
                <a:solidFill>
                  <a:schemeClr val="bg1"/>
                </a:solidFill>
                <a:latin typeface="+mj-ea"/>
                <a:ea typeface="+mj-ea"/>
              </a:defRPr>
            </a:lvl4pPr>
            <a:lvl5pPr marL="1828800" indent="0">
              <a:buFontTx/>
              <a:buNone/>
              <a:defRPr sz="2800" b="1">
                <a:solidFill>
                  <a:schemeClr val="bg1"/>
                </a:solidFill>
                <a:latin typeface="+mj-ea"/>
                <a:ea typeface="+mj-ea"/>
              </a:defRPr>
            </a:lvl5pPr>
          </a:lstStyle>
          <a:p>
            <a:pPr lvl="0"/>
            <a:r>
              <a:rPr lang="en-US" altLang="zh-CN" dirty="0"/>
              <a:t>Click to edit Master title style</a:t>
            </a:r>
          </a:p>
        </p:txBody>
      </p:sp>
      <p:grpSp>
        <p:nvGrpSpPr>
          <p:cNvPr id="17" name="组合 16"/>
          <p:cNvGrpSpPr/>
          <p:nvPr userDrawn="1"/>
        </p:nvGrpSpPr>
        <p:grpSpPr>
          <a:xfrm>
            <a:off x="500063" y="6520363"/>
            <a:ext cx="8143875" cy="0"/>
            <a:chOff x="666750" y="6520363"/>
            <a:chExt cx="10858500" cy="0"/>
          </a:xfrm>
        </p:grpSpPr>
        <p:cxnSp>
          <p:nvCxnSpPr>
            <p:cNvPr id="15" name="直接连接符 14"/>
            <p:cNvCxnSpPr/>
            <p:nvPr userDrawn="1"/>
          </p:nvCxnSpPr>
          <p:spPr>
            <a:xfrm flipH="1">
              <a:off x="7049084"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H="1">
              <a:off x="666750" y="6520363"/>
              <a:ext cx="4476166"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userDrawn="1"/>
        </p:nvSpPr>
        <p:spPr>
          <a:xfrm>
            <a:off x="198947" y="728041"/>
            <a:ext cx="128586" cy="370486"/>
          </a:xfrm>
          <a:prstGeom prst="rect">
            <a:avLst/>
          </a:prstGeom>
          <a:solidFill>
            <a:srgbClr val="E38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内容占位符 2"/>
          <p:cNvSpPr>
            <a:spLocks noGrp="1"/>
          </p:cNvSpPr>
          <p:nvPr>
            <p:ph sz="quarter" idx="13"/>
          </p:nvPr>
        </p:nvSpPr>
        <p:spPr>
          <a:xfrm>
            <a:off x="324986" y="724665"/>
            <a:ext cx="8005763" cy="370501"/>
          </a:xfrm>
          <a:prstGeom prst="rect">
            <a:avLst/>
          </a:prstGeom>
        </p:spPr>
        <p:txBody>
          <a:bodyPr/>
          <a:lstStyle>
            <a:lvl1pPr marL="0" indent="0">
              <a:buFontTx/>
              <a:buNone/>
              <a:defRPr sz="24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pic>
        <p:nvPicPr>
          <p:cNvPr id="18" name="Picture 17"/>
          <p:cNvPicPr>
            <a:picLocks noChangeAspect="1"/>
          </p:cNvPicPr>
          <p:nvPr userDrawn="1"/>
        </p:nvPicPr>
        <p:blipFill>
          <a:blip r:embed="rId2"/>
          <a:stretch>
            <a:fillRect/>
          </a:stretch>
        </p:blipFill>
        <p:spPr>
          <a:xfrm>
            <a:off x="7348451" y="33731"/>
            <a:ext cx="1613905" cy="522175"/>
          </a:xfrm>
          <a:prstGeom prst="rect">
            <a:avLst/>
          </a:prstGeom>
        </p:spPr>
      </p:pic>
      <p:sp>
        <p:nvSpPr>
          <p:cNvPr id="2" name="矩形 1">
            <a:extLst>
              <a:ext uri="{FF2B5EF4-FFF2-40B4-BE49-F238E27FC236}">
                <a16:creationId xmlns:a16="http://schemas.microsoft.com/office/drawing/2014/main" id="{384D278C-6CE4-A965-63DF-66FBCD3EDA05}"/>
              </a:ext>
            </a:extLst>
          </p:cNvPr>
          <p:cNvSpPr/>
          <p:nvPr userDrawn="1"/>
        </p:nvSpPr>
        <p:spPr>
          <a:xfrm>
            <a:off x="3841505" y="6415684"/>
            <a:ext cx="1556972" cy="276999"/>
          </a:xfrm>
          <a:prstGeom prst="rect">
            <a:avLst/>
          </a:prstGeom>
        </p:spPr>
        <p:txBody>
          <a:bodyPr wrap="square" anchor="ctr" anchorCtr="0">
            <a:spAutoFit/>
          </a:bodyPr>
          <a:lstStyle/>
          <a:p>
            <a:pPr algn="ctr"/>
            <a:r>
              <a:rPr lang="en-US" altLang="zh-CN" sz="1200" b="1" spc="300" dirty="0">
                <a:solidFill>
                  <a:schemeClr val="tx2"/>
                </a:solidFill>
                <a:latin typeface="+mj-ea"/>
                <a:ea typeface="+mj-ea"/>
              </a:rPr>
              <a:t>AIDING Lab</a:t>
            </a:r>
            <a:endParaRPr lang="zh-CN" altLang="en-US" sz="1200" b="1" spc="300" dirty="0">
              <a:solidFill>
                <a:schemeClr val="tx2"/>
              </a:solidFill>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内容占位符 2"/>
          <p:cNvSpPr>
            <a:spLocks noGrp="1"/>
          </p:cNvSpPr>
          <p:nvPr>
            <p:ph sz="quarter" idx="13"/>
          </p:nvPr>
        </p:nvSpPr>
        <p:spPr>
          <a:xfrm>
            <a:off x="2990630" y="5730245"/>
            <a:ext cx="2942339" cy="370501"/>
          </a:xfrm>
          <a:prstGeom prst="rect">
            <a:avLst/>
          </a:prstGeom>
        </p:spPr>
        <p:txBody>
          <a:bodyPr/>
          <a:lstStyle>
            <a:lvl1pPr marL="0" indent="0">
              <a:buFontTx/>
              <a:buNone/>
              <a:defRPr sz="2400" b="1">
                <a:solidFill>
                  <a:schemeClr val="tx2"/>
                </a:solidFill>
                <a:latin typeface="微软雅黑" panose="020B0503020204020204" pitchFamily="34" charset="-122"/>
                <a:ea typeface="微软雅黑" panose="020B0503020204020204" pitchFamily="34" charset="-122"/>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单击此处编辑母版文本样式</a:t>
            </a:r>
          </a:p>
        </p:txBody>
      </p:sp>
      <p:sp>
        <p:nvSpPr>
          <p:cNvPr id="12" name="内容占位符 2"/>
          <p:cNvSpPr>
            <a:spLocks noGrp="1"/>
          </p:cNvSpPr>
          <p:nvPr>
            <p:ph sz="quarter" idx="14" hasCustomPrompt="1"/>
          </p:nvPr>
        </p:nvSpPr>
        <p:spPr>
          <a:xfrm>
            <a:off x="4257066" y="4702431"/>
            <a:ext cx="629868" cy="370501"/>
          </a:xfrm>
          <a:prstGeom prst="rect">
            <a:avLst/>
          </a:prstGeom>
        </p:spPr>
        <p:txBody>
          <a:bodyPr/>
          <a:lstStyle>
            <a:lvl1pPr marL="0" indent="0">
              <a:buFontTx/>
              <a:buNone/>
              <a:defRPr sz="2400" b="1">
                <a:solidFill>
                  <a:schemeClr val="tx2"/>
                </a:solidFill>
                <a:latin typeface="微软雅黑" panose="020B0503020204020204" pitchFamily="34" charset="-122"/>
                <a:ea typeface="微软雅黑" panose="020B0503020204020204" pitchFamily="34" charset="-122"/>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dirty="0"/>
              <a:t>数字</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5.xml"/><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alphaModFix amt="4000"/>
          </a:blip>
          <a:stretch>
            <a:fillRect/>
          </a:stretch>
        </p:blipFill>
        <p:spPr>
          <a:xfrm>
            <a:off x="3300153" y="-308113"/>
            <a:ext cx="7148945" cy="7166113"/>
          </a:xfrm>
          <a:prstGeom prst="rect">
            <a:avLst/>
          </a:prstGeom>
        </p:spPr>
      </p:pic>
      <p:pic>
        <p:nvPicPr>
          <p:cNvPr id="8" name="Picture 7"/>
          <p:cNvPicPr>
            <a:picLocks noChangeAspect="1"/>
          </p:cNvPicPr>
          <p:nvPr userDrawn="1"/>
        </p:nvPicPr>
        <p:blipFill>
          <a:blip r:embed="rId4"/>
          <a:stretch>
            <a:fillRect/>
          </a:stretch>
        </p:blipFill>
        <p:spPr>
          <a:xfrm>
            <a:off x="0" y="2"/>
            <a:ext cx="9144000" cy="3544357"/>
          </a:xfrm>
          <a:prstGeom prst="rect">
            <a:avLst/>
          </a:prstGeom>
        </p:spPr>
      </p:pic>
      <p:sp>
        <p:nvSpPr>
          <p:cNvPr id="9" name="Rectangle 8"/>
          <p:cNvSpPr/>
          <p:nvPr userDrawn="1"/>
        </p:nvSpPr>
        <p:spPr>
          <a:xfrm>
            <a:off x="1" y="2"/>
            <a:ext cx="9143999" cy="3544357"/>
          </a:xfrm>
          <a:prstGeom prst="rect">
            <a:avLst/>
          </a:prstGeom>
          <a:solidFill>
            <a:srgbClr val="0064B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alphaModFix amt="4000"/>
          </a:blip>
          <a:stretch>
            <a:fillRect/>
          </a:stretch>
        </p:blipFill>
        <p:spPr>
          <a:xfrm>
            <a:off x="4876471" y="0"/>
            <a:ext cx="6853910" cy="6853910"/>
          </a:xfrm>
          <a:prstGeom prst="rect">
            <a:avLst/>
          </a:prstGeom>
        </p:spPr>
      </p:pic>
      <p:pic>
        <p:nvPicPr>
          <p:cNvPr id="35" name="Picture 34"/>
          <p:cNvPicPr>
            <a:picLocks noChangeAspect="1"/>
          </p:cNvPicPr>
          <p:nvPr/>
        </p:nvPicPr>
        <p:blipFill>
          <a:blip r:embed="rId4"/>
          <a:stretch>
            <a:fillRect/>
          </a:stretch>
        </p:blipFill>
        <p:spPr>
          <a:xfrm>
            <a:off x="0" y="1856786"/>
            <a:ext cx="9144000" cy="3260912"/>
          </a:xfrm>
          <a:prstGeom prst="rect">
            <a:avLst/>
          </a:prstGeom>
        </p:spPr>
      </p:pic>
      <p:sp>
        <p:nvSpPr>
          <p:cNvPr id="36" name="Rectangle 35"/>
          <p:cNvSpPr/>
          <p:nvPr/>
        </p:nvSpPr>
        <p:spPr>
          <a:xfrm>
            <a:off x="1" y="1838131"/>
            <a:ext cx="9144000" cy="3270852"/>
          </a:xfrm>
          <a:prstGeom prst="rect">
            <a:avLst/>
          </a:prstGeom>
          <a:solidFill>
            <a:srgbClr val="0064B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zh-CN" altLang="en-US" sz="1200" dirty="0">
                <a:latin typeface="微软雅黑" panose="020B0503020204020204" pitchFamily="34" charset="-122"/>
                <a:ea typeface="微软雅黑" panose="020B0503020204020204" pitchFamily="34" charset="-122"/>
              </a:rPr>
              <a:t> </a:t>
            </a:r>
            <a:r>
              <a:rPr lang="en-US" altLang="zh-CN" sz="1200">
                <a:latin typeface="微软雅黑" panose="020B0503020204020204" pitchFamily="34" charset="-122"/>
                <a:ea typeface="微软雅黑" panose="020B0503020204020204" pitchFamily="34" charset="-122"/>
              </a:rPr>
              <a:t>s</a:t>
            </a:r>
            <a:endParaRPr lang="en-US" sz="1200" dirty="0">
              <a:latin typeface="微软雅黑" panose="020B0503020204020204" pitchFamily="34" charset="-122"/>
              <a:ea typeface="微软雅黑" panose="020B0503020204020204" pitchFamily="34" charset="-122"/>
            </a:endParaRPr>
          </a:p>
        </p:txBody>
      </p:sp>
      <p:sp>
        <p:nvSpPr>
          <p:cNvPr id="41" name="Rounded Rectangle 40"/>
          <p:cNvSpPr/>
          <p:nvPr/>
        </p:nvSpPr>
        <p:spPr>
          <a:xfrm>
            <a:off x="1284516" y="185907"/>
            <a:ext cx="6901543" cy="6522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18013" y="2185905"/>
            <a:ext cx="9276313" cy="1569660"/>
          </a:xfrm>
          <a:prstGeom prst="rect">
            <a:avLst/>
          </a:prstGeom>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z="4800" b="1" spc="300" dirty="0">
                <a:ln w="11430"/>
                <a:solidFill>
                  <a:schemeClr val="bg1"/>
                </a:solidFill>
                <a:latin typeface="微软雅黑" panose="020B0503020204020204" pitchFamily="34" charset="-122"/>
                <a:ea typeface="微软雅黑" panose="020B0503020204020204" pitchFamily="34" charset="-122"/>
              </a:rPr>
              <a:t>基于图卷积网络和</a:t>
            </a:r>
            <a:r>
              <a:rPr lang="en-US" altLang="zh-CN" sz="4800" b="1" spc="300" dirty="0">
                <a:ln w="11430"/>
                <a:solidFill>
                  <a:schemeClr val="bg1"/>
                </a:solidFill>
                <a:latin typeface="微软雅黑" panose="020B0503020204020204" pitchFamily="34" charset="-122"/>
                <a:ea typeface="微软雅黑" panose="020B0503020204020204" pitchFamily="34" charset="-122"/>
              </a:rPr>
              <a:t>BERT</a:t>
            </a:r>
            <a:r>
              <a:rPr lang="zh-CN" altLang="en-US" sz="4800" b="1" spc="300" dirty="0">
                <a:ln w="11430"/>
                <a:solidFill>
                  <a:schemeClr val="bg1"/>
                </a:solidFill>
                <a:latin typeface="微软雅黑" panose="020B0503020204020204" pitchFamily="34" charset="-122"/>
                <a:ea typeface="微软雅黑" panose="020B0503020204020204" pitchFamily="34" charset="-122"/>
              </a:rPr>
              <a:t>生成的文本和单词表示用于短文本分类</a:t>
            </a:r>
            <a:endParaRPr lang="en-US" altLang="zh-CN" sz="4800" b="1" spc="300" dirty="0">
              <a:ln w="1143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636742" y="2970735"/>
            <a:ext cx="5297315" cy="46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6" name="Freeform 25"/>
          <p:cNvSpPr>
            <a:spLocks noEditPoints="1"/>
          </p:cNvSpPr>
          <p:nvPr/>
        </p:nvSpPr>
        <p:spPr bwMode="auto">
          <a:xfrm>
            <a:off x="5896219" y="3114175"/>
            <a:ext cx="130969" cy="119856"/>
          </a:xfrm>
          <a:custGeom>
            <a:avLst/>
            <a:gdLst>
              <a:gd name="T0" fmla="*/ 35 w 70"/>
              <a:gd name="T1" fmla="*/ 0 h 64"/>
              <a:gd name="T2" fmla="*/ 12 w 70"/>
              <a:gd name="T3" fmla="*/ 10 h 64"/>
              <a:gd name="T4" fmla="*/ 12 w 70"/>
              <a:gd name="T5" fmla="*/ 55 h 64"/>
              <a:gd name="T6" fmla="*/ 35 w 70"/>
              <a:gd name="T7" fmla="*/ 64 h 64"/>
              <a:gd name="T8" fmla="*/ 57 w 70"/>
              <a:gd name="T9" fmla="*/ 55 h 64"/>
              <a:gd name="T10" fmla="*/ 57 w 70"/>
              <a:gd name="T11" fmla="*/ 10 h 64"/>
              <a:gd name="T12" fmla="*/ 35 w 70"/>
              <a:gd name="T13" fmla="*/ 0 h 64"/>
              <a:gd name="T14" fmla="*/ 54 w 70"/>
              <a:gd name="T15" fmla="*/ 52 h 64"/>
              <a:gd name="T16" fmla="*/ 35 w 70"/>
              <a:gd name="T17" fmla="*/ 60 h 64"/>
              <a:gd name="T18" fmla="*/ 15 w 70"/>
              <a:gd name="T19" fmla="*/ 52 h 64"/>
              <a:gd name="T20" fmla="*/ 7 w 70"/>
              <a:gd name="T21" fmla="*/ 32 h 64"/>
              <a:gd name="T22" fmla="*/ 15 w 70"/>
              <a:gd name="T23" fmla="*/ 13 h 64"/>
              <a:gd name="T24" fmla="*/ 35 w 70"/>
              <a:gd name="T25" fmla="*/ 5 h 64"/>
              <a:gd name="T26" fmla="*/ 54 w 70"/>
              <a:gd name="T27" fmla="*/ 13 h 64"/>
              <a:gd name="T28" fmla="*/ 62 w 70"/>
              <a:gd name="T29" fmla="*/ 32 h 64"/>
              <a:gd name="T30" fmla="*/ 54 w 70"/>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64">
                <a:moveTo>
                  <a:pt x="35" y="0"/>
                </a:moveTo>
                <a:cubicBezTo>
                  <a:pt x="26" y="0"/>
                  <a:pt x="18" y="4"/>
                  <a:pt x="12" y="10"/>
                </a:cubicBezTo>
                <a:cubicBezTo>
                  <a:pt x="0" y="22"/>
                  <a:pt x="0" y="42"/>
                  <a:pt x="12" y="55"/>
                </a:cubicBezTo>
                <a:cubicBezTo>
                  <a:pt x="18" y="61"/>
                  <a:pt x="26" y="64"/>
                  <a:pt x="35" y="64"/>
                </a:cubicBezTo>
                <a:cubicBezTo>
                  <a:pt x="43" y="64"/>
                  <a:pt x="51" y="61"/>
                  <a:pt x="57" y="55"/>
                </a:cubicBezTo>
                <a:cubicBezTo>
                  <a:pt x="70" y="42"/>
                  <a:pt x="70" y="22"/>
                  <a:pt x="57" y="10"/>
                </a:cubicBezTo>
                <a:cubicBezTo>
                  <a:pt x="51" y="4"/>
                  <a:pt x="43" y="0"/>
                  <a:pt x="35" y="0"/>
                </a:cubicBezTo>
                <a:close/>
                <a:moveTo>
                  <a:pt x="54" y="52"/>
                </a:moveTo>
                <a:cubicBezTo>
                  <a:pt x="49" y="57"/>
                  <a:pt x="42" y="60"/>
                  <a:pt x="35" y="60"/>
                </a:cubicBezTo>
                <a:cubicBezTo>
                  <a:pt x="27" y="60"/>
                  <a:pt x="21" y="57"/>
                  <a:pt x="15" y="52"/>
                </a:cubicBezTo>
                <a:cubicBezTo>
                  <a:pt x="10" y="46"/>
                  <a:pt x="7" y="40"/>
                  <a:pt x="7" y="32"/>
                </a:cubicBezTo>
                <a:cubicBezTo>
                  <a:pt x="7" y="25"/>
                  <a:pt x="10" y="18"/>
                  <a:pt x="15" y="13"/>
                </a:cubicBezTo>
                <a:cubicBezTo>
                  <a:pt x="21" y="8"/>
                  <a:pt x="27" y="5"/>
                  <a:pt x="35" y="5"/>
                </a:cubicBezTo>
                <a:cubicBezTo>
                  <a:pt x="42" y="5"/>
                  <a:pt x="49" y="8"/>
                  <a:pt x="54" y="13"/>
                </a:cubicBezTo>
                <a:cubicBezTo>
                  <a:pt x="59" y="18"/>
                  <a:pt x="62" y="25"/>
                  <a:pt x="62" y="32"/>
                </a:cubicBezTo>
                <a:cubicBezTo>
                  <a:pt x="62" y="40"/>
                  <a:pt x="59" y="46"/>
                  <a:pt x="54" y="52"/>
                </a:cubicBezTo>
                <a:close/>
              </a:path>
            </a:pathLst>
          </a:custGeom>
          <a:solidFill>
            <a:srgbClr val="505A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1" name="文本框 10"/>
          <p:cNvSpPr txBox="1"/>
          <p:nvPr/>
        </p:nvSpPr>
        <p:spPr>
          <a:xfrm>
            <a:off x="5808115" y="4080729"/>
            <a:ext cx="3450185" cy="753220"/>
          </a:xfrm>
          <a:prstGeom prst="rect">
            <a:avLst/>
          </a:prstGeom>
          <a:noFill/>
        </p:spPr>
        <p:txBody>
          <a:bodyPr wrap="square" rtlCol="0">
            <a:spAutoFit/>
          </a:bodyPr>
          <a:lstStyle/>
          <a:p>
            <a:pPr algn="ctr">
              <a:lnSpc>
                <a:spcPct val="125000"/>
              </a:lnSpc>
            </a:pPr>
            <a:r>
              <a:rPr kumimoji="1" lang="zh-CN" altLang="en-US" b="1" dirty="0">
                <a:solidFill>
                  <a:schemeClr val="bg1"/>
                </a:solidFill>
                <a:latin typeface="微软雅黑" panose="020B0503020204020204" pitchFamily="34" charset="-122"/>
                <a:ea typeface="微软雅黑" panose="020B0503020204020204" pitchFamily="34" charset="-122"/>
              </a:rPr>
              <a:t>汇报人：</a:t>
            </a:r>
            <a:r>
              <a:rPr kumimoji="1" lang="en-US" altLang="zh-CN" b="1" dirty="0">
                <a:solidFill>
                  <a:schemeClr val="bg1"/>
                </a:solidFill>
                <a:latin typeface="微软雅黑" panose="020B0503020204020204" pitchFamily="34" charset="-122"/>
                <a:ea typeface="微软雅黑" panose="020B0503020204020204" pitchFamily="34" charset="-122"/>
              </a:rPr>
              <a:t>---</a:t>
            </a:r>
          </a:p>
          <a:p>
            <a:pPr algn="ctr">
              <a:lnSpc>
                <a:spcPct val="125000"/>
              </a:lnSpc>
            </a:pPr>
            <a:r>
              <a:rPr kumimoji="1" lang="en-US" altLang="zh-CN" b="1" dirty="0">
                <a:solidFill>
                  <a:schemeClr val="bg1"/>
                </a:solidFill>
                <a:latin typeface="微软雅黑" panose="020B0503020204020204" pitchFamily="34" charset="-122"/>
                <a:ea typeface="微软雅黑" panose="020B0503020204020204" pitchFamily="34" charset="-122"/>
              </a:rPr>
              <a:t>2023</a:t>
            </a:r>
            <a:r>
              <a:rPr kumimoji="1" lang="zh-CN" altLang="en-US" b="1" dirty="0">
                <a:solidFill>
                  <a:schemeClr val="bg1"/>
                </a:solidFill>
                <a:latin typeface="微软雅黑" panose="020B0503020204020204" pitchFamily="34" charset="-122"/>
                <a:ea typeface="微软雅黑" panose="020B0503020204020204" pitchFamily="34" charset="-122"/>
              </a:rPr>
              <a:t>年</a:t>
            </a:r>
            <a:r>
              <a:rPr kumimoji="1" lang="en-US" altLang="zh-CN" b="1" dirty="0">
                <a:solidFill>
                  <a:schemeClr val="bg1"/>
                </a:solidFill>
                <a:latin typeface="微软雅黑" panose="020B0503020204020204" pitchFamily="34" charset="-122"/>
                <a:ea typeface="微软雅黑" panose="020B0503020204020204" pitchFamily="34" charset="-122"/>
              </a:rPr>
              <a:t>-</a:t>
            </a:r>
            <a:r>
              <a:rPr kumimoji="1" lang="zh-CN" altLang="en-US" b="1" dirty="0">
                <a:solidFill>
                  <a:schemeClr val="bg1"/>
                </a:solidFill>
                <a:latin typeface="微软雅黑" panose="020B0503020204020204" pitchFamily="34" charset="-122"/>
                <a:ea typeface="微软雅黑" panose="020B0503020204020204" pitchFamily="34" charset="-122"/>
              </a:rPr>
              <a:t>月</a:t>
            </a:r>
            <a:r>
              <a:rPr kumimoji="1" lang="en-US" altLang="zh-CN" b="1" dirty="0">
                <a:solidFill>
                  <a:schemeClr val="bg1"/>
                </a:solidFill>
                <a:latin typeface="微软雅黑" panose="020B0503020204020204" pitchFamily="34" charset="-122"/>
                <a:ea typeface="微软雅黑" panose="020B0503020204020204" pitchFamily="34" charset="-122"/>
              </a:rPr>
              <a:t>--</a:t>
            </a:r>
            <a:r>
              <a:rPr kumimoji="1" lang="zh-CN" altLang="en-US" b="1" dirty="0">
                <a:solidFill>
                  <a:schemeClr val="bg1"/>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p14:dur="0" advTm="3748"/>
    </mc:Choice>
    <mc:Fallback xmlns="">
      <p:transition advTm="374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a:t>目录</a:t>
            </a:r>
          </a:p>
        </p:txBody>
      </p:sp>
      <p:sp>
        <p:nvSpPr>
          <p:cNvPr id="8" name="Content Placeholder 2"/>
          <p:cNvSpPr txBox="1"/>
          <p:nvPr/>
        </p:nvSpPr>
        <p:spPr>
          <a:xfrm>
            <a:off x="0" y="1232861"/>
            <a:ext cx="8425543" cy="4962666"/>
          </a:xfrm>
          <a:prstGeom prst="rect">
            <a:avLst/>
          </a:prstGeom>
        </p:spPr>
        <p:txBody>
          <a:bodyPr vert="horz" lIns="54864" tIns="91440" rtlCol="0">
            <a:normAutofit/>
          </a:bodyPr>
          <a:lst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Calibri" panose="020F0502020204030204" pitchFamily="34" charset="0"/>
                <a:ea typeface="+mn-ea"/>
                <a:cs typeface="Calibri" panose="020F0502020204030204" pitchFamily="34" charset="0"/>
              </a:defRPr>
            </a:lvl1pPr>
            <a:lvl2pPr marL="731520" indent="-274320" algn="l" rtl="0" eaLnBrk="1" latinLnBrk="0" hangingPunct="1">
              <a:spcBef>
                <a:spcPct val="20000"/>
              </a:spcBef>
              <a:buClr>
                <a:schemeClr val="accent2"/>
              </a:buClr>
              <a:buSzPct val="100000"/>
              <a:buFont typeface="Wingdings" panose="05000000000000000000" pitchFamily="2" charset="2"/>
              <a:buChar char="§"/>
              <a:defRPr kumimoji="0" sz="2800" kern="1200">
                <a:solidFill>
                  <a:schemeClr val="tx1"/>
                </a:solidFill>
                <a:latin typeface="Calibri" panose="020F0502020204030204" pitchFamily="34" charset="0"/>
                <a:ea typeface="+mn-ea"/>
                <a:cs typeface="Calibri" panose="020F0502020204030204" pitchFamily="34" charset="0"/>
              </a:defRPr>
            </a:lvl2pPr>
            <a:lvl3pPr marL="996950" indent="-228600" algn="l" rtl="0" eaLnBrk="1" latinLnBrk="0" hangingPunct="1">
              <a:spcBef>
                <a:spcPct val="20000"/>
              </a:spcBef>
              <a:buClr>
                <a:schemeClr val="accent3"/>
              </a:buClr>
              <a:buSzPct val="100000"/>
              <a:buFont typeface="Wingdings" panose="05000000000000000000" pitchFamily="2" charset="2"/>
              <a:buChar char="§"/>
              <a:defRPr kumimoji="0" sz="2400" kern="1200">
                <a:solidFill>
                  <a:schemeClr val="tx1"/>
                </a:solidFill>
                <a:latin typeface="Calibri" panose="020F0502020204030204" pitchFamily="34" charset="0"/>
                <a:ea typeface="+mn-ea"/>
                <a:cs typeface="Calibri" panose="020F0502020204030204" pitchFamily="34" charset="0"/>
              </a:defRPr>
            </a:lvl3pPr>
            <a:lvl4pPr marL="1216025" indent="-182880" algn="l" rtl="0" eaLnBrk="1" latinLnBrk="0" hangingPunct="1">
              <a:spcBef>
                <a:spcPct val="20000"/>
              </a:spcBef>
              <a:buClr>
                <a:schemeClr val="accent4"/>
              </a:buClr>
              <a:buSzPct val="100000"/>
              <a:buFont typeface="Wingdings" panose="05000000000000000000" pitchFamily="2" charset="2"/>
              <a:buChar char="§"/>
              <a:defRPr kumimoji="0" sz="2000" kern="1200">
                <a:solidFill>
                  <a:schemeClr val="tx1"/>
                </a:solidFill>
                <a:latin typeface="Calibri" panose="020F0502020204030204" pitchFamily="34" charset="0"/>
                <a:ea typeface="+mn-ea"/>
                <a:cs typeface="Calibri" panose="020F0502020204030204" pitchFamily="34" charset="0"/>
              </a:defRPr>
            </a:lvl4pPr>
            <a:lvl5pPr marL="1426210" indent="-182880" algn="l" rtl="0" eaLnBrk="1" latinLnBrk="0" hangingPunct="1">
              <a:spcBef>
                <a:spcPct val="20000"/>
              </a:spcBef>
              <a:buClr>
                <a:schemeClr val="accent5"/>
              </a:buClr>
              <a:buSzPct val="100000"/>
              <a:buFont typeface="Wingdings" panose="05000000000000000000" pitchFamily="2" charset="2"/>
              <a:buChar char="§"/>
              <a:defRPr kumimoji="0" lang="en-US" sz="2000" kern="1200" smtClean="0">
                <a:solidFill>
                  <a:schemeClr val="tx1"/>
                </a:solidFill>
                <a:latin typeface="Calibri" panose="020F0502020204030204" pitchFamily="34" charset="0"/>
                <a:ea typeface="+mn-ea"/>
                <a:cs typeface="Calibri" panose="020F0502020204030204" pitchFamily="34" charset="0"/>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a:lstStyle>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文章信息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kumimoji="0" lang="zh-CN" altLang="en-US"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背景</a:t>
            </a:r>
            <a:endParaRPr kumimoji="0" lang="en-US" altLang="zh-CN"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相关工作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方法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实验</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讨论与未来工作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亮点和不足</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0">
              <a:spcBef>
                <a:spcPts val="600"/>
              </a:spcBef>
              <a:buClr>
                <a:srgbClr val="F0AD00"/>
              </a:buClr>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启发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6"/>
          </p:nvPr>
        </p:nvSpPr>
        <p:spPr/>
        <p:txBody>
          <a:bodyPr/>
          <a:lstStyle/>
          <a:p>
            <a:fld id="{48F63A3B-78C7-47BE-AE5E-E10140E04643}" type="slidenum">
              <a:rPr lang="en-US" smtClean="0"/>
              <a:t>2</a:t>
            </a:fld>
            <a:endParaRPr lang="en-US" dirty="0"/>
          </a:p>
        </p:txBody>
      </p:sp>
    </p:spTree>
  </p:cSld>
  <p:clrMapOvr>
    <a:masterClrMapping/>
  </p:clrMapOvr>
  <p:transition advTm="85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a:t>背景</a:t>
            </a:r>
            <a:endParaRPr lang="en-US" altLang="zh-CN" dirty="0"/>
          </a:p>
        </p:txBody>
      </p:sp>
      <p:sp>
        <p:nvSpPr>
          <p:cNvPr id="8" name="Content Placeholder 2"/>
          <p:cNvSpPr txBox="1"/>
          <p:nvPr/>
        </p:nvSpPr>
        <p:spPr>
          <a:xfrm>
            <a:off x="267933" y="1424310"/>
            <a:ext cx="8464587" cy="5037630"/>
          </a:xfrm>
          <a:prstGeom prst="rect">
            <a:avLst/>
          </a:prstGeom>
        </p:spPr>
        <p:txBody>
          <a:bodyPr vert="horz" lIns="54864" tIns="91440" rtlCol="0">
            <a:noAutofit/>
          </a:bodyPr>
          <a:lstStyle>
            <a:lvl1pPr marL="438785" indent="-320040" algn="l" rtl="0" eaLnBrk="1" latinLnBrk="0" hangingPunct="1">
              <a:spcBef>
                <a:spcPts val="0"/>
              </a:spcBef>
              <a:buClr>
                <a:schemeClr val="accent1"/>
              </a:buClr>
              <a:buSzPct val="80000"/>
              <a:buFont typeface="Wingdings 2" panose="05020102010507070707"/>
              <a:buChar char=""/>
              <a:defRPr kumimoji="0" sz="3200" kern="1200">
                <a:solidFill>
                  <a:schemeClr val="tx1"/>
                </a:solidFill>
                <a:latin typeface="Calibri" panose="020F0502020204030204" pitchFamily="34" charset="0"/>
                <a:ea typeface="+mn-ea"/>
                <a:cs typeface="Calibri" panose="020F0502020204030204" pitchFamily="34" charset="0"/>
              </a:defRPr>
            </a:lvl1pPr>
            <a:lvl2pPr marL="731520" indent="-274320" algn="l" rtl="0" eaLnBrk="1" latinLnBrk="0" hangingPunct="1">
              <a:spcBef>
                <a:spcPct val="20000"/>
              </a:spcBef>
              <a:buClr>
                <a:schemeClr val="accent2"/>
              </a:buClr>
              <a:buSzPct val="100000"/>
              <a:buFont typeface="Wingdings" panose="05000000000000000000" pitchFamily="2" charset="2"/>
              <a:buChar char="§"/>
              <a:defRPr kumimoji="0" sz="2800" kern="1200">
                <a:solidFill>
                  <a:schemeClr val="tx1"/>
                </a:solidFill>
                <a:latin typeface="Calibri" panose="020F0502020204030204" pitchFamily="34" charset="0"/>
                <a:ea typeface="+mn-ea"/>
                <a:cs typeface="Calibri" panose="020F0502020204030204" pitchFamily="34" charset="0"/>
              </a:defRPr>
            </a:lvl2pPr>
            <a:lvl3pPr marL="996950" indent="-228600" algn="l" rtl="0" eaLnBrk="1" latinLnBrk="0" hangingPunct="1">
              <a:spcBef>
                <a:spcPct val="20000"/>
              </a:spcBef>
              <a:buClr>
                <a:schemeClr val="accent3"/>
              </a:buClr>
              <a:buSzPct val="100000"/>
              <a:buFont typeface="Wingdings" panose="05000000000000000000" pitchFamily="2" charset="2"/>
              <a:buChar char="§"/>
              <a:defRPr kumimoji="0" sz="2400" kern="1200">
                <a:solidFill>
                  <a:schemeClr val="tx1"/>
                </a:solidFill>
                <a:latin typeface="Calibri" panose="020F0502020204030204" pitchFamily="34" charset="0"/>
                <a:ea typeface="+mn-ea"/>
                <a:cs typeface="Calibri" panose="020F0502020204030204" pitchFamily="34" charset="0"/>
              </a:defRPr>
            </a:lvl3pPr>
            <a:lvl4pPr marL="1216025" indent="-182880" algn="l" rtl="0" eaLnBrk="1" latinLnBrk="0" hangingPunct="1">
              <a:spcBef>
                <a:spcPct val="20000"/>
              </a:spcBef>
              <a:buClr>
                <a:schemeClr val="accent4"/>
              </a:buClr>
              <a:buSzPct val="100000"/>
              <a:buFont typeface="Wingdings" panose="05000000000000000000" pitchFamily="2" charset="2"/>
              <a:buChar char="§"/>
              <a:defRPr kumimoji="0" sz="2000" kern="1200">
                <a:solidFill>
                  <a:schemeClr val="tx1"/>
                </a:solidFill>
                <a:latin typeface="Calibri" panose="020F0502020204030204" pitchFamily="34" charset="0"/>
                <a:ea typeface="+mn-ea"/>
                <a:cs typeface="Calibri" panose="020F0502020204030204" pitchFamily="34" charset="0"/>
              </a:defRPr>
            </a:lvl4pPr>
            <a:lvl5pPr marL="1426210" indent="-182880" algn="l" rtl="0" eaLnBrk="1" latinLnBrk="0" hangingPunct="1">
              <a:spcBef>
                <a:spcPct val="20000"/>
              </a:spcBef>
              <a:buClr>
                <a:schemeClr val="accent5"/>
              </a:buClr>
              <a:buSzPct val="100000"/>
              <a:buFont typeface="Wingdings" panose="05000000000000000000" pitchFamily="2" charset="2"/>
              <a:buChar char="§"/>
              <a:defRPr kumimoji="0" lang="en-US" sz="2000" kern="1200" smtClean="0">
                <a:solidFill>
                  <a:schemeClr val="tx1"/>
                </a:solidFill>
                <a:latin typeface="Calibri" panose="020F0502020204030204" pitchFamily="34" charset="0"/>
                <a:ea typeface="+mn-ea"/>
                <a:cs typeface="Calibri" panose="020F0502020204030204" pitchFamily="34" charset="0"/>
              </a:defRPr>
            </a:lvl5pPr>
            <a:lvl6pPr marL="1627505" indent="-182880" algn="l" rtl="0" eaLnBrk="1" latinLnBrk="0" hangingPunct="1">
              <a:spcBef>
                <a:spcPct val="20000"/>
              </a:spcBef>
              <a:buClr>
                <a:schemeClr val="accent6"/>
              </a:buClr>
              <a:buSzPct val="100000"/>
              <a:buFont typeface="Wingdings 2" panose="05020102010507070707"/>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panose="05020102010507070707"/>
              <a:buChar char=""/>
              <a:defRPr kumimoji="0" sz="1800" kern="1200">
                <a:solidFill>
                  <a:schemeClr val="tx1"/>
                </a:solidFill>
                <a:latin typeface="+mn-lt"/>
                <a:ea typeface="+mn-ea"/>
                <a:cs typeface="+mn-cs"/>
              </a:defRPr>
            </a:lvl7pPr>
            <a:lvl8pPr marL="2030095" indent="-182880" algn="l" rtl="0" eaLnBrk="1" latinLnBrk="0" hangingPunct="1">
              <a:spcBef>
                <a:spcPct val="20000"/>
              </a:spcBef>
              <a:buClr>
                <a:schemeClr val="accent2"/>
              </a:buClr>
              <a:buFont typeface="Wingdings 2" panose="05020102010507070707" pitchFamily="18" charset="2"/>
              <a:buChar char=""/>
              <a:defRPr kumimoji="0" sz="1800" kern="1200">
                <a:solidFill>
                  <a:schemeClr val="tx1"/>
                </a:solidFill>
                <a:latin typeface="+mn-lt"/>
                <a:ea typeface="+mn-ea"/>
                <a:cs typeface="+mn-cs"/>
              </a:defRPr>
            </a:lvl8pPr>
            <a:lvl9pPr marL="2231390" indent="-182880" algn="l" rtl="0" eaLnBrk="1" latinLnBrk="0" hangingPunct="1">
              <a:spcBef>
                <a:spcPct val="20000"/>
              </a:spcBef>
              <a:buClr>
                <a:schemeClr val="accent3"/>
              </a:buClr>
              <a:buFont typeface="Wingdings 2" panose="05020102010507070707" pitchFamily="18" charset="2"/>
              <a:buChar char=""/>
              <a:defRPr kumimoji="0" sz="1800" kern="1200" baseline="0">
                <a:solidFill>
                  <a:schemeClr val="tx1"/>
                </a:solidFill>
                <a:latin typeface="+mn-lt"/>
                <a:ea typeface="+mn-ea"/>
                <a:cs typeface="+mn-cs"/>
              </a:defRPr>
            </a:lvl9pPr>
          </a:lstStyle>
          <a:p>
            <a:pPr lvl="0" algn="just">
              <a:lnSpc>
                <a:spcPct val="125000"/>
              </a:lnSpc>
              <a:spcBef>
                <a:spcPts val="600"/>
              </a:spcBef>
              <a:buClr>
                <a:srgbClr val="F0AD00"/>
              </a:buClr>
              <a:defRPr/>
            </a:pPr>
            <a:r>
              <a:rPr lang="zh-CN" altLang="en-US" sz="2000" b="1" dirty="0">
                <a:latin typeface="宋体" panose="02010600030101010101" pitchFamily="2" charset="-122"/>
                <a:ea typeface="宋体" panose="02010600030101010101" pitchFamily="2" charset="-122"/>
              </a:rPr>
              <a:t>短文本分类</a:t>
            </a:r>
            <a:r>
              <a:rPr lang="zh-CN" altLang="en-US" sz="2000" dirty="0">
                <a:latin typeface="宋体" panose="02010600030101010101" pitchFamily="2" charset="-122"/>
                <a:ea typeface="宋体" panose="02010600030101010101" pitchFamily="2" charset="-122"/>
              </a:rPr>
              <a:t>是自然语言处理的重要任务之一。短文本通常长度较短，通常最多包含</a:t>
            </a:r>
            <a:r>
              <a:rPr lang="en-US" altLang="zh-CN" sz="2000" dirty="0">
                <a:latin typeface="宋体" panose="02010600030101010101" pitchFamily="2" charset="-122"/>
                <a:ea typeface="宋体" panose="02010600030101010101" pitchFamily="2" charset="-122"/>
              </a:rPr>
              <a:t>140</a:t>
            </a:r>
            <a:r>
              <a:rPr lang="zh-CN" altLang="en-US" sz="2000" dirty="0">
                <a:latin typeface="宋体" panose="02010600030101010101" pitchFamily="2" charset="-122"/>
                <a:ea typeface="宋体" panose="02010600030101010101" pitchFamily="2" charset="-122"/>
              </a:rPr>
              <a:t>个字符。</a:t>
            </a:r>
            <a:endParaRPr lang="en-US" altLang="zh-CN" sz="2000" dirty="0">
              <a:latin typeface="宋体" panose="02010600030101010101" pitchFamily="2" charset="-122"/>
              <a:ea typeface="宋体" panose="02010600030101010101" pitchFamily="2" charset="-122"/>
            </a:endParaRPr>
          </a:p>
          <a:p>
            <a:pPr lvl="0" algn="just">
              <a:lnSpc>
                <a:spcPct val="125000"/>
              </a:lnSpc>
              <a:spcBef>
                <a:spcPts val="600"/>
              </a:spcBef>
              <a:buClr>
                <a:srgbClr val="F0AD00"/>
              </a:buClr>
              <a:defRPr/>
            </a:pPr>
            <a:r>
              <a:rPr lang="zh-CN" altLang="en-US" sz="2000" dirty="0">
                <a:latin typeface="宋体" panose="02010600030101010101" pitchFamily="2" charset="-122"/>
                <a:ea typeface="宋体" panose="02010600030101010101" pitchFamily="2" charset="-122"/>
              </a:rPr>
              <a:t>与支持向量机</a:t>
            </a:r>
            <a:r>
              <a:rPr lang="en-US" altLang="zh-CN" sz="2000" dirty="0">
                <a:latin typeface="宋体" panose="02010600030101010101" pitchFamily="2" charset="-122"/>
                <a:ea typeface="宋体" panose="02010600030101010101" pitchFamily="2" charset="-122"/>
              </a:rPr>
              <a:t>(SVM)</a:t>
            </a:r>
            <a:r>
              <a:rPr lang="zh-CN" altLang="en-US" sz="2000" dirty="0">
                <a:latin typeface="宋体" panose="02010600030101010101" pitchFamily="2" charset="-122"/>
                <a:ea typeface="宋体" panose="02010600030101010101" pitchFamily="2" charset="-122"/>
              </a:rPr>
              <a:t>等传统方法相比，</a:t>
            </a:r>
            <a:r>
              <a:rPr lang="zh-CN" altLang="en-US" sz="2000" b="1" dirty="0">
                <a:latin typeface="宋体" panose="02010600030101010101" pitchFamily="2" charset="-122"/>
                <a:ea typeface="宋体" panose="02010600030101010101" pitchFamily="2" charset="-122"/>
              </a:rPr>
              <a:t>基于深度学习的文本分类模型</a:t>
            </a:r>
            <a:r>
              <a:rPr lang="zh-CN" altLang="en-US" sz="2000" dirty="0">
                <a:latin typeface="宋体" panose="02010600030101010101" pitchFamily="2" charset="-122"/>
                <a:ea typeface="宋体" panose="02010600030101010101" pitchFamily="2" charset="-122"/>
              </a:rPr>
              <a:t>如卷积神经网络</a:t>
            </a:r>
            <a:r>
              <a:rPr lang="en-US" altLang="zh-CN" sz="2000" dirty="0">
                <a:latin typeface="宋体" panose="02010600030101010101" pitchFamily="2" charset="-122"/>
                <a:ea typeface="宋体" panose="02010600030101010101" pitchFamily="2" charset="-122"/>
              </a:rPr>
              <a:t>(CNN) </a:t>
            </a:r>
            <a:r>
              <a:rPr lang="zh-CN" altLang="en-US" sz="2000" dirty="0">
                <a:latin typeface="宋体" panose="02010600030101010101" pitchFamily="2" charset="-122"/>
                <a:ea typeface="宋体" panose="02010600030101010101" pitchFamily="2" charset="-122"/>
              </a:rPr>
              <a:t>和回归神经网络</a:t>
            </a:r>
            <a:r>
              <a:rPr lang="en-US" altLang="zh-CN" sz="2000" dirty="0">
                <a:latin typeface="宋体" panose="02010600030101010101" pitchFamily="2" charset="-122"/>
                <a:ea typeface="宋体" panose="02010600030101010101" pitchFamily="2" charset="-122"/>
              </a:rPr>
              <a:t>(RNN)</a:t>
            </a:r>
            <a:r>
              <a:rPr lang="zh-CN" altLang="en-US" sz="2000" dirty="0">
                <a:latin typeface="宋体" panose="02010600030101010101" pitchFamily="2" charset="-122"/>
                <a:ea typeface="宋体" panose="02010600030101010101" pitchFamily="2" charset="-122"/>
              </a:rPr>
              <a:t>在短文本分类结果上取得了显著的改进。</a:t>
            </a:r>
            <a:endParaRPr lang="en-US" altLang="zh-CN" sz="2000" dirty="0">
              <a:latin typeface="宋体" panose="02010600030101010101" pitchFamily="2" charset="-122"/>
              <a:ea typeface="宋体" panose="02010600030101010101" pitchFamily="2" charset="-122"/>
            </a:endParaRPr>
          </a:p>
          <a:p>
            <a:pPr lvl="0" algn="just">
              <a:lnSpc>
                <a:spcPct val="125000"/>
              </a:lnSpc>
              <a:spcBef>
                <a:spcPts val="600"/>
              </a:spcBef>
              <a:buClr>
                <a:srgbClr val="F0AD00"/>
              </a:buClr>
              <a:defRPr/>
            </a:pPr>
            <a:r>
              <a:rPr lang="zh-CN" altLang="en-US" sz="2000" b="1" dirty="0">
                <a:latin typeface="宋体" panose="02010600030101010101" pitchFamily="2" charset="-122"/>
                <a:ea typeface="宋体" panose="02010600030101010101" pitchFamily="2" charset="-122"/>
              </a:rPr>
              <a:t>图卷积神经网络</a:t>
            </a:r>
            <a:r>
              <a:rPr lang="zh-CN" altLang="en-US" sz="2000" dirty="0">
                <a:latin typeface="宋体" panose="02010600030101010101" pitchFamily="2" charset="-122"/>
                <a:ea typeface="宋体" panose="02010600030101010101" pitchFamily="2" charset="-122"/>
              </a:rPr>
              <a:t>已被广泛应用于自然语言处理</a:t>
            </a:r>
            <a:r>
              <a:rPr lang="en-US" altLang="zh-CN" sz="2000" dirty="0">
                <a:latin typeface="宋体" panose="02010600030101010101" pitchFamily="2" charset="-122"/>
                <a:ea typeface="宋体" panose="02010600030101010101" pitchFamily="2" charset="-122"/>
              </a:rPr>
              <a:t>(NLP)</a:t>
            </a:r>
            <a:r>
              <a:rPr lang="zh-CN" altLang="en-US" sz="2000" dirty="0">
                <a:latin typeface="宋体" panose="02010600030101010101" pitchFamily="2" charset="-122"/>
                <a:ea typeface="宋体" panose="02010600030101010101" pitchFamily="2" charset="-122"/>
              </a:rPr>
              <a:t>任务，如语义角色标注、关系分类和机器翻译。</a:t>
            </a:r>
            <a:r>
              <a:rPr lang="zh-CN" altLang="en-US" sz="2000" dirty="0">
                <a:solidFill>
                  <a:srgbClr val="0000FF"/>
                </a:solidFill>
                <a:latin typeface="宋体" panose="02010600030101010101" pitchFamily="2" charset="-122"/>
                <a:ea typeface="宋体" panose="02010600030101010101" pitchFamily="2" charset="-122"/>
              </a:rPr>
              <a:t>但其没有被应用于短文本分类</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gn="just">
              <a:lnSpc>
                <a:spcPct val="125000"/>
              </a:lnSpc>
              <a:spcBef>
                <a:spcPts val="600"/>
              </a:spcBef>
              <a:buClr>
                <a:srgbClr val="F0AD00"/>
              </a:buClr>
              <a:defRPr/>
            </a:pPr>
            <a:r>
              <a:rPr lang="en-US" altLang="zh-CN" sz="2000" dirty="0">
                <a:latin typeface="宋体" panose="02010600030101010101" pitchFamily="2" charset="-122"/>
                <a:ea typeface="宋体" panose="02010600030101010101" pitchFamily="2" charset="-122"/>
              </a:rPr>
              <a:t>Yao</a:t>
            </a:r>
            <a:r>
              <a:rPr lang="zh-CN" altLang="en-US" sz="2000" dirty="0">
                <a:latin typeface="宋体" panose="02010600030101010101" pitchFamily="2" charset="-122"/>
                <a:ea typeface="宋体" panose="02010600030101010101" pitchFamily="2" charset="-122"/>
              </a:rPr>
              <a:t>等人提出了一种新的</a:t>
            </a:r>
            <a:r>
              <a:rPr lang="zh-CN" altLang="en-US" sz="2000" b="1" dirty="0">
                <a:latin typeface="宋体" panose="02010600030101010101" pitchFamily="2" charset="-122"/>
                <a:ea typeface="宋体" panose="02010600030101010101" pitchFamily="2" charset="-122"/>
              </a:rPr>
              <a:t>文本图卷积神经网络</a:t>
            </a:r>
            <a:r>
              <a:rPr lang="zh-CN" altLang="en-US" sz="2000" dirty="0">
                <a:latin typeface="宋体" panose="02010600030101010101" pitchFamily="2" charset="-122"/>
                <a:ea typeface="宋体" panose="02010600030101010101" pitchFamily="2" charset="-122"/>
              </a:rPr>
              <a:t>，该神经网络可以基于词共现和文档词关系构建一个语料库的单个文本图，然后学习该语料库的文本图卷积网络</a:t>
            </a:r>
            <a:r>
              <a:rPr lang="en-US" altLang="zh-CN" sz="2000" dirty="0">
                <a:latin typeface="宋体" panose="02010600030101010101" pitchFamily="2" charset="-122"/>
                <a:ea typeface="宋体" panose="02010600030101010101" pitchFamily="2" charset="-122"/>
              </a:rPr>
              <a:t>(text GCN)</a:t>
            </a:r>
            <a:r>
              <a:rPr lang="zh-CN" altLang="en-US" sz="2000" dirty="0">
                <a:latin typeface="宋体" panose="02010600030101010101" pitchFamily="2" charset="-122"/>
                <a:ea typeface="宋体" panose="02010600030101010101" pitchFamily="2" charset="-122"/>
              </a:rPr>
              <a:t>。但该模型在</a:t>
            </a:r>
            <a:r>
              <a:rPr lang="zh-CN" altLang="en-US" sz="2000" b="1" dirty="0">
                <a:latin typeface="宋体" panose="02010600030101010101" pitchFamily="2" charset="-122"/>
                <a:ea typeface="宋体" panose="02010600030101010101" pitchFamily="2" charset="-122"/>
              </a:rPr>
              <a:t>短文本数据集</a:t>
            </a:r>
            <a:r>
              <a:rPr lang="zh-CN" altLang="en-US" sz="2000" dirty="0">
                <a:latin typeface="宋体" panose="02010600030101010101" pitchFamily="2" charset="-122"/>
                <a:ea typeface="宋体" panose="02010600030101010101" pitchFamily="2" charset="-122"/>
              </a:rPr>
              <a:t>上的表现比</a:t>
            </a:r>
            <a:r>
              <a:rPr lang="en-US" altLang="zh-CN" sz="2000" dirty="0">
                <a:latin typeface="宋体" panose="02010600030101010101" pitchFamily="2" charset="-122"/>
                <a:ea typeface="宋体" panose="02010600030101010101" pitchFamily="2" charset="-122"/>
              </a:rPr>
              <a:t>CNN</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RNN</a:t>
            </a:r>
            <a:r>
              <a:rPr lang="zh-CN" altLang="en-US" sz="2000" dirty="0">
                <a:latin typeface="宋体" panose="02010600030101010101" pitchFamily="2" charset="-122"/>
                <a:ea typeface="宋体" panose="02010600030101010101" pitchFamily="2" charset="-122"/>
              </a:rPr>
              <a:t>更差（见本文</a:t>
            </a:r>
            <a:r>
              <a:rPr lang="en-US" altLang="zh-CN" sz="2000" dirty="0">
                <a:latin typeface="宋体" panose="02010600030101010101" pitchFamily="2" charset="-122"/>
                <a:ea typeface="宋体" panose="02010600030101010101" pitchFamily="2" charset="-122"/>
              </a:rPr>
              <a:t>4.1</a:t>
            </a:r>
            <a:r>
              <a:rPr lang="zh-CN" altLang="en-US" sz="2000" dirty="0">
                <a:latin typeface="宋体" panose="02010600030101010101" pitchFamily="2" charset="-122"/>
                <a:ea typeface="宋体" panose="02010600030101010101" pitchFamily="2" charset="-122"/>
              </a:rPr>
              <a:t>节）。</a:t>
            </a:r>
            <a:endParaRPr lang="en-US" altLang="zh-CN" sz="2000"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16"/>
          </p:nvPr>
        </p:nvSpPr>
        <p:spPr/>
        <p:txBody>
          <a:bodyPr/>
          <a:lstStyle/>
          <a:p>
            <a:fld id="{48F63A3B-78C7-47BE-AE5E-E10140E04643}" type="slidenum">
              <a:rPr lang="en-US" smtClean="0"/>
              <a:t>3</a:t>
            </a:fld>
            <a:endParaRPr lang="en-US" dirty="0"/>
          </a:p>
        </p:txBody>
      </p:sp>
      <p:sp>
        <p:nvSpPr>
          <p:cNvPr id="7" name="内容占位符 4">
            <a:extLst>
              <a:ext uri="{FF2B5EF4-FFF2-40B4-BE49-F238E27FC236}">
                <a16:creationId xmlns:a16="http://schemas.microsoft.com/office/drawing/2014/main" id="{678A7C77-9A64-2876-56FE-7131C4765960}"/>
              </a:ext>
            </a:extLst>
          </p:cNvPr>
          <p:cNvSpPr>
            <a:spLocks noGrp="1"/>
          </p:cNvSpPr>
          <p:nvPr>
            <p:ph sz="quarter" idx="13"/>
          </p:nvPr>
        </p:nvSpPr>
        <p:spPr>
          <a:xfrm>
            <a:off x="360704" y="613707"/>
            <a:ext cx="1525246" cy="507831"/>
          </a:xfrm>
        </p:spPr>
        <p:txBody>
          <a:bodyPr/>
          <a:lstStyle/>
          <a:p>
            <a:r>
              <a:rPr lang="zh-CN" altLang="en-US" dirty="0"/>
              <a:t>想法提出</a:t>
            </a:r>
          </a:p>
        </p:txBody>
      </p:sp>
    </p:spTree>
  </p:cSld>
  <p:clrMapOvr>
    <a:masterClrMapping/>
  </p:clrMapOvr>
  <p:transition advTm="132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a:blip r:embed="rId3">
            <a:alphaModFix amt="4000"/>
          </a:blip>
          <a:stretch>
            <a:fillRect/>
          </a:stretch>
        </p:blipFill>
        <p:spPr>
          <a:xfrm>
            <a:off x="4876471" y="0"/>
            <a:ext cx="6853910" cy="6853910"/>
          </a:xfrm>
          <a:prstGeom prst="rect">
            <a:avLst/>
          </a:prstGeom>
        </p:spPr>
      </p:pic>
      <p:pic>
        <p:nvPicPr>
          <p:cNvPr id="35" name="Picture 34"/>
          <p:cNvPicPr>
            <a:picLocks noChangeAspect="1"/>
          </p:cNvPicPr>
          <p:nvPr/>
        </p:nvPicPr>
        <p:blipFill>
          <a:blip r:embed="rId4"/>
          <a:stretch>
            <a:fillRect/>
          </a:stretch>
        </p:blipFill>
        <p:spPr>
          <a:xfrm>
            <a:off x="0" y="1875444"/>
            <a:ext cx="9144000" cy="3260912"/>
          </a:xfrm>
          <a:prstGeom prst="rect">
            <a:avLst/>
          </a:prstGeom>
        </p:spPr>
      </p:pic>
      <p:sp>
        <p:nvSpPr>
          <p:cNvPr id="36" name="Rectangle 35"/>
          <p:cNvSpPr/>
          <p:nvPr/>
        </p:nvSpPr>
        <p:spPr>
          <a:xfrm>
            <a:off x="1" y="1847463"/>
            <a:ext cx="9144000" cy="3270852"/>
          </a:xfrm>
          <a:prstGeom prst="rect">
            <a:avLst/>
          </a:prstGeom>
          <a:solidFill>
            <a:srgbClr val="0064B8">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41" name="Rounded Rectangle 40"/>
          <p:cNvSpPr/>
          <p:nvPr/>
        </p:nvSpPr>
        <p:spPr>
          <a:xfrm>
            <a:off x="1284516" y="185907"/>
            <a:ext cx="6901543" cy="6522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200" dirty="0">
              <a:latin typeface="微软雅黑" panose="020B0503020204020204" pitchFamily="34" charset="-122"/>
              <a:ea typeface="微软雅黑" panose="020B0503020204020204" pitchFamily="34" charset="-122"/>
            </a:endParaRPr>
          </a:p>
        </p:txBody>
      </p:sp>
      <p:sp>
        <p:nvSpPr>
          <p:cNvPr id="8" name="矩形 7"/>
          <p:cNvSpPr/>
          <p:nvPr/>
        </p:nvSpPr>
        <p:spPr>
          <a:xfrm>
            <a:off x="-74645" y="2057106"/>
            <a:ext cx="9143999" cy="1754326"/>
          </a:xfrm>
          <a:prstGeom prst="rect">
            <a:avLst/>
          </a:prstGeom>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en-US" altLang="zh-CN" sz="5400" b="1" spc="300" dirty="0">
              <a:ln w="11430"/>
              <a:solidFill>
                <a:schemeClr val="bg1"/>
              </a:solidFill>
              <a:latin typeface="微软雅黑" panose="020B0503020204020204" pitchFamily="34" charset="-122"/>
              <a:ea typeface="微软雅黑" panose="020B0503020204020204" pitchFamily="34" charset="-122"/>
            </a:endParaRPr>
          </a:p>
          <a:p>
            <a:pPr algn="ctr">
              <a:defRPr/>
            </a:pPr>
            <a:r>
              <a:rPr lang="zh-CN" altLang="en-US" sz="5400" b="1" spc="300" dirty="0">
                <a:ln w="11430"/>
                <a:solidFill>
                  <a:schemeClr val="bg1"/>
                </a:solidFill>
                <a:latin typeface="微软雅黑" panose="020B0503020204020204" pitchFamily="34" charset="-122"/>
                <a:ea typeface="微软雅黑" panose="020B0503020204020204" pitchFamily="34" charset="-122"/>
              </a:rPr>
              <a:t>谢谢！</a:t>
            </a:r>
            <a:endParaRPr lang="en-US" altLang="zh-CN" sz="5400" b="1" spc="300" dirty="0">
              <a:ln w="1143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2636742" y="3614547"/>
            <a:ext cx="5297315" cy="466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prstClr val="white"/>
              </a:solidFill>
            </a:endParaRPr>
          </a:p>
        </p:txBody>
      </p:sp>
      <p:sp>
        <p:nvSpPr>
          <p:cNvPr id="16" name="Freeform 25"/>
          <p:cNvSpPr>
            <a:spLocks noEditPoints="1"/>
          </p:cNvSpPr>
          <p:nvPr/>
        </p:nvSpPr>
        <p:spPr bwMode="auto">
          <a:xfrm>
            <a:off x="5896219" y="3757987"/>
            <a:ext cx="130969" cy="119856"/>
          </a:xfrm>
          <a:custGeom>
            <a:avLst/>
            <a:gdLst>
              <a:gd name="T0" fmla="*/ 35 w 70"/>
              <a:gd name="T1" fmla="*/ 0 h 64"/>
              <a:gd name="T2" fmla="*/ 12 w 70"/>
              <a:gd name="T3" fmla="*/ 10 h 64"/>
              <a:gd name="T4" fmla="*/ 12 w 70"/>
              <a:gd name="T5" fmla="*/ 55 h 64"/>
              <a:gd name="T6" fmla="*/ 35 w 70"/>
              <a:gd name="T7" fmla="*/ 64 h 64"/>
              <a:gd name="T8" fmla="*/ 57 w 70"/>
              <a:gd name="T9" fmla="*/ 55 h 64"/>
              <a:gd name="T10" fmla="*/ 57 w 70"/>
              <a:gd name="T11" fmla="*/ 10 h 64"/>
              <a:gd name="T12" fmla="*/ 35 w 70"/>
              <a:gd name="T13" fmla="*/ 0 h 64"/>
              <a:gd name="T14" fmla="*/ 54 w 70"/>
              <a:gd name="T15" fmla="*/ 52 h 64"/>
              <a:gd name="T16" fmla="*/ 35 w 70"/>
              <a:gd name="T17" fmla="*/ 60 h 64"/>
              <a:gd name="T18" fmla="*/ 15 w 70"/>
              <a:gd name="T19" fmla="*/ 52 h 64"/>
              <a:gd name="T20" fmla="*/ 7 w 70"/>
              <a:gd name="T21" fmla="*/ 32 h 64"/>
              <a:gd name="T22" fmla="*/ 15 w 70"/>
              <a:gd name="T23" fmla="*/ 13 h 64"/>
              <a:gd name="T24" fmla="*/ 35 w 70"/>
              <a:gd name="T25" fmla="*/ 5 h 64"/>
              <a:gd name="T26" fmla="*/ 54 w 70"/>
              <a:gd name="T27" fmla="*/ 13 h 64"/>
              <a:gd name="T28" fmla="*/ 62 w 70"/>
              <a:gd name="T29" fmla="*/ 32 h 64"/>
              <a:gd name="T30" fmla="*/ 54 w 70"/>
              <a:gd name="T31" fmla="*/ 5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 h="64">
                <a:moveTo>
                  <a:pt x="35" y="0"/>
                </a:moveTo>
                <a:cubicBezTo>
                  <a:pt x="26" y="0"/>
                  <a:pt x="18" y="4"/>
                  <a:pt x="12" y="10"/>
                </a:cubicBezTo>
                <a:cubicBezTo>
                  <a:pt x="0" y="22"/>
                  <a:pt x="0" y="42"/>
                  <a:pt x="12" y="55"/>
                </a:cubicBezTo>
                <a:cubicBezTo>
                  <a:pt x="18" y="61"/>
                  <a:pt x="26" y="64"/>
                  <a:pt x="35" y="64"/>
                </a:cubicBezTo>
                <a:cubicBezTo>
                  <a:pt x="43" y="64"/>
                  <a:pt x="51" y="61"/>
                  <a:pt x="57" y="55"/>
                </a:cubicBezTo>
                <a:cubicBezTo>
                  <a:pt x="70" y="42"/>
                  <a:pt x="70" y="22"/>
                  <a:pt x="57" y="10"/>
                </a:cubicBezTo>
                <a:cubicBezTo>
                  <a:pt x="51" y="4"/>
                  <a:pt x="43" y="0"/>
                  <a:pt x="35" y="0"/>
                </a:cubicBezTo>
                <a:close/>
                <a:moveTo>
                  <a:pt x="54" y="52"/>
                </a:moveTo>
                <a:cubicBezTo>
                  <a:pt x="49" y="57"/>
                  <a:pt x="42" y="60"/>
                  <a:pt x="35" y="60"/>
                </a:cubicBezTo>
                <a:cubicBezTo>
                  <a:pt x="27" y="60"/>
                  <a:pt x="21" y="57"/>
                  <a:pt x="15" y="52"/>
                </a:cubicBezTo>
                <a:cubicBezTo>
                  <a:pt x="10" y="46"/>
                  <a:pt x="7" y="40"/>
                  <a:pt x="7" y="32"/>
                </a:cubicBezTo>
                <a:cubicBezTo>
                  <a:pt x="7" y="25"/>
                  <a:pt x="10" y="18"/>
                  <a:pt x="15" y="13"/>
                </a:cubicBezTo>
                <a:cubicBezTo>
                  <a:pt x="21" y="8"/>
                  <a:pt x="27" y="5"/>
                  <a:pt x="35" y="5"/>
                </a:cubicBezTo>
                <a:cubicBezTo>
                  <a:pt x="42" y="5"/>
                  <a:pt x="49" y="8"/>
                  <a:pt x="54" y="13"/>
                </a:cubicBezTo>
                <a:cubicBezTo>
                  <a:pt x="59" y="18"/>
                  <a:pt x="62" y="25"/>
                  <a:pt x="62" y="32"/>
                </a:cubicBezTo>
                <a:cubicBezTo>
                  <a:pt x="62" y="40"/>
                  <a:pt x="59" y="46"/>
                  <a:pt x="54" y="52"/>
                </a:cubicBezTo>
                <a:close/>
              </a:path>
            </a:pathLst>
          </a:custGeom>
          <a:solidFill>
            <a:srgbClr val="505A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15680"/>
    </mc:Choice>
    <mc:Fallback xmlns="">
      <p:transition advTm="15680"/>
    </mc:Fallback>
  </mc:AlternateContent>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模板页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2974</TotalTime>
  <Words>226</Words>
  <Application>Microsoft Office PowerPoint</Application>
  <PresentationFormat>全屏显示(4:3)</PresentationFormat>
  <Paragraphs>25</Paragraphs>
  <Slides>4</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4</vt:i4>
      </vt:variant>
    </vt:vector>
  </HeadingPairs>
  <TitlesOfParts>
    <vt:vector size="16" baseType="lpstr">
      <vt:lpstr>等线 Light</vt:lpstr>
      <vt:lpstr>宋体</vt:lpstr>
      <vt:lpstr>微软雅黑</vt:lpstr>
      <vt:lpstr>Arial</vt:lpstr>
      <vt:lpstr>Calibri</vt:lpstr>
      <vt:lpstr>Calibri Light</vt:lpstr>
      <vt:lpstr>Century Gothic</vt:lpstr>
      <vt:lpstr>Times New Roman</vt:lpstr>
      <vt:lpstr>Wingdings 2</vt:lpstr>
      <vt:lpstr>模板页面</vt:lpstr>
      <vt:lpstr>Custom Design</vt:lpstr>
      <vt:lpstr>1_模板页面</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志杰 王</cp:lastModifiedBy>
  <cp:revision>1835</cp:revision>
  <dcterms:created xsi:type="dcterms:W3CDTF">2015-08-18T02:51:00Z</dcterms:created>
  <dcterms:modified xsi:type="dcterms:W3CDTF">2023-11-07T14:02:23Z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2017-12-21T08:37:51.7033375Z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KSOProductBuildVer">
    <vt:lpwstr>2052-11.1.0.9208</vt:lpwstr>
  </property>
</Properties>
</file>