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3" r:id="rId2"/>
    <p:sldMasterId id="2147483655" r:id="rId3"/>
  </p:sldMasterIdLst>
  <p:notesMasterIdLst>
    <p:notesMasterId r:id="rId17"/>
  </p:notesMasterIdLst>
  <p:handoutMasterIdLst>
    <p:handoutMasterId r:id="rId18"/>
  </p:handoutMasterIdLst>
  <p:sldIdLst>
    <p:sldId id="1221" r:id="rId4"/>
    <p:sldId id="1222" r:id="rId5"/>
    <p:sldId id="1525" r:id="rId6"/>
    <p:sldId id="1524" r:id="rId7"/>
    <p:sldId id="1532" r:id="rId8"/>
    <p:sldId id="1526" r:id="rId9"/>
    <p:sldId id="1533" r:id="rId10"/>
    <p:sldId id="1527" r:id="rId11"/>
    <p:sldId id="1531" r:id="rId12"/>
    <p:sldId id="1528" r:id="rId13"/>
    <p:sldId id="1534" r:id="rId14"/>
    <p:sldId id="1530" r:id="rId15"/>
    <p:sldId id="1484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B2"/>
    <a:srgbClr val="E29544"/>
    <a:srgbClr val="00449A"/>
    <a:srgbClr val="003A8F"/>
    <a:srgbClr val="73D2E8"/>
    <a:srgbClr val="61C09E"/>
    <a:srgbClr val="C1D9DF"/>
    <a:srgbClr val="FCF5ED"/>
    <a:srgbClr val="E38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8" autoAdjust="0"/>
    <p:restoredTop sz="84295" autoAdjust="0"/>
  </p:normalViewPr>
  <p:slideViewPr>
    <p:cSldViewPr snapToGrid="0" snapToObjects="1">
      <p:cViewPr varScale="1">
        <p:scale>
          <a:sx n="72" d="100"/>
          <a:sy n="72" d="100"/>
        </p:scale>
        <p:origin x="15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72" d="100"/>
          <a:sy n="172" d="100"/>
        </p:scale>
        <p:origin x="226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7705E-39B1-9745-BFB1-E2AFB77B681B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5FF3E-1ADD-BE4F-9ED2-20CB81AE97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2024/9/24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5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223935"/>
            <a:ext cx="727787" cy="652366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88900" sx="102000" sy="102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832562" y="223935"/>
            <a:ext cx="4826259" cy="652366"/>
          </a:xfrm>
          <a:prstGeom prst="rect">
            <a:avLst/>
          </a:prstGeo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1">
                    <a:lumMod val="75000"/>
                  </a:schemeClr>
                </a:solidFill>
                <a:effectLst>
                  <a:outerShdw blurRad="88900" sx="102000" sy="102000" algn="ctr" rotWithShape="0">
                    <a:prstClr val="black">
                      <a:alpha val="25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段文字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 userDrawn="1"/>
        </p:nvSpPr>
        <p:spPr>
          <a:xfrm>
            <a:off x="1" y="0"/>
            <a:ext cx="7330606" cy="579395"/>
          </a:xfrm>
          <a:custGeom>
            <a:avLst/>
            <a:gdLst>
              <a:gd name="connsiteX0" fmla="*/ 9472293 w 9486459"/>
              <a:gd name="connsiteY0" fmla="*/ 0 h 579395"/>
              <a:gd name="connsiteX1" fmla="*/ 9486459 w 9486459"/>
              <a:gd name="connsiteY1" fmla="*/ 0 h 579395"/>
              <a:gd name="connsiteX2" fmla="*/ 9122539 w 9486459"/>
              <a:gd name="connsiteY2" fmla="*/ 579395 h 579395"/>
              <a:gd name="connsiteX3" fmla="*/ 9108373 w 9486459"/>
              <a:gd name="connsiteY3" fmla="*/ 579395 h 579395"/>
              <a:gd name="connsiteX4" fmla="*/ 9383852 w 9486459"/>
              <a:gd name="connsiteY4" fmla="*/ 0 h 579395"/>
              <a:gd name="connsiteX5" fmla="*/ 9434831 w 9486459"/>
              <a:gd name="connsiteY5" fmla="*/ 0 h 579395"/>
              <a:gd name="connsiteX6" fmla="*/ 9070911 w 9486459"/>
              <a:gd name="connsiteY6" fmla="*/ 579395 h 579395"/>
              <a:gd name="connsiteX7" fmla="*/ 9019932 w 9486459"/>
              <a:gd name="connsiteY7" fmla="*/ 579395 h 579395"/>
              <a:gd name="connsiteX8" fmla="*/ 0 w 9486459"/>
              <a:gd name="connsiteY8" fmla="*/ 0 h 579395"/>
              <a:gd name="connsiteX9" fmla="*/ 9345418 w 9486459"/>
              <a:gd name="connsiteY9" fmla="*/ 0 h 579395"/>
              <a:gd name="connsiteX10" fmla="*/ 8977879 w 9486459"/>
              <a:gd name="connsiteY10" fmla="*/ 579395 h 579395"/>
              <a:gd name="connsiteX11" fmla="*/ 0 w 9486459"/>
              <a:gd name="connsiteY11" fmla="*/ 579395 h 5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86459" h="579395">
                <a:moveTo>
                  <a:pt x="9472293" y="0"/>
                </a:moveTo>
                <a:lnTo>
                  <a:pt x="9486459" y="0"/>
                </a:lnTo>
                <a:lnTo>
                  <a:pt x="9122539" y="579395"/>
                </a:lnTo>
                <a:lnTo>
                  <a:pt x="9108373" y="579395"/>
                </a:lnTo>
                <a:close/>
                <a:moveTo>
                  <a:pt x="9383852" y="0"/>
                </a:moveTo>
                <a:lnTo>
                  <a:pt x="9434831" y="0"/>
                </a:lnTo>
                <a:lnTo>
                  <a:pt x="9070911" y="579395"/>
                </a:lnTo>
                <a:lnTo>
                  <a:pt x="9019932" y="579395"/>
                </a:lnTo>
                <a:close/>
                <a:moveTo>
                  <a:pt x="0" y="0"/>
                </a:moveTo>
                <a:lnTo>
                  <a:pt x="9345418" y="0"/>
                </a:lnTo>
                <a:lnTo>
                  <a:pt x="8977879" y="579395"/>
                </a:lnTo>
                <a:lnTo>
                  <a:pt x="0" y="579395"/>
                </a:lnTo>
                <a:close/>
              </a:path>
            </a:pathLst>
          </a:custGeom>
          <a:pattFill prst="wdUpDiag">
            <a:fgClr>
              <a:srgbClr val="00449A"/>
            </a:fgClr>
            <a:bgClr>
              <a:srgbClr val="003A8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400" dirty="0">
              <a:solidFill>
                <a:srgbClr val="0064B8"/>
              </a:solidFill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360704" y="48077"/>
            <a:ext cx="6930305" cy="5078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8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00063" y="6644503"/>
            <a:ext cx="8143875" cy="0"/>
            <a:chOff x="666750" y="6520363"/>
            <a:chExt cx="10858500" cy="0"/>
          </a:xfrm>
        </p:grpSpPr>
        <p:cxnSp>
          <p:nvCxnSpPr>
            <p:cNvPr id="15" name="直接连接符 14"/>
            <p:cNvCxnSpPr/>
            <p:nvPr userDrawn="1"/>
          </p:nvCxnSpPr>
          <p:spPr>
            <a:xfrm flipH="1">
              <a:off x="7049084" y="6520363"/>
              <a:ext cx="447616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flipH="1">
              <a:off x="666750" y="6520363"/>
              <a:ext cx="447616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/>
        </p:nvSpPr>
        <p:spPr>
          <a:xfrm>
            <a:off x="141894" y="691431"/>
            <a:ext cx="128586" cy="370486"/>
          </a:xfrm>
          <a:prstGeom prst="rect">
            <a:avLst/>
          </a:prstGeom>
          <a:solidFill>
            <a:srgbClr val="E38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内容占位符 2"/>
          <p:cNvSpPr>
            <a:spLocks noGrp="1"/>
          </p:cNvSpPr>
          <p:nvPr>
            <p:ph sz="quarter" idx="13"/>
          </p:nvPr>
        </p:nvSpPr>
        <p:spPr>
          <a:xfrm>
            <a:off x="267933" y="688055"/>
            <a:ext cx="8005763" cy="37050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30607" y="29431"/>
            <a:ext cx="1697384" cy="526477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>
          <a:xfrm>
            <a:off x="3028950" y="6329973"/>
            <a:ext cx="30861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6"/>
          </p:nvPr>
        </p:nvSpPr>
        <p:spPr>
          <a:xfrm>
            <a:off x="7038155" y="6461940"/>
            <a:ext cx="20574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A03BE5-ABA4-7E50-96DC-0A2BD84382EA}"/>
              </a:ext>
            </a:extLst>
          </p:cNvPr>
          <p:cNvSpPr/>
          <p:nvPr userDrawn="1"/>
        </p:nvSpPr>
        <p:spPr>
          <a:xfrm>
            <a:off x="3841505" y="6512396"/>
            <a:ext cx="1556972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1200" b="1" spc="300" dirty="0">
                <a:solidFill>
                  <a:schemeClr val="tx2"/>
                </a:solidFill>
                <a:latin typeface="+mj-ea"/>
                <a:ea typeface="+mj-ea"/>
              </a:rPr>
              <a:t>AIDING Lab</a:t>
            </a:r>
            <a:endParaRPr lang="zh-CN" altLang="en-US" sz="12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段文字版式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 userDrawn="1"/>
        </p:nvSpPr>
        <p:spPr>
          <a:xfrm>
            <a:off x="1" y="0"/>
            <a:ext cx="7341414" cy="579395"/>
          </a:xfrm>
          <a:custGeom>
            <a:avLst/>
            <a:gdLst>
              <a:gd name="connsiteX0" fmla="*/ 9472293 w 9486459"/>
              <a:gd name="connsiteY0" fmla="*/ 0 h 579395"/>
              <a:gd name="connsiteX1" fmla="*/ 9486459 w 9486459"/>
              <a:gd name="connsiteY1" fmla="*/ 0 h 579395"/>
              <a:gd name="connsiteX2" fmla="*/ 9122539 w 9486459"/>
              <a:gd name="connsiteY2" fmla="*/ 579395 h 579395"/>
              <a:gd name="connsiteX3" fmla="*/ 9108373 w 9486459"/>
              <a:gd name="connsiteY3" fmla="*/ 579395 h 579395"/>
              <a:gd name="connsiteX4" fmla="*/ 9383852 w 9486459"/>
              <a:gd name="connsiteY4" fmla="*/ 0 h 579395"/>
              <a:gd name="connsiteX5" fmla="*/ 9434831 w 9486459"/>
              <a:gd name="connsiteY5" fmla="*/ 0 h 579395"/>
              <a:gd name="connsiteX6" fmla="*/ 9070911 w 9486459"/>
              <a:gd name="connsiteY6" fmla="*/ 579395 h 579395"/>
              <a:gd name="connsiteX7" fmla="*/ 9019932 w 9486459"/>
              <a:gd name="connsiteY7" fmla="*/ 579395 h 579395"/>
              <a:gd name="connsiteX8" fmla="*/ 0 w 9486459"/>
              <a:gd name="connsiteY8" fmla="*/ 0 h 579395"/>
              <a:gd name="connsiteX9" fmla="*/ 9345418 w 9486459"/>
              <a:gd name="connsiteY9" fmla="*/ 0 h 579395"/>
              <a:gd name="connsiteX10" fmla="*/ 8977879 w 9486459"/>
              <a:gd name="connsiteY10" fmla="*/ 579395 h 579395"/>
              <a:gd name="connsiteX11" fmla="*/ 0 w 9486459"/>
              <a:gd name="connsiteY11" fmla="*/ 579395 h 5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86459" h="579395">
                <a:moveTo>
                  <a:pt x="9472293" y="0"/>
                </a:moveTo>
                <a:lnTo>
                  <a:pt x="9486459" y="0"/>
                </a:lnTo>
                <a:lnTo>
                  <a:pt x="9122539" y="579395"/>
                </a:lnTo>
                <a:lnTo>
                  <a:pt x="9108373" y="579395"/>
                </a:lnTo>
                <a:close/>
                <a:moveTo>
                  <a:pt x="9383852" y="0"/>
                </a:moveTo>
                <a:lnTo>
                  <a:pt x="9434831" y="0"/>
                </a:lnTo>
                <a:lnTo>
                  <a:pt x="9070911" y="579395"/>
                </a:lnTo>
                <a:lnTo>
                  <a:pt x="9019932" y="579395"/>
                </a:lnTo>
                <a:close/>
                <a:moveTo>
                  <a:pt x="0" y="0"/>
                </a:moveTo>
                <a:lnTo>
                  <a:pt x="9345418" y="0"/>
                </a:lnTo>
                <a:lnTo>
                  <a:pt x="8977879" y="579395"/>
                </a:lnTo>
                <a:lnTo>
                  <a:pt x="0" y="579395"/>
                </a:lnTo>
                <a:close/>
              </a:path>
            </a:pathLst>
          </a:custGeom>
          <a:pattFill prst="wdUpDiag">
            <a:fgClr>
              <a:srgbClr val="00449A"/>
            </a:fgClr>
            <a:bgClr>
              <a:srgbClr val="003A8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400" dirty="0">
              <a:solidFill>
                <a:srgbClr val="0064B8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20970" y="168759"/>
            <a:ext cx="192878" cy="208413"/>
            <a:chOff x="337460" y="322200"/>
            <a:chExt cx="257171" cy="208413"/>
          </a:xfrm>
        </p:grpSpPr>
        <p:sp>
          <p:nvSpPr>
            <p:cNvPr id="5" name="箭头: V 形 4"/>
            <p:cNvSpPr/>
            <p:nvPr userDrawn="1"/>
          </p:nvSpPr>
          <p:spPr>
            <a:xfrm>
              <a:off x="424769" y="322200"/>
              <a:ext cx="169862" cy="20841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: 形状 5"/>
            <p:cNvSpPr/>
            <p:nvPr userDrawn="1"/>
          </p:nvSpPr>
          <p:spPr>
            <a:xfrm>
              <a:off x="371973" y="322200"/>
              <a:ext cx="120110" cy="208413"/>
            </a:xfrm>
            <a:custGeom>
              <a:avLst/>
              <a:gdLst>
                <a:gd name="connsiteX0" fmla="*/ 0 w 120110"/>
                <a:gd name="connsiteY0" fmla="*/ 0 h 208413"/>
                <a:gd name="connsiteX1" fmla="*/ 35179 w 120110"/>
                <a:gd name="connsiteY1" fmla="*/ 0 h 208413"/>
                <a:gd name="connsiteX2" fmla="*/ 120110 w 120110"/>
                <a:gd name="connsiteY2" fmla="*/ 104207 h 208413"/>
                <a:gd name="connsiteX3" fmla="*/ 35179 w 120110"/>
                <a:gd name="connsiteY3" fmla="*/ 208413 h 208413"/>
                <a:gd name="connsiteX4" fmla="*/ 0 w 120110"/>
                <a:gd name="connsiteY4" fmla="*/ 208413 h 208413"/>
                <a:gd name="connsiteX5" fmla="*/ 84931 w 120110"/>
                <a:gd name="connsiteY5" fmla="*/ 104207 h 20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110" h="208413">
                  <a:moveTo>
                    <a:pt x="0" y="0"/>
                  </a:moveTo>
                  <a:lnTo>
                    <a:pt x="35179" y="0"/>
                  </a:lnTo>
                  <a:lnTo>
                    <a:pt x="120110" y="104207"/>
                  </a:lnTo>
                  <a:lnTo>
                    <a:pt x="35179" y="208413"/>
                  </a:lnTo>
                  <a:lnTo>
                    <a:pt x="0" y="208413"/>
                  </a:lnTo>
                  <a:lnTo>
                    <a:pt x="84931" y="104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任意多边形: 形状 6"/>
            <p:cNvSpPr/>
            <p:nvPr userDrawn="1"/>
          </p:nvSpPr>
          <p:spPr>
            <a:xfrm>
              <a:off x="337460" y="322200"/>
              <a:ext cx="101826" cy="208413"/>
            </a:xfrm>
            <a:custGeom>
              <a:avLst/>
              <a:gdLst>
                <a:gd name="connsiteX0" fmla="*/ 0 w 101826"/>
                <a:gd name="connsiteY0" fmla="*/ 0 h 208413"/>
                <a:gd name="connsiteX1" fmla="*/ 16895 w 101826"/>
                <a:gd name="connsiteY1" fmla="*/ 0 h 208413"/>
                <a:gd name="connsiteX2" fmla="*/ 101826 w 101826"/>
                <a:gd name="connsiteY2" fmla="*/ 104207 h 208413"/>
                <a:gd name="connsiteX3" fmla="*/ 16895 w 101826"/>
                <a:gd name="connsiteY3" fmla="*/ 208413 h 208413"/>
                <a:gd name="connsiteX4" fmla="*/ 0 w 101826"/>
                <a:gd name="connsiteY4" fmla="*/ 208413 h 208413"/>
                <a:gd name="connsiteX5" fmla="*/ 84931 w 101826"/>
                <a:gd name="connsiteY5" fmla="*/ 104207 h 20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826" h="208413">
                  <a:moveTo>
                    <a:pt x="0" y="0"/>
                  </a:moveTo>
                  <a:lnTo>
                    <a:pt x="16895" y="0"/>
                  </a:lnTo>
                  <a:lnTo>
                    <a:pt x="101826" y="104207"/>
                  </a:lnTo>
                  <a:lnTo>
                    <a:pt x="16895" y="208413"/>
                  </a:lnTo>
                  <a:lnTo>
                    <a:pt x="0" y="208413"/>
                  </a:lnTo>
                  <a:lnTo>
                    <a:pt x="84931" y="104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353444" y="48077"/>
            <a:ext cx="6911060" cy="507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="1" spc="3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41505" y="6415684"/>
            <a:ext cx="1556972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1200" b="1" spc="300" dirty="0">
                <a:solidFill>
                  <a:schemeClr val="tx2"/>
                </a:solidFill>
                <a:latin typeface="+mj-ea"/>
                <a:ea typeface="+mj-ea"/>
              </a:rPr>
              <a:t>AIDING Lab</a:t>
            </a:r>
            <a:endParaRPr lang="zh-CN" altLang="en-US" sz="12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00063" y="6520363"/>
            <a:ext cx="8143875" cy="0"/>
            <a:chOff x="666750" y="6520363"/>
            <a:chExt cx="10858500" cy="0"/>
          </a:xfrm>
        </p:grpSpPr>
        <p:cxnSp>
          <p:nvCxnSpPr>
            <p:cNvPr id="15" name="直接连接符 14"/>
            <p:cNvCxnSpPr/>
            <p:nvPr userDrawn="1"/>
          </p:nvCxnSpPr>
          <p:spPr>
            <a:xfrm flipH="1">
              <a:off x="7049084" y="6520363"/>
              <a:ext cx="447616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flipH="1">
              <a:off x="666750" y="6520363"/>
              <a:ext cx="447616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1415" y="48078"/>
            <a:ext cx="1681615" cy="5078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段文字版式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 userDrawn="1"/>
        </p:nvSpPr>
        <p:spPr>
          <a:xfrm>
            <a:off x="1" y="0"/>
            <a:ext cx="7348450" cy="579395"/>
          </a:xfrm>
          <a:custGeom>
            <a:avLst/>
            <a:gdLst>
              <a:gd name="connsiteX0" fmla="*/ 9472293 w 9486459"/>
              <a:gd name="connsiteY0" fmla="*/ 0 h 579395"/>
              <a:gd name="connsiteX1" fmla="*/ 9486459 w 9486459"/>
              <a:gd name="connsiteY1" fmla="*/ 0 h 579395"/>
              <a:gd name="connsiteX2" fmla="*/ 9122539 w 9486459"/>
              <a:gd name="connsiteY2" fmla="*/ 579395 h 579395"/>
              <a:gd name="connsiteX3" fmla="*/ 9108373 w 9486459"/>
              <a:gd name="connsiteY3" fmla="*/ 579395 h 579395"/>
              <a:gd name="connsiteX4" fmla="*/ 9383852 w 9486459"/>
              <a:gd name="connsiteY4" fmla="*/ 0 h 579395"/>
              <a:gd name="connsiteX5" fmla="*/ 9434831 w 9486459"/>
              <a:gd name="connsiteY5" fmla="*/ 0 h 579395"/>
              <a:gd name="connsiteX6" fmla="*/ 9070911 w 9486459"/>
              <a:gd name="connsiteY6" fmla="*/ 579395 h 579395"/>
              <a:gd name="connsiteX7" fmla="*/ 9019932 w 9486459"/>
              <a:gd name="connsiteY7" fmla="*/ 579395 h 579395"/>
              <a:gd name="connsiteX8" fmla="*/ 0 w 9486459"/>
              <a:gd name="connsiteY8" fmla="*/ 0 h 579395"/>
              <a:gd name="connsiteX9" fmla="*/ 9345418 w 9486459"/>
              <a:gd name="connsiteY9" fmla="*/ 0 h 579395"/>
              <a:gd name="connsiteX10" fmla="*/ 8977879 w 9486459"/>
              <a:gd name="connsiteY10" fmla="*/ 579395 h 579395"/>
              <a:gd name="connsiteX11" fmla="*/ 0 w 9486459"/>
              <a:gd name="connsiteY11" fmla="*/ 579395 h 57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86459" h="579395">
                <a:moveTo>
                  <a:pt x="9472293" y="0"/>
                </a:moveTo>
                <a:lnTo>
                  <a:pt x="9486459" y="0"/>
                </a:lnTo>
                <a:lnTo>
                  <a:pt x="9122539" y="579395"/>
                </a:lnTo>
                <a:lnTo>
                  <a:pt x="9108373" y="579395"/>
                </a:lnTo>
                <a:close/>
                <a:moveTo>
                  <a:pt x="9383852" y="0"/>
                </a:moveTo>
                <a:lnTo>
                  <a:pt x="9434831" y="0"/>
                </a:lnTo>
                <a:lnTo>
                  <a:pt x="9070911" y="579395"/>
                </a:lnTo>
                <a:lnTo>
                  <a:pt x="9019932" y="579395"/>
                </a:lnTo>
                <a:close/>
                <a:moveTo>
                  <a:pt x="0" y="0"/>
                </a:moveTo>
                <a:lnTo>
                  <a:pt x="9345418" y="0"/>
                </a:lnTo>
                <a:lnTo>
                  <a:pt x="8977879" y="579395"/>
                </a:lnTo>
                <a:lnTo>
                  <a:pt x="0" y="579395"/>
                </a:lnTo>
                <a:close/>
              </a:path>
            </a:pathLst>
          </a:custGeom>
          <a:pattFill prst="wdUpDiag">
            <a:fgClr>
              <a:srgbClr val="00449A"/>
            </a:fgClr>
            <a:bgClr>
              <a:srgbClr val="003A8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 sz="2400" dirty="0">
              <a:solidFill>
                <a:srgbClr val="0064B8"/>
              </a:solidFill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82980" y="168759"/>
            <a:ext cx="192878" cy="208413"/>
            <a:chOff x="337460" y="322200"/>
            <a:chExt cx="257171" cy="208413"/>
          </a:xfrm>
        </p:grpSpPr>
        <p:sp>
          <p:nvSpPr>
            <p:cNvPr id="5" name="箭头: V 形 4"/>
            <p:cNvSpPr/>
            <p:nvPr userDrawn="1"/>
          </p:nvSpPr>
          <p:spPr>
            <a:xfrm>
              <a:off x="424769" y="322200"/>
              <a:ext cx="169862" cy="208413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6" name="任意多边形: 形状 5"/>
            <p:cNvSpPr/>
            <p:nvPr userDrawn="1"/>
          </p:nvSpPr>
          <p:spPr>
            <a:xfrm>
              <a:off x="371973" y="322200"/>
              <a:ext cx="120110" cy="208413"/>
            </a:xfrm>
            <a:custGeom>
              <a:avLst/>
              <a:gdLst>
                <a:gd name="connsiteX0" fmla="*/ 0 w 120110"/>
                <a:gd name="connsiteY0" fmla="*/ 0 h 208413"/>
                <a:gd name="connsiteX1" fmla="*/ 35179 w 120110"/>
                <a:gd name="connsiteY1" fmla="*/ 0 h 208413"/>
                <a:gd name="connsiteX2" fmla="*/ 120110 w 120110"/>
                <a:gd name="connsiteY2" fmla="*/ 104207 h 208413"/>
                <a:gd name="connsiteX3" fmla="*/ 35179 w 120110"/>
                <a:gd name="connsiteY3" fmla="*/ 208413 h 208413"/>
                <a:gd name="connsiteX4" fmla="*/ 0 w 120110"/>
                <a:gd name="connsiteY4" fmla="*/ 208413 h 208413"/>
                <a:gd name="connsiteX5" fmla="*/ 84931 w 120110"/>
                <a:gd name="connsiteY5" fmla="*/ 104207 h 20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110" h="208413">
                  <a:moveTo>
                    <a:pt x="0" y="0"/>
                  </a:moveTo>
                  <a:lnTo>
                    <a:pt x="35179" y="0"/>
                  </a:lnTo>
                  <a:lnTo>
                    <a:pt x="120110" y="104207"/>
                  </a:lnTo>
                  <a:lnTo>
                    <a:pt x="35179" y="208413"/>
                  </a:lnTo>
                  <a:lnTo>
                    <a:pt x="0" y="208413"/>
                  </a:lnTo>
                  <a:lnTo>
                    <a:pt x="84931" y="104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" name="任意多边形: 形状 6"/>
            <p:cNvSpPr/>
            <p:nvPr userDrawn="1"/>
          </p:nvSpPr>
          <p:spPr>
            <a:xfrm>
              <a:off x="337460" y="322200"/>
              <a:ext cx="101826" cy="208413"/>
            </a:xfrm>
            <a:custGeom>
              <a:avLst/>
              <a:gdLst>
                <a:gd name="connsiteX0" fmla="*/ 0 w 101826"/>
                <a:gd name="connsiteY0" fmla="*/ 0 h 208413"/>
                <a:gd name="connsiteX1" fmla="*/ 16895 w 101826"/>
                <a:gd name="connsiteY1" fmla="*/ 0 h 208413"/>
                <a:gd name="connsiteX2" fmla="*/ 101826 w 101826"/>
                <a:gd name="connsiteY2" fmla="*/ 104207 h 208413"/>
                <a:gd name="connsiteX3" fmla="*/ 16895 w 101826"/>
                <a:gd name="connsiteY3" fmla="*/ 208413 h 208413"/>
                <a:gd name="connsiteX4" fmla="*/ 0 w 101826"/>
                <a:gd name="connsiteY4" fmla="*/ 208413 h 208413"/>
                <a:gd name="connsiteX5" fmla="*/ 84931 w 101826"/>
                <a:gd name="connsiteY5" fmla="*/ 104207 h 20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826" h="208413">
                  <a:moveTo>
                    <a:pt x="0" y="0"/>
                  </a:moveTo>
                  <a:lnTo>
                    <a:pt x="16895" y="0"/>
                  </a:lnTo>
                  <a:lnTo>
                    <a:pt x="101826" y="104207"/>
                  </a:lnTo>
                  <a:lnTo>
                    <a:pt x="16895" y="208413"/>
                  </a:lnTo>
                  <a:lnTo>
                    <a:pt x="0" y="208413"/>
                  </a:lnTo>
                  <a:lnTo>
                    <a:pt x="84931" y="1042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332271" y="48077"/>
            <a:ext cx="6725234" cy="50783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 b="1" spc="3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800" b="1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500063" y="6520363"/>
            <a:ext cx="8143875" cy="0"/>
            <a:chOff x="666750" y="6520363"/>
            <a:chExt cx="10858500" cy="0"/>
          </a:xfrm>
        </p:grpSpPr>
        <p:cxnSp>
          <p:nvCxnSpPr>
            <p:cNvPr id="15" name="直接连接符 14"/>
            <p:cNvCxnSpPr/>
            <p:nvPr userDrawn="1"/>
          </p:nvCxnSpPr>
          <p:spPr>
            <a:xfrm flipH="1">
              <a:off x="7049084" y="6520363"/>
              <a:ext cx="447616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 flipH="1">
              <a:off x="666750" y="6520363"/>
              <a:ext cx="4476166" cy="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 userDrawn="1"/>
        </p:nvSpPr>
        <p:spPr>
          <a:xfrm>
            <a:off x="198947" y="728041"/>
            <a:ext cx="128586" cy="370486"/>
          </a:xfrm>
          <a:prstGeom prst="rect">
            <a:avLst/>
          </a:prstGeom>
          <a:solidFill>
            <a:srgbClr val="E38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内容占位符 2"/>
          <p:cNvSpPr>
            <a:spLocks noGrp="1"/>
          </p:cNvSpPr>
          <p:nvPr>
            <p:ph sz="quarter" idx="13"/>
          </p:nvPr>
        </p:nvSpPr>
        <p:spPr>
          <a:xfrm>
            <a:off x="324986" y="724665"/>
            <a:ext cx="8005763" cy="3705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8451" y="33731"/>
            <a:ext cx="1613905" cy="5221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4D278C-6CE4-A965-63DF-66FBCD3EDA05}"/>
              </a:ext>
            </a:extLst>
          </p:cNvPr>
          <p:cNvSpPr/>
          <p:nvPr userDrawn="1"/>
        </p:nvSpPr>
        <p:spPr>
          <a:xfrm>
            <a:off x="3841505" y="6415684"/>
            <a:ext cx="1556972" cy="276999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/>
            <a:r>
              <a:rPr lang="en-US" altLang="zh-CN" sz="1200" b="1" spc="300" dirty="0">
                <a:solidFill>
                  <a:schemeClr val="tx2"/>
                </a:solidFill>
                <a:latin typeface="+mj-ea"/>
                <a:ea typeface="+mj-ea"/>
              </a:rPr>
              <a:t>AIDING Lab</a:t>
            </a:r>
            <a:endParaRPr lang="zh-CN" altLang="en-US" sz="1200" b="1" spc="300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3"/>
          </p:nvPr>
        </p:nvSpPr>
        <p:spPr>
          <a:xfrm>
            <a:off x="2990630" y="5730245"/>
            <a:ext cx="2942339" cy="3705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4257066" y="4702431"/>
            <a:ext cx="629868" cy="3705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数字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3300153" y="-308113"/>
            <a:ext cx="7148945" cy="71661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2"/>
            <a:ext cx="9144000" cy="3544357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2"/>
            <a:ext cx="9143999" cy="3544357"/>
          </a:xfrm>
          <a:prstGeom prst="rect">
            <a:avLst/>
          </a:prstGeom>
          <a:solidFill>
            <a:srgbClr val="0064B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4876471" y="0"/>
            <a:ext cx="6853910" cy="685391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56786"/>
            <a:ext cx="9144000" cy="326091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" y="1838131"/>
            <a:ext cx="9144000" cy="3270852"/>
          </a:xfrm>
          <a:prstGeom prst="rect">
            <a:avLst/>
          </a:prstGeom>
          <a:solidFill>
            <a:srgbClr val="0064B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84516" y="185907"/>
            <a:ext cx="6901543" cy="6522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8013" y="2185905"/>
            <a:ext cx="9276313" cy="523220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800" b="1" spc="30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文章标题（</a:t>
            </a:r>
            <a:r>
              <a:rPr lang="en-US" altLang="zh-CN" sz="1200" b="1" spc="30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1200" b="1" spc="30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原文标题即可，不必翻译</a:t>
            </a:r>
            <a:r>
              <a:rPr lang="zh-CN" altLang="en-US" sz="2800" b="1" spc="30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b="1" spc="300" dirty="0">
              <a:ln w="1143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6742" y="2970735"/>
            <a:ext cx="5297315" cy="46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Freeform 25"/>
          <p:cNvSpPr>
            <a:spLocks noEditPoints="1"/>
          </p:cNvSpPr>
          <p:nvPr/>
        </p:nvSpPr>
        <p:spPr bwMode="auto">
          <a:xfrm>
            <a:off x="5896219" y="3114175"/>
            <a:ext cx="130969" cy="119856"/>
          </a:xfrm>
          <a:custGeom>
            <a:avLst/>
            <a:gdLst>
              <a:gd name="T0" fmla="*/ 35 w 70"/>
              <a:gd name="T1" fmla="*/ 0 h 64"/>
              <a:gd name="T2" fmla="*/ 12 w 70"/>
              <a:gd name="T3" fmla="*/ 10 h 64"/>
              <a:gd name="T4" fmla="*/ 12 w 70"/>
              <a:gd name="T5" fmla="*/ 55 h 64"/>
              <a:gd name="T6" fmla="*/ 35 w 70"/>
              <a:gd name="T7" fmla="*/ 64 h 64"/>
              <a:gd name="T8" fmla="*/ 57 w 70"/>
              <a:gd name="T9" fmla="*/ 55 h 64"/>
              <a:gd name="T10" fmla="*/ 57 w 70"/>
              <a:gd name="T11" fmla="*/ 10 h 64"/>
              <a:gd name="T12" fmla="*/ 35 w 70"/>
              <a:gd name="T13" fmla="*/ 0 h 64"/>
              <a:gd name="T14" fmla="*/ 54 w 70"/>
              <a:gd name="T15" fmla="*/ 52 h 64"/>
              <a:gd name="T16" fmla="*/ 35 w 70"/>
              <a:gd name="T17" fmla="*/ 60 h 64"/>
              <a:gd name="T18" fmla="*/ 15 w 70"/>
              <a:gd name="T19" fmla="*/ 52 h 64"/>
              <a:gd name="T20" fmla="*/ 7 w 70"/>
              <a:gd name="T21" fmla="*/ 32 h 64"/>
              <a:gd name="T22" fmla="*/ 15 w 70"/>
              <a:gd name="T23" fmla="*/ 13 h 64"/>
              <a:gd name="T24" fmla="*/ 35 w 70"/>
              <a:gd name="T25" fmla="*/ 5 h 64"/>
              <a:gd name="T26" fmla="*/ 54 w 70"/>
              <a:gd name="T27" fmla="*/ 13 h 64"/>
              <a:gd name="T28" fmla="*/ 62 w 70"/>
              <a:gd name="T29" fmla="*/ 32 h 64"/>
              <a:gd name="T30" fmla="*/ 54 w 70"/>
              <a:gd name="T31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64">
                <a:moveTo>
                  <a:pt x="35" y="0"/>
                </a:moveTo>
                <a:cubicBezTo>
                  <a:pt x="26" y="0"/>
                  <a:pt x="18" y="4"/>
                  <a:pt x="12" y="10"/>
                </a:cubicBezTo>
                <a:cubicBezTo>
                  <a:pt x="0" y="22"/>
                  <a:pt x="0" y="42"/>
                  <a:pt x="12" y="55"/>
                </a:cubicBezTo>
                <a:cubicBezTo>
                  <a:pt x="18" y="61"/>
                  <a:pt x="26" y="64"/>
                  <a:pt x="35" y="64"/>
                </a:cubicBezTo>
                <a:cubicBezTo>
                  <a:pt x="43" y="64"/>
                  <a:pt x="51" y="61"/>
                  <a:pt x="57" y="55"/>
                </a:cubicBezTo>
                <a:cubicBezTo>
                  <a:pt x="70" y="42"/>
                  <a:pt x="70" y="22"/>
                  <a:pt x="57" y="10"/>
                </a:cubicBezTo>
                <a:cubicBezTo>
                  <a:pt x="51" y="4"/>
                  <a:pt x="43" y="0"/>
                  <a:pt x="35" y="0"/>
                </a:cubicBezTo>
                <a:close/>
                <a:moveTo>
                  <a:pt x="54" y="52"/>
                </a:moveTo>
                <a:cubicBezTo>
                  <a:pt x="49" y="57"/>
                  <a:pt x="42" y="60"/>
                  <a:pt x="35" y="60"/>
                </a:cubicBezTo>
                <a:cubicBezTo>
                  <a:pt x="27" y="60"/>
                  <a:pt x="21" y="57"/>
                  <a:pt x="15" y="52"/>
                </a:cubicBezTo>
                <a:cubicBezTo>
                  <a:pt x="10" y="46"/>
                  <a:pt x="7" y="40"/>
                  <a:pt x="7" y="32"/>
                </a:cubicBezTo>
                <a:cubicBezTo>
                  <a:pt x="7" y="25"/>
                  <a:pt x="10" y="18"/>
                  <a:pt x="15" y="13"/>
                </a:cubicBezTo>
                <a:cubicBezTo>
                  <a:pt x="21" y="8"/>
                  <a:pt x="27" y="5"/>
                  <a:pt x="35" y="5"/>
                </a:cubicBezTo>
                <a:cubicBezTo>
                  <a:pt x="42" y="5"/>
                  <a:pt x="49" y="8"/>
                  <a:pt x="54" y="13"/>
                </a:cubicBezTo>
                <a:cubicBezTo>
                  <a:pt x="59" y="18"/>
                  <a:pt x="62" y="25"/>
                  <a:pt x="62" y="32"/>
                </a:cubicBezTo>
                <a:cubicBezTo>
                  <a:pt x="62" y="40"/>
                  <a:pt x="59" y="46"/>
                  <a:pt x="54" y="52"/>
                </a:cubicBezTo>
                <a:close/>
              </a:path>
            </a:pathLst>
          </a:custGeom>
          <a:solidFill>
            <a:srgbClr val="505A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808115" y="4080729"/>
            <a:ext cx="3450185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algn="ctr">
              <a:lnSpc>
                <a:spcPct val="125000"/>
              </a:lnSpc>
            </a:pP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20xx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48"/>
    </mc:Choice>
    <mc:Fallback xmlns="">
      <p:transition advTm="37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4" y="613707"/>
            <a:ext cx="1525246" cy="507831"/>
          </a:xfrm>
        </p:spPr>
        <p:txBody>
          <a:bodyPr/>
          <a:lstStyle/>
          <a:p>
            <a:r>
              <a:rPr lang="zh-CN" altLang="en-US" dirty="0"/>
              <a:t>实验</a:t>
            </a:r>
          </a:p>
        </p:txBody>
      </p:sp>
    </p:spTree>
    <p:extLst>
      <p:ext uri="{BB962C8B-B14F-4D97-AF65-F5344CB8AC3E}">
        <p14:creationId xmlns:p14="http://schemas.microsoft.com/office/powerpoint/2010/main" val="3271548536"/>
      </p:ext>
    </p:extLst>
  </p:cSld>
  <p:clrMapOvr>
    <a:masterClrMapping/>
  </p:clrMapOvr>
  <p:transition advTm="1326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3" y="613707"/>
            <a:ext cx="2744003" cy="507831"/>
          </a:xfrm>
        </p:spPr>
        <p:txBody>
          <a:bodyPr/>
          <a:lstStyle/>
          <a:p>
            <a:r>
              <a:rPr lang="zh-CN" altLang="en-US" dirty="0"/>
              <a:t>实验 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509072"/>
      </p:ext>
    </p:extLst>
  </p:cSld>
  <p:clrMapOvr>
    <a:masterClrMapping/>
  </p:clrMapOvr>
  <p:transition advTm="1326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3" y="613707"/>
            <a:ext cx="2361231" cy="507831"/>
          </a:xfrm>
        </p:spPr>
        <p:txBody>
          <a:bodyPr/>
          <a:lstStyle/>
          <a:p>
            <a:r>
              <a:rPr lang="zh-CN" altLang="en-US" dirty="0"/>
              <a:t>读后总结</a:t>
            </a:r>
            <a:r>
              <a:rPr lang="en-US" altLang="zh-CN" dirty="0"/>
              <a:t>&amp;</a:t>
            </a:r>
            <a:r>
              <a:rPr lang="zh-CN" altLang="en-US" dirty="0"/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2938506380"/>
      </p:ext>
    </p:extLst>
  </p:cSld>
  <p:clrMapOvr>
    <a:masterClrMapping/>
  </p:clrMapOvr>
  <p:transition advTm="1326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alphaModFix amt="4000"/>
          </a:blip>
          <a:stretch>
            <a:fillRect/>
          </a:stretch>
        </p:blipFill>
        <p:spPr>
          <a:xfrm>
            <a:off x="4876471" y="0"/>
            <a:ext cx="6853910" cy="685391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75444"/>
            <a:ext cx="9144000" cy="3260912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1" y="1847463"/>
            <a:ext cx="9144000" cy="3270852"/>
          </a:xfrm>
          <a:prstGeom prst="rect">
            <a:avLst/>
          </a:prstGeom>
          <a:solidFill>
            <a:srgbClr val="0064B8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284516" y="185907"/>
            <a:ext cx="6901543" cy="6522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74645" y="2057106"/>
            <a:ext cx="9143999" cy="1754326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altLang="zh-CN" sz="5400" b="1" spc="300" dirty="0">
              <a:ln w="1143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lang="zh-CN" altLang="en-US" sz="5400" b="1" spc="300" dirty="0">
                <a:ln w="11430"/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5400" b="1" spc="300" dirty="0">
              <a:ln w="11430"/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36742" y="3614547"/>
            <a:ext cx="5297315" cy="466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6" name="Freeform 25"/>
          <p:cNvSpPr>
            <a:spLocks noEditPoints="1"/>
          </p:cNvSpPr>
          <p:nvPr/>
        </p:nvSpPr>
        <p:spPr bwMode="auto">
          <a:xfrm>
            <a:off x="5896219" y="3757987"/>
            <a:ext cx="130969" cy="119856"/>
          </a:xfrm>
          <a:custGeom>
            <a:avLst/>
            <a:gdLst>
              <a:gd name="T0" fmla="*/ 35 w 70"/>
              <a:gd name="T1" fmla="*/ 0 h 64"/>
              <a:gd name="T2" fmla="*/ 12 w 70"/>
              <a:gd name="T3" fmla="*/ 10 h 64"/>
              <a:gd name="T4" fmla="*/ 12 w 70"/>
              <a:gd name="T5" fmla="*/ 55 h 64"/>
              <a:gd name="T6" fmla="*/ 35 w 70"/>
              <a:gd name="T7" fmla="*/ 64 h 64"/>
              <a:gd name="T8" fmla="*/ 57 w 70"/>
              <a:gd name="T9" fmla="*/ 55 h 64"/>
              <a:gd name="T10" fmla="*/ 57 w 70"/>
              <a:gd name="T11" fmla="*/ 10 h 64"/>
              <a:gd name="T12" fmla="*/ 35 w 70"/>
              <a:gd name="T13" fmla="*/ 0 h 64"/>
              <a:gd name="T14" fmla="*/ 54 w 70"/>
              <a:gd name="T15" fmla="*/ 52 h 64"/>
              <a:gd name="T16" fmla="*/ 35 w 70"/>
              <a:gd name="T17" fmla="*/ 60 h 64"/>
              <a:gd name="T18" fmla="*/ 15 w 70"/>
              <a:gd name="T19" fmla="*/ 52 h 64"/>
              <a:gd name="T20" fmla="*/ 7 w 70"/>
              <a:gd name="T21" fmla="*/ 32 h 64"/>
              <a:gd name="T22" fmla="*/ 15 w 70"/>
              <a:gd name="T23" fmla="*/ 13 h 64"/>
              <a:gd name="T24" fmla="*/ 35 w 70"/>
              <a:gd name="T25" fmla="*/ 5 h 64"/>
              <a:gd name="T26" fmla="*/ 54 w 70"/>
              <a:gd name="T27" fmla="*/ 13 h 64"/>
              <a:gd name="T28" fmla="*/ 62 w 70"/>
              <a:gd name="T29" fmla="*/ 32 h 64"/>
              <a:gd name="T30" fmla="*/ 54 w 70"/>
              <a:gd name="T31" fmla="*/ 52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0" h="64">
                <a:moveTo>
                  <a:pt x="35" y="0"/>
                </a:moveTo>
                <a:cubicBezTo>
                  <a:pt x="26" y="0"/>
                  <a:pt x="18" y="4"/>
                  <a:pt x="12" y="10"/>
                </a:cubicBezTo>
                <a:cubicBezTo>
                  <a:pt x="0" y="22"/>
                  <a:pt x="0" y="42"/>
                  <a:pt x="12" y="55"/>
                </a:cubicBezTo>
                <a:cubicBezTo>
                  <a:pt x="18" y="61"/>
                  <a:pt x="26" y="64"/>
                  <a:pt x="35" y="64"/>
                </a:cubicBezTo>
                <a:cubicBezTo>
                  <a:pt x="43" y="64"/>
                  <a:pt x="51" y="61"/>
                  <a:pt x="57" y="55"/>
                </a:cubicBezTo>
                <a:cubicBezTo>
                  <a:pt x="70" y="42"/>
                  <a:pt x="70" y="22"/>
                  <a:pt x="57" y="10"/>
                </a:cubicBezTo>
                <a:cubicBezTo>
                  <a:pt x="51" y="4"/>
                  <a:pt x="43" y="0"/>
                  <a:pt x="35" y="0"/>
                </a:cubicBezTo>
                <a:close/>
                <a:moveTo>
                  <a:pt x="54" y="52"/>
                </a:moveTo>
                <a:cubicBezTo>
                  <a:pt x="49" y="57"/>
                  <a:pt x="42" y="60"/>
                  <a:pt x="35" y="60"/>
                </a:cubicBezTo>
                <a:cubicBezTo>
                  <a:pt x="27" y="60"/>
                  <a:pt x="21" y="57"/>
                  <a:pt x="15" y="52"/>
                </a:cubicBezTo>
                <a:cubicBezTo>
                  <a:pt x="10" y="46"/>
                  <a:pt x="7" y="40"/>
                  <a:pt x="7" y="32"/>
                </a:cubicBezTo>
                <a:cubicBezTo>
                  <a:pt x="7" y="25"/>
                  <a:pt x="10" y="18"/>
                  <a:pt x="15" y="13"/>
                </a:cubicBezTo>
                <a:cubicBezTo>
                  <a:pt x="21" y="8"/>
                  <a:pt x="27" y="5"/>
                  <a:pt x="35" y="5"/>
                </a:cubicBezTo>
                <a:cubicBezTo>
                  <a:pt x="42" y="5"/>
                  <a:pt x="49" y="8"/>
                  <a:pt x="54" y="13"/>
                </a:cubicBezTo>
                <a:cubicBezTo>
                  <a:pt x="59" y="18"/>
                  <a:pt x="62" y="25"/>
                  <a:pt x="62" y="32"/>
                </a:cubicBezTo>
                <a:cubicBezTo>
                  <a:pt x="62" y="40"/>
                  <a:pt x="59" y="46"/>
                  <a:pt x="54" y="52"/>
                </a:cubicBezTo>
                <a:close/>
              </a:path>
            </a:pathLst>
          </a:custGeom>
          <a:solidFill>
            <a:srgbClr val="505A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680"/>
    </mc:Choice>
    <mc:Fallback xmlns="">
      <p:transition advTm="156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60704" y="654137"/>
            <a:ext cx="6930305" cy="507831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目录</a:t>
            </a:r>
          </a:p>
        </p:txBody>
      </p:sp>
      <p:sp>
        <p:nvSpPr>
          <p:cNvPr id="8" name="Content Placeholder 2"/>
          <p:cNvSpPr txBox="1"/>
          <p:nvPr/>
        </p:nvSpPr>
        <p:spPr>
          <a:xfrm>
            <a:off x="0" y="1232861"/>
            <a:ext cx="8425543" cy="496266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文章信息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authors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venues; time; etc.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Clr>
                <a:srgbClr val="F0AD00"/>
              </a:buClr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研究背景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相关工作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 branches; differences compared against prior works; etc.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 ideas; overview of the proposed method/model; key techniques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(datasets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baselines/competitors; improvement compared against STOA; effectiveness of key ideas)</a:t>
            </a:r>
          </a:p>
          <a:p>
            <a:pPr lvl="0"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读后总结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思考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pros/cons; any ideas;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ransition advTm="854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标题：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xxxxxxxxxxxxxxxx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作者列表信息：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yyy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zzz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作者单位信息：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发表地点信息：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发表时间信息：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其他信息：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该论文课题组网站；主要人员；研究方向；等；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4" y="613707"/>
            <a:ext cx="1525246" cy="507831"/>
          </a:xfrm>
        </p:spPr>
        <p:txBody>
          <a:bodyPr/>
          <a:lstStyle/>
          <a:p>
            <a:r>
              <a:rPr lang="zh-CN" altLang="en-US" dirty="0"/>
              <a:t>文章信息</a:t>
            </a:r>
          </a:p>
        </p:txBody>
      </p:sp>
    </p:spTree>
    <p:extLst>
      <p:ext uri="{BB962C8B-B14F-4D97-AF65-F5344CB8AC3E}">
        <p14:creationId xmlns:p14="http://schemas.microsoft.com/office/powerpoint/2010/main" val="1359362515"/>
      </p:ext>
    </p:extLst>
  </p:cSld>
  <p:clrMapOvr>
    <a:masterClrMapping/>
  </p:clrMapOvr>
  <p:transition advTm="1326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4" y="613707"/>
            <a:ext cx="1525246" cy="507831"/>
          </a:xfrm>
        </p:spPr>
        <p:txBody>
          <a:bodyPr/>
          <a:lstStyle/>
          <a:p>
            <a:r>
              <a:rPr lang="zh-CN" altLang="en-US" dirty="0"/>
              <a:t>研究背景</a:t>
            </a:r>
          </a:p>
        </p:txBody>
      </p:sp>
    </p:spTree>
  </p:cSld>
  <p:clrMapOvr>
    <a:masterClrMapping/>
  </p:clrMapOvr>
  <p:transition advTm="1326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4" y="613707"/>
            <a:ext cx="2999184" cy="507831"/>
          </a:xfrm>
        </p:spPr>
        <p:txBody>
          <a:bodyPr/>
          <a:lstStyle/>
          <a:p>
            <a:r>
              <a:rPr lang="zh-CN" altLang="en-US" dirty="0"/>
              <a:t>研究背景 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4275265"/>
      </p:ext>
    </p:extLst>
  </p:cSld>
  <p:clrMapOvr>
    <a:masterClrMapping/>
  </p:clrMapOvr>
  <p:transition advTm="1326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4" y="613707"/>
            <a:ext cx="1525246" cy="507831"/>
          </a:xfrm>
        </p:spPr>
        <p:txBody>
          <a:bodyPr/>
          <a:lstStyle/>
          <a:p>
            <a:r>
              <a:rPr lang="zh-CN" altLang="en-US" dirty="0"/>
              <a:t>相关工作</a:t>
            </a:r>
          </a:p>
        </p:txBody>
      </p:sp>
    </p:spTree>
    <p:extLst>
      <p:ext uri="{BB962C8B-B14F-4D97-AF65-F5344CB8AC3E}">
        <p14:creationId xmlns:p14="http://schemas.microsoft.com/office/powerpoint/2010/main" val="394636904"/>
      </p:ext>
    </p:extLst>
  </p:cSld>
  <p:clrMapOvr>
    <a:masterClrMapping/>
  </p:clrMapOvr>
  <p:transition advTm="1326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3" y="613707"/>
            <a:ext cx="3477649" cy="507831"/>
          </a:xfrm>
        </p:spPr>
        <p:txBody>
          <a:bodyPr/>
          <a:lstStyle/>
          <a:p>
            <a:r>
              <a:rPr lang="zh-CN" altLang="en-US" dirty="0"/>
              <a:t>相关工作 </a:t>
            </a:r>
            <a:r>
              <a:rPr lang="en-US" altLang="zh-CN" dirty="0"/>
              <a:t>(cont.)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465918"/>
      </p:ext>
    </p:extLst>
  </p:cSld>
  <p:clrMapOvr>
    <a:masterClrMapping/>
  </p:clrMapOvr>
  <p:transition advTm="1326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4" y="613707"/>
            <a:ext cx="1525246" cy="507831"/>
          </a:xfrm>
        </p:spPr>
        <p:txBody>
          <a:bodyPr/>
          <a:lstStyle/>
          <a:p>
            <a:r>
              <a:rPr lang="zh-CN" altLang="en-US" dirty="0"/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666312903"/>
      </p:ext>
    </p:extLst>
  </p:cSld>
  <p:clrMapOvr>
    <a:masterClrMapping/>
  </p:clrMapOvr>
  <p:transition advTm="1326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/>
          <p:nvPr/>
        </p:nvSpPr>
        <p:spPr>
          <a:xfrm>
            <a:off x="267933" y="1424310"/>
            <a:ext cx="8464587" cy="5037630"/>
          </a:xfrm>
          <a:prstGeom prst="rect">
            <a:avLst/>
          </a:prstGeom>
        </p:spPr>
        <p:txBody>
          <a:bodyPr vert="horz" lIns="54864" tIns="91440" rtlCol="0">
            <a:noAutofit/>
          </a:bodyPr>
          <a:lstStyle>
            <a:lvl1pPr marL="438785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Char char=""/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§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9695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kumimoji="0"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21602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anose="05000000000000000000" pitchFamily="2" charset="2"/>
              <a:buChar char="§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42621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anose="05000000000000000000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505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30095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390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25000"/>
              </a:lnSpc>
              <a:spcBef>
                <a:spcPts val="600"/>
              </a:spcBef>
              <a:buClr>
                <a:srgbClr val="F0AD00"/>
              </a:buCl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xxx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8A7C77-9A64-2876-56FE-7131C47659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0703" y="613707"/>
            <a:ext cx="2052887" cy="507831"/>
          </a:xfrm>
        </p:spPr>
        <p:txBody>
          <a:bodyPr/>
          <a:lstStyle/>
          <a:p>
            <a:r>
              <a:rPr lang="zh-CN" altLang="en-US" dirty="0"/>
              <a:t>方法（</a:t>
            </a:r>
            <a:r>
              <a:rPr lang="en-US" altLang="zh-CN" dirty="0"/>
              <a:t>cont.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33805443"/>
      </p:ext>
    </p:extLst>
  </p:cSld>
  <p:clrMapOvr>
    <a:masterClrMapping/>
  </p:clrMapOvr>
  <p:transition advTm="1326"/>
</p:sld>
</file>

<file path=ppt/theme/theme1.xml><?xml version="1.0" encoding="utf-8"?>
<a:theme xmlns:a="http://schemas.openxmlformats.org/drawingml/2006/main" name="模板页面">
  <a:themeElements>
    <a:clrScheme name="自定义 9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0CEA3"/>
      </a:accent1>
      <a:accent2>
        <a:srgbClr val="C1D9DF"/>
      </a:accent2>
      <a:accent3>
        <a:srgbClr val="D870BB"/>
      </a:accent3>
      <a:accent4>
        <a:srgbClr val="61C09E"/>
      </a:accent4>
      <a:accent5>
        <a:srgbClr val="EFD836"/>
      </a:accent5>
      <a:accent6>
        <a:srgbClr val="73D2E8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模板页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3171</TotalTime>
  <Words>276</Words>
  <Application>Microsoft Office PowerPoint</Application>
  <PresentationFormat>全屏显示(4:3)</PresentationFormat>
  <Paragraphs>78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Times New Roman</vt:lpstr>
      <vt:lpstr>模板页面</vt:lpstr>
      <vt:lpstr>Custom Design</vt:lpstr>
      <vt:lpstr>1_模板页面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志杰 王</cp:lastModifiedBy>
  <cp:revision>1839</cp:revision>
  <dcterms:created xsi:type="dcterms:W3CDTF">2015-08-18T02:51:00Z</dcterms:created>
  <dcterms:modified xsi:type="dcterms:W3CDTF">2024-09-24T09:58:42Z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2017-12-21T08:37:51.7033375Z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KSOProductBuildVer">
    <vt:lpwstr>2052-11.1.0.9208</vt:lpwstr>
  </property>
</Properties>
</file>