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3346C5-418C-4A8C-AA7A-EF9409B98B97}">
          <p14:sldIdLst>
            <p14:sldId id="256"/>
            <p14:sldId id="258"/>
            <p14:sldId id="257"/>
            <p14:sldId id="259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911F4-2ABD-4039-9A37-6ADCD7B36D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7AAAC8-44D3-4BFF-90D4-F9E8F6FE63C3}">
      <dgm:prSet/>
      <dgm:spPr/>
      <dgm:t>
        <a:bodyPr/>
        <a:lstStyle/>
        <a:p>
          <a:pPr>
            <a:defRPr cap="all"/>
          </a:pPr>
          <a:r>
            <a:rPr lang="en-US"/>
            <a:t>-Extract: Source data was extracted from  (PokémonCenter.com)</a:t>
          </a:r>
        </a:p>
      </dgm:t>
    </dgm:pt>
    <dgm:pt modelId="{BD309796-A642-422E-84A4-C38936AFE181}" type="parTrans" cxnId="{190E1F08-716E-453C-8DDF-DCE779FAD161}">
      <dgm:prSet/>
      <dgm:spPr/>
      <dgm:t>
        <a:bodyPr/>
        <a:lstStyle/>
        <a:p>
          <a:endParaRPr lang="en-US"/>
        </a:p>
      </dgm:t>
    </dgm:pt>
    <dgm:pt modelId="{395FA6FE-D907-41D4-9F10-405B1D65E61E}" type="sibTrans" cxnId="{190E1F08-716E-453C-8DDF-DCE779FAD161}">
      <dgm:prSet/>
      <dgm:spPr/>
      <dgm:t>
        <a:bodyPr/>
        <a:lstStyle/>
        <a:p>
          <a:endParaRPr lang="en-US"/>
        </a:p>
      </dgm:t>
    </dgm:pt>
    <dgm:pt modelId="{1A7E83A1-F13D-4A42-9AC4-D2E5C5415233}">
      <dgm:prSet/>
      <dgm:spPr/>
      <dgm:t>
        <a:bodyPr/>
        <a:lstStyle/>
        <a:p>
          <a:pPr>
            <a:defRPr cap="all"/>
          </a:pPr>
          <a:r>
            <a:rPr lang="en-US"/>
            <a:t>-Transform: Change the data into something that can be manipulated (Data into lists)</a:t>
          </a:r>
        </a:p>
      </dgm:t>
    </dgm:pt>
    <dgm:pt modelId="{013DCAE4-0976-4647-8B44-01162B81ADDE}" type="parTrans" cxnId="{D7B0E0D4-FBD6-4222-AE9B-6C010A4AB846}">
      <dgm:prSet/>
      <dgm:spPr/>
      <dgm:t>
        <a:bodyPr/>
        <a:lstStyle/>
        <a:p>
          <a:endParaRPr lang="en-US"/>
        </a:p>
      </dgm:t>
    </dgm:pt>
    <dgm:pt modelId="{F3C68CBF-486F-4782-BAE6-830818130F44}" type="sibTrans" cxnId="{D7B0E0D4-FBD6-4222-AE9B-6C010A4AB846}">
      <dgm:prSet/>
      <dgm:spPr/>
      <dgm:t>
        <a:bodyPr/>
        <a:lstStyle/>
        <a:p>
          <a:endParaRPr lang="en-US"/>
        </a:p>
      </dgm:t>
    </dgm:pt>
    <dgm:pt modelId="{2FA063BE-6189-4841-99DB-3B7A8666DC2F}">
      <dgm:prSet/>
      <dgm:spPr/>
      <dgm:t>
        <a:bodyPr/>
        <a:lstStyle/>
        <a:p>
          <a:pPr>
            <a:defRPr cap="all"/>
          </a:pPr>
          <a:r>
            <a:rPr lang="en-US"/>
            <a:t>-Load: Export data (MongoDB)</a:t>
          </a:r>
        </a:p>
      </dgm:t>
    </dgm:pt>
    <dgm:pt modelId="{08212AD2-9701-428F-85CE-B31BB68608E0}" type="parTrans" cxnId="{79997F72-6817-4978-860F-38CDD907C33D}">
      <dgm:prSet/>
      <dgm:spPr/>
      <dgm:t>
        <a:bodyPr/>
        <a:lstStyle/>
        <a:p>
          <a:endParaRPr lang="en-US"/>
        </a:p>
      </dgm:t>
    </dgm:pt>
    <dgm:pt modelId="{09CCD6E0-E74F-4E52-A10C-4749206DA935}" type="sibTrans" cxnId="{79997F72-6817-4978-860F-38CDD907C33D}">
      <dgm:prSet/>
      <dgm:spPr/>
      <dgm:t>
        <a:bodyPr/>
        <a:lstStyle/>
        <a:p>
          <a:endParaRPr lang="en-US"/>
        </a:p>
      </dgm:t>
    </dgm:pt>
    <dgm:pt modelId="{EF1D7BBD-9B11-4D6C-9CF6-207AC4FC39AE}" type="pres">
      <dgm:prSet presAssocID="{9F7911F4-2ABD-4039-9A37-6ADCD7B36D3A}" presName="root" presStyleCnt="0">
        <dgm:presLayoutVars>
          <dgm:dir/>
          <dgm:resizeHandles val="exact"/>
        </dgm:presLayoutVars>
      </dgm:prSet>
      <dgm:spPr/>
    </dgm:pt>
    <dgm:pt modelId="{EB0C4EB2-878F-44DB-B47F-411C410DE8F9}" type="pres">
      <dgm:prSet presAssocID="{4C7AAAC8-44D3-4BFF-90D4-F9E8F6FE63C3}" presName="compNode" presStyleCnt="0"/>
      <dgm:spPr/>
    </dgm:pt>
    <dgm:pt modelId="{B79910B9-BDF3-4670-B2A6-C6A2D908D718}" type="pres">
      <dgm:prSet presAssocID="{4C7AAAC8-44D3-4BFF-90D4-F9E8F6FE63C3}" presName="iconBgRect" presStyleLbl="bgShp" presStyleIdx="0" presStyleCnt="3"/>
      <dgm:spPr/>
    </dgm:pt>
    <dgm:pt modelId="{CD3C7D2B-EA91-47D7-99ED-AA409369D634}" type="pres">
      <dgm:prSet presAssocID="{4C7AAAC8-44D3-4BFF-90D4-F9E8F6FE63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CB52C0-7B5F-4264-8D77-B0FC8E2A459A}" type="pres">
      <dgm:prSet presAssocID="{4C7AAAC8-44D3-4BFF-90D4-F9E8F6FE63C3}" presName="spaceRect" presStyleCnt="0"/>
      <dgm:spPr/>
    </dgm:pt>
    <dgm:pt modelId="{8CBD95E6-8D0E-42B6-9BEC-ECBD5AAE94A1}" type="pres">
      <dgm:prSet presAssocID="{4C7AAAC8-44D3-4BFF-90D4-F9E8F6FE63C3}" presName="textRect" presStyleLbl="revTx" presStyleIdx="0" presStyleCnt="3">
        <dgm:presLayoutVars>
          <dgm:chMax val="1"/>
          <dgm:chPref val="1"/>
        </dgm:presLayoutVars>
      </dgm:prSet>
      <dgm:spPr/>
    </dgm:pt>
    <dgm:pt modelId="{7D3A46B3-3FC5-4D3E-94CB-FA7D88463E2B}" type="pres">
      <dgm:prSet presAssocID="{395FA6FE-D907-41D4-9F10-405B1D65E61E}" presName="sibTrans" presStyleCnt="0"/>
      <dgm:spPr/>
    </dgm:pt>
    <dgm:pt modelId="{88B5EE62-A413-45AD-9B65-D4C81E2C7967}" type="pres">
      <dgm:prSet presAssocID="{1A7E83A1-F13D-4A42-9AC4-D2E5C5415233}" presName="compNode" presStyleCnt="0"/>
      <dgm:spPr/>
    </dgm:pt>
    <dgm:pt modelId="{67F7A8B7-EC9F-48DC-886C-6E637BF1E472}" type="pres">
      <dgm:prSet presAssocID="{1A7E83A1-F13D-4A42-9AC4-D2E5C5415233}" presName="iconBgRect" presStyleLbl="bgShp" presStyleIdx="1" presStyleCnt="3"/>
      <dgm:spPr/>
    </dgm:pt>
    <dgm:pt modelId="{A60B1927-658A-44C1-8E7A-44E4D30B0022}" type="pres">
      <dgm:prSet presAssocID="{1A7E83A1-F13D-4A42-9AC4-D2E5C54152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696984F-22E0-45C3-BC5B-9790621932CF}" type="pres">
      <dgm:prSet presAssocID="{1A7E83A1-F13D-4A42-9AC4-D2E5C5415233}" presName="spaceRect" presStyleCnt="0"/>
      <dgm:spPr/>
    </dgm:pt>
    <dgm:pt modelId="{4956D641-E99F-4932-ABEE-9A58A9CD54DD}" type="pres">
      <dgm:prSet presAssocID="{1A7E83A1-F13D-4A42-9AC4-D2E5C5415233}" presName="textRect" presStyleLbl="revTx" presStyleIdx="1" presStyleCnt="3">
        <dgm:presLayoutVars>
          <dgm:chMax val="1"/>
          <dgm:chPref val="1"/>
        </dgm:presLayoutVars>
      </dgm:prSet>
      <dgm:spPr/>
    </dgm:pt>
    <dgm:pt modelId="{F9A9087C-17BE-4255-83EE-8078E15CAB80}" type="pres">
      <dgm:prSet presAssocID="{F3C68CBF-486F-4782-BAE6-830818130F44}" presName="sibTrans" presStyleCnt="0"/>
      <dgm:spPr/>
    </dgm:pt>
    <dgm:pt modelId="{11EDF966-9AED-4D1A-9249-C267A6008361}" type="pres">
      <dgm:prSet presAssocID="{2FA063BE-6189-4841-99DB-3B7A8666DC2F}" presName="compNode" presStyleCnt="0"/>
      <dgm:spPr/>
    </dgm:pt>
    <dgm:pt modelId="{CA51D8A2-1799-4BD5-BFB9-963EA4A43D63}" type="pres">
      <dgm:prSet presAssocID="{2FA063BE-6189-4841-99DB-3B7A8666DC2F}" presName="iconBgRect" presStyleLbl="bgShp" presStyleIdx="2" presStyleCnt="3"/>
      <dgm:spPr/>
    </dgm:pt>
    <dgm:pt modelId="{296B5F07-B174-4762-A83D-0E0E5E675646}" type="pres">
      <dgm:prSet presAssocID="{2FA063BE-6189-4841-99DB-3B7A8666DC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B0BE9E-2891-4BE4-82CD-35999B1F436C}" type="pres">
      <dgm:prSet presAssocID="{2FA063BE-6189-4841-99DB-3B7A8666DC2F}" presName="spaceRect" presStyleCnt="0"/>
      <dgm:spPr/>
    </dgm:pt>
    <dgm:pt modelId="{4A0B4265-A3A0-48AB-8655-4F9FC241E719}" type="pres">
      <dgm:prSet presAssocID="{2FA063BE-6189-4841-99DB-3B7A8666DC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0E1F08-716E-453C-8DDF-DCE779FAD161}" srcId="{9F7911F4-2ABD-4039-9A37-6ADCD7B36D3A}" destId="{4C7AAAC8-44D3-4BFF-90D4-F9E8F6FE63C3}" srcOrd="0" destOrd="0" parTransId="{BD309796-A642-422E-84A4-C38936AFE181}" sibTransId="{395FA6FE-D907-41D4-9F10-405B1D65E61E}"/>
    <dgm:cxn modelId="{097C8535-8BCC-4010-86D6-EACBF8290CF9}" type="presOf" srcId="{4C7AAAC8-44D3-4BFF-90D4-F9E8F6FE63C3}" destId="{8CBD95E6-8D0E-42B6-9BEC-ECBD5AAE94A1}" srcOrd="0" destOrd="0" presId="urn:microsoft.com/office/officeart/2018/5/layout/IconCircleLabelList"/>
    <dgm:cxn modelId="{BA2D6E3C-D503-4391-B47B-5C8E8470C29D}" type="presOf" srcId="{1A7E83A1-F13D-4A42-9AC4-D2E5C5415233}" destId="{4956D641-E99F-4932-ABEE-9A58A9CD54DD}" srcOrd="0" destOrd="0" presId="urn:microsoft.com/office/officeart/2018/5/layout/IconCircleLabelList"/>
    <dgm:cxn modelId="{F1D22C5D-DAE7-487A-B529-ABBCCD0A4459}" type="presOf" srcId="{9F7911F4-2ABD-4039-9A37-6ADCD7B36D3A}" destId="{EF1D7BBD-9B11-4D6C-9CF6-207AC4FC39AE}" srcOrd="0" destOrd="0" presId="urn:microsoft.com/office/officeart/2018/5/layout/IconCircleLabelList"/>
    <dgm:cxn modelId="{79997F72-6817-4978-860F-38CDD907C33D}" srcId="{9F7911F4-2ABD-4039-9A37-6ADCD7B36D3A}" destId="{2FA063BE-6189-4841-99DB-3B7A8666DC2F}" srcOrd="2" destOrd="0" parTransId="{08212AD2-9701-428F-85CE-B31BB68608E0}" sibTransId="{09CCD6E0-E74F-4E52-A10C-4749206DA935}"/>
    <dgm:cxn modelId="{8921B694-72AF-4CD7-AC5B-353652877E21}" type="presOf" srcId="{2FA063BE-6189-4841-99DB-3B7A8666DC2F}" destId="{4A0B4265-A3A0-48AB-8655-4F9FC241E719}" srcOrd="0" destOrd="0" presId="urn:microsoft.com/office/officeart/2018/5/layout/IconCircleLabelList"/>
    <dgm:cxn modelId="{D7B0E0D4-FBD6-4222-AE9B-6C010A4AB846}" srcId="{9F7911F4-2ABD-4039-9A37-6ADCD7B36D3A}" destId="{1A7E83A1-F13D-4A42-9AC4-D2E5C5415233}" srcOrd="1" destOrd="0" parTransId="{013DCAE4-0976-4647-8B44-01162B81ADDE}" sibTransId="{F3C68CBF-486F-4782-BAE6-830818130F44}"/>
    <dgm:cxn modelId="{C483B4C8-6720-4A9A-91E9-1496EEA4F710}" type="presParOf" srcId="{EF1D7BBD-9B11-4D6C-9CF6-207AC4FC39AE}" destId="{EB0C4EB2-878F-44DB-B47F-411C410DE8F9}" srcOrd="0" destOrd="0" presId="urn:microsoft.com/office/officeart/2018/5/layout/IconCircleLabelList"/>
    <dgm:cxn modelId="{04B76189-B15E-4C35-8582-9C55C9DAE66C}" type="presParOf" srcId="{EB0C4EB2-878F-44DB-B47F-411C410DE8F9}" destId="{B79910B9-BDF3-4670-B2A6-C6A2D908D718}" srcOrd="0" destOrd="0" presId="urn:microsoft.com/office/officeart/2018/5/layout/IconCircleLabelList"/>
    <dgm:cxn modelId="{F940CED2-88D6-4E9D-82C1-78B5968ADACD}" type="presParOf" srcId="{EB0C4EB2-878F-44DB-B47F-411C410DE8F9}" destId="{CD3C7D2B-EA91-47D7-99ED-AA409369D634}" srcOrd="1" destOrd="0" presId="urn:microsoft.com/office/officeart/2018/5/layout/IconCircleLabelList"/>
    <dgm:cxn modelId="{20E36CA6-4933-4F4A-9720-C87E8FFBF36C}" type="presParOf" srcId="{EB0C4EB2-878F-44DB-B47F-411C410DE8F9}" destId="{73CB52C0-7B5F-4264-8D77-B0FC8E2A459A}" srcOrd="2" destOrd="0" presId="urn:microsoft.com/office/officeart/2018/5/layout/IconCircleLabelList"/>
    <dgm:cxn modelId="{D7B03494-81F3-4E10-AEE9-B4E579EA2F2E}" type="presParOf" srcId="{EB0C4EB2-878F-44DB-B47F-411C410DE8F9}" destId="{8CBD95E6-8D0E-42B6-9BEC-ECBD5AAE94A1}" srcOrd="3" destOrd="0" presId="urn:microsoft.com/office/officeart/2018/5/layout/IconCircleLabelList"/>
    <dgm:cxn modelId="{9406299D-5F21-45BD-9EE7-A07403FF1803}" type="presParOf" srcId="{EF1D7BBD-9B11-4D6C-9CF6-207AC4FC39AE}" destId="{7D3A46B3-3FC5-4D3E-94CB-FA7D88463E2B}" srcOrd="1" destOrd="0" presId="urn:microsoft.com/office/officeart/2018/5/layout/IconCircleLabelList"/>
    <dgm:cxn modelId="{D4D050A5-5D9C-4CBA-B774-13D3AA8CE0F7}" type="presParOf" srcId="{EF1D7BBD-9B11-4D6C-9CF6-207AC4FC39AE}" destId="{88B5EE62-A413-45AD-9B65-D4C81E2C7967}" srcOrd="2" destOrd="0" presId="urn:microsoft.com/office/officeart/2018/5/layout/IconCircleLabelList"/>
    <dgm:cxn modelId="{78E1AEE9-7CAF-4467-AA77-FFF81C2C361D}" type="presParOf" srcId="{88B5EE62-A413-45AD-9B65-D4C81E2C7967}" destId="{67F7A8B7-EC9F-48DC-886C-6E637BF1E472}" srcOrd="0" destOrd="0" presId="urn:microsoft.com/office/officeart/2018/5/layout/IconCircleLabelList"/>
    <dgm:cxn modelId="{F850AA94-A52C-41A1-A82B-F920C59AF17C}" type="presParOf" srcId="{88B5EE62-A413-45AD-9B65-D4C81E2C7967}" destId="{A60B1927-658A-44C1-8E7A-44E4D30B0022}" srcOrd="1" destOrd="0" presId="urn:microsoft.com/office/officeart/2018/5/layout/IconCircleLabelList"/>
    <dgm:cxn modelId="{3839EAFB-312B-4E2F-B0E7-1FC99924ADDA}" type="presParOf" srcId="{88B5EE62-A413-45AD-9B65-D4C81E2C7967}" destId="{0696984F-22E0-45C3-BC5B-9790621932CF}" srcOrd="2" destOrd="0" presId="urn:microsoft.com/office/officeart/2018/5/layout/IconCircleLabelList"/>
    <dgm:cxn modelId="{6E62DAC1-5D62-491B-A721-E67E32F5AE8C}" type="presParOf" srcId="{88B5EE62-A413-45AD-9B65-D4C81E2C7967}" destId="{4956D641-E99F-4932-ABEE-9A58A9CD54DD}" srcOrd="3" destOrd="0" presId="urn:microsoft.com/office/officeart/2018/5/layout/IconCircleLabelList"/>
    <dgm:cxn modelId="{85C6340F-E429-4859-9A51-474DDED30CEC}" type="presParOf" srcId="{EF1D7BBD-9B11-4D6C-9CF6-207AC4FC39AE}" destId="{F9A9087C-17BE-4255-83EE-8078E15CAB80}" srcOrd="3" destOrd="0" presId="urn:microsoft.com/office/officeart/2018/5/layout/IconCircleLabelList"/>
    <dgm:cxn modelId="{C0B62726-0085-4B3C-8F07-69185EF21F9F}" type="presParOf" srcId="{EF1D7BBD-9B11-4D6C-9CF6-207AC4FC39AE}" destId="{11EDF966-9AED-4D1A-9249-C267A6008361}" srcOrd="4" destOrd="0" presId="urn:microsoft.com/office/officeart/2018/5/layout/IconCircleLabelList"/>
    <dgm:cxn modelId="{39003E6F-225F-41A9-A122-8E9BED2C99DA}" type="presParOf" srcId="{11EDF966-9AED-4D1A-9249-C267A6008361}" destId="{CA51D8A2-1799-4BD5-BFB9-963EA4A43D63}" srcOrd="0" destOrd="0" presId="urn:microsoft.com/office/officeart/2018/5/layout/IconCircleLabelList"/>
    <dgm:cxn modelId="{592C6FBA-1079-4242-8484-C51BEE62736F}" type="presParOf" srcId="{11EDF966-9AED-4D1A-9249-C267A6008361}" destId="{296B5F07-B174-4762-A83D-0E0E5E675646}" srcOrd="1" destOrd="0" presId="urn:microsoft.com/office/officeart/2018/5/layout/IconCircleLabelList"/>
    <dgm:cxn modelId="{3CD2C026-CDDA-4E1B-A0CE-DBD74E467B1E}" type="presParOf" srcId="{11EDF966-9AED-4D1A-9249-C267A6008361}" destId="{DFB0BE9E-2891-4BE4-82CD-35999B1F436C}" srcOrd="2" destOrd="0" presId="urn:microsoft.com/office/officeart/2018/5/layout/IconCircleLabelList"/>
    <dgm:cxn modelId="{BDD089D2-0AB3-455B-B296-FCC7750B0228}" type="presParOf" srcId="{11EDF966-9AED-4D1A-9249-C267A6008361}" destId="{4A0B4265-A3A0-48AB-8655-4F9FC241E7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910B9-BDF3-4670-B2A6-C6A2D908D718}">
      <dsp:nvSpPr>
        <dsp:cNvPr id="0" name=""/>
        <dsp:cNvSpPr/>
      </dsp:nvSpPr>
      <dsp:spPr>
        <a:xfrm>
          <a:off x="653462" y="13989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C7D2B-EA91-47D7-99ED-AA409369D634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95E6-8D0E-42B6-9BEC-ECBD5AAE94A1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-Extract: Source data was extracted from  (PokémonCenter.com)</a:t>
          </a:r>
        </a:p>
      </dsp:txBody>
      <dsp:txXfrm>
        <a:off x="72118" y="2524899"/>
        <a:ext cx="2981250" cy="720000"/>
      </dsp:txXfrm>
    </dsp:sp>
    <dsp:sp modelId="{67F7A8B7-EC9F-48DC-886C-6E637BF1E472}">
      <dsp:nvSpPr>
        <dsp:cNvPr id="0" name=""/>
        <dsp:cNvSpPr/>
      </dsp:nvSpPr>
      <dsp:spPr>
        <a:xfrm>
          <a:off x="4156431" y="13989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B1927-658A-44C1-8E7A-44E4D30B0022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6D641-E99F-4932-ABEE-9A58A9CD54DD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-Transform: Change the data into something that can be manipulated (Data into lists)</a:t>
          </a:r>
        </a:p>
      </dsp:txBody>
      <dsp:txXfrm>
        <a:off x="3575087" y="2524899"/>
        <a:ext cx="2981250" cy="720000"/>
      </dsp:txXfrm>
    </dsp:sp>
    <dsp:sp modelId="{CA51D8A2-1799-4BD5-BFB9-963EA4A43D63}">
      <dsp:nvSpPr>
        <dsp:cNvPr id="0" name=""/>
        <dsp:cNvSpPr/>
      </dsp:nvSpPr>
      <dsp:spPr>
        <a:xfrm>
          <a:off x="7659400" y="13989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B5F07-B174-4762-A83D-0E0E5E675646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4265-A3A0-48AB-8655-4F9FC241E719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-Load: Export data (MongoDB)</a:t>
          </a:r>
        </a:p>
      </dsp:txBody>
      <dsp:txXfrm>
        <a:off x="7078056" y="2524899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E995-706A-472B-A8B8-D4FD1C173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B536E-5E9B-479D-AAE0-3999E85C0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Scraping the Pokémon Center website</a:t>
            </a:r>
          </a:p>
        </p:txBody>
      </p:sp>
    </p:spTree>
    <p:extLst>
      <p:ext uri="{BB962C8B-B14F-4D97-AF65-F5344CB8AC3E}">
        <p14:creationId xmlns:p14="http://schemas.microsoft.com/office/powerpoint/2010/main" val="150085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83A3-5DB4-4EB9-A6E3-F971A7EA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ETL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B05B7C6-C6BB-474A-933B-A7C8582B7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9711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1B2A7-2330-467C-AD61-71CDA320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Issue ran into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3A84BD-8F86-4312-A2C8-876D19AED0E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27255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Initial verification and Verification test caused code not to run until the verification test was completed.</a:t>
            </a:r>
          </a:p>
          <a:p>
            <a:endParaRPr lang="en-US" dirty="0"/>
          </a:p>
        </p:txBody>
      </p:sp>
      <p:pic>
        <p:nvPicPr>
          <p:cNvPr id="20" name="Content Placeholder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83872B-0DF9-4EAD-BEC4-950649FC9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49177" y="3609935"/>
            <a:ext cx="417430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B4B373-FC78-452B-A770-EAB1A8A81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516308" y="639617"/>
            <a:ext cx="4240037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2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21D96-B32E-42E4-B7DC-5B1C191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Extract section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E969-91CB-4430-92EE-C1A99D3E4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0932" y="5461009"/>
            <a:ext cx="9779194" cy="927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cap="all" dirty="0"/>
              <a:t>The code shows the lists that were created and appended as the website was being scraped for data.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54546A3-C43D-4697-BF49-CBB3E05315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15513" r="1" b="31354"/>
          <a:stretch/>
        </p:blipFill>
        <p:spPr>
          <a:xfrm>
            <a:off x="922867" y="645517"/>
            <a:ext cx="8230464" cy="2973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2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21D96-B32E-42E4-B7DC-5B1C191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Transform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E969-91CB-4430-92EE-C1A99D3E4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0932" y="5461009"/>
            <a:ext cx="9779194" cy="927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cap="all" dirty="0"/>
              <a:t>The code shows the lists of the data being changed into a dictionary.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26D307A4-8100-4AEA-A546-0841C766DD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421360" y="2864499"/>
            <a:ext cx="8791546" cy="1378134"/>
          </a:xfrm>
        </p:spPr>
      </p:pic>
    </p:spTree>
    <p:extLst>
      <p:ext uri="{BB962C8B-B14F-4D97-AF65-F5344CB8AC3E}">
        <p14:creationId xmlns:p14="http://schemas.microsoft.com/office/powerpoint/2010/main" val="24694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21D96-B32E-42E4-B7DC-5B1C191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Load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E969-91CB-4430-92EE-C1A99D3E4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0300" y="5461009"/>
            <a:ext cx="8759825" cy="406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400" cap="all" dirty="0"/>
              <a:t>The image shows the data that was loaded into </a:t>
            </a:r>
            <a:r>
              <a:rPr lang="en-US" sz="1400" cap="all" dirty="0" err="1"/>
              <a:t>Mongodb</a:t>
            </a:r>
            <a:endParaRPr lang="en-US" sz="1400" cap="all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0ADA57-BE95-4DE2-AD66-DD25A40B8F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8774" r="1" b="24932"/>
          <a:stretch/>
        </p:blipFill>
        <p:spPr>
          <a:xfrm>
            <a:off x="922867" y="645517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3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9D13F-D1A0-4DA6-95F5-F86E758B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B10F94-DAFA-40FE-865F-7E5530E5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Major issue was determining the name and class to use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Item with highest reviews : </a:t>
            </a:r>
            <a:r>
              <a:rPr lang="en-US" dirty="0" err="1"/>
              <a:t>Wooloo</a:t>
            </a:r>
            <a:r>
              <a:rPr lang="en-US" dirty="0"/>
              <a:t> Gray Tank Top &amp; Lavender Jersey Shorts - Women with 48 reviews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8" name="Content Placeholder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E4B2B53-1C9F-42C1-8692-C4B028FD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7252" y="639097"/>
            <a:ext cx="5250425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056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ETL Project</vt:lpstr>
      <vt:lpstr>ETL</vt:lpstr>
      <vt:lpstr>Issue ran into</vt:lpstr>
      <vt:lpstr>Extract section</vt:lpstr>
      <vt:lpstr>Transform </vt:lpstr>
      <vt:lpstr>Load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Ashley Dixon</dc:creator>
  <cp:lastModifiedBy>Ashley Dixon</cp:lastModifiedBy>
  <cp:revision>7</cp:revision>
  <dcterms:created xsi:type="dcterms:W3CDTF">2020-12-14T10:40:03Z</dcterms:created>
  <dcterms:modified xsi:type="dcterms:W3CDTF">2020-12-14T10:56:19Z</dcterms:modified>
</cp:coreProperties>
</file>