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300" r:id="rId8"/>
    <p:sldId id="302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E25DA-52FF-48BC-A975-FE3F7DD68B40}" v="105" dt="2021-02-03T07:33:4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dixon.github.io/Project-2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108" name="Rectangle 95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Algerian" panose="04020705040A02060702" pitchFamily="82" charset="0"/>
              </a:rPr>
              <a:t>Fort Collins water quality analysis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5783001"/>
            <a:ext cx="10656310" cy="4259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Ashley Dixon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D3A9-F35D-4E2C-8963-00925B1C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latin typeface="Algerian" panose="04020705040A02060702" pitchFamily="82" charset="0"/>
              </a:rPr>
              <a:t>Data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B2AF2-A4E9-476C-B1DB-B7BEFB6D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13" y="2121370"/>
            <a:ext cx="10335495" cy="34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44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D3A9-F35D-4E2C-8963-00925B1C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latin typeface="Algerian" panose="04020705040A02060702" pitchFamily="82" charset="0"/>
              </a:rPr>
              <a:t>Dive into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92388-5061-418E-AAF2-3697CC8CF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4139" y="1800803"/>
            <a:ext cx="4663440" cy="374904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</a:t>
            </a:r>
            <a:r>
              <a:rPr lang="en-US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turbidity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was extracted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7797B5-6F18-4371-9DC2-EFCC091A1D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9266" y="2844629"/>
            <a:ext cx="4544059" cy="828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FB10C-7E86-4B1D-A4E4-F0E9A7F9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34" y="2957175"/>
            <a:ext cx="5382466" cy="3067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3F636-7FF2-4FDF-8F45-F3B50982F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66" y="3746959"/>
            <a:ext cx="4544059" cy="827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CD842-B27C-43CC-A54B-BBFAE9AAE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246" y="4648401"/>
            <a:ext cx="4544059" cy="8127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05D09E-95A1-4C33-BD54-7DDD5F67D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266" y="5549843"/>
            <a:ext cx="456311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4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4920D-2722-49FE-BA80-B44D30BFF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9"/>
          <a:stretch/>
        </p:blipFill>
        <p:spPr>
          <a:xfrm>
            <a:off x="4482407" y="-7290"/>
            <a:ext cx="7545616" cy="685799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FD3A9-F35D-4E2C-8963-00925B1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cap="all" spc="-100" dirty="0">
                <a:solidFill>
                  <a:schemeClr val="tx1"/>
                </a:solidFill>
                <a:latin typeface="Algerian" panose="04020705040A02060702" pitchFamily="82" charset="0"/>
              </a:rPr>
              <a:t>Brief look into the code</a:t>
            </a:r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965BB69-4C37-4426-A3CC-B85B869B3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588778"/>
            <a:ext cx="8933796" cy="2437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u="sng" spc="8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https://aidixon.github.io/Project-2/</a:t>
            </a:r>
            <a:br>
              <a:rPr lang="en-US" sz="32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200" cap="all" spc="-1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US" sz="3200" cap="all" spc="-1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94B8-7ECE-4D38-8611-50B06E7DD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cap="all" spc="-100" dirty="0">
                <a:solidFill>
                  <a:schemeClr val="tx1"/>
                </a:solidFill>
                <a:latin typeface="Algerian" panose="04020705040A02060702" pitchFamily="82" charset="0"/>
              </a:rPr>
              <a:t>Deployed html</a:t>
            </a:r>
            <a:endParaRPr lang="en-US" sz="2000" spc="8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0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Blood in a test tube">
            <a:extLst>
              <a:ext uri="{FF2B5EF4-FFF2-40B4-BE49-F238E27FC236}">
                <a16:creationId xmlns:a16="http://schemas.microsoft.com/office/drawing/2014/main" id="{793BE991-6528-48C2-8B78-0C99E0816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3326" b="12405"/>
          <a:stretch/>
        </p:blipFill>
        <p:spPr>
          <a:xfrm>
            <a:off x="0" y="0"/>
            <a:ext cx="12191997" cy="6858022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522EE-6789-4ECC-A3DD-06ED7B036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9C052C8-BF10-44D7-98B5-6AF62D776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3951215"/>
            <a:ext cx="8655200" cy="1281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Since the finished water had low turbidity,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Fort Collins has high water quality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651377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Avenir Next LT Pro</vt:lpstr>
      <vt:lpstr>Avenir Next LT Pro Light</vt:lpstr>
      <vt:lpstr>Garamond</vt:lpstr>
      <vt:lpstr>SavonVTI</vt:lpstr>
      <vt:lpstr>Fort Collins water quality analysis</vt:lpstr>
      <vt:lpstr>Data source</vt:lpstr>
      <vt:lpstr>Dive into the data</vt:lpstr>
      <vt:lpstr>Brief look into the code</vt:lpstr>
      <vt:lpstr>https://aidixon.github.io/Project-2/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 Collins water quality analysis</dc:title>
  <dc:creator>Ashley Dixon</dc:creator>
  <cp:lastModifiedBy>Ashley Dixon</cp:lastModifiedBy>
  <cp:revision>2</cp:revision>
  <dcterms:created xsi:type="dcterms:W3CDTF">2021-02-11T01:37:09Z</dcterms:created>
  <dcterms:modified xsi:type="dcterms:W3CDTF">2021-02-11T01:52:50Z</dcterms:modified>
</cp:coreProperties>
</file>