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01485A-CD4D-4EE4-85A7-88A751F8770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6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F9F077-9358-4A3C-BE24-FDD1D8AA066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48402D-EFC8-40C9-93AD-EB12F6A324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Justrob86 is a better player than Umb12eon(me)</a:t>
          </a:r>
        </a:p>
      </dgm:t>
    </dgm:pt>
    <dgm:pt modelId="{22D9F6D1-E5D2-4AE2-9DCB-8BA8B7A64BCD}" type="parTrans" cxnId="{F1F22609-D402-4D83-8253-54AA1661008A}">
      <dgm:prSet/>
      <dgm:spPr/>
      <dgm:t>
        <a:bodyPr/>
        <a:lstStyle/>
        <a:p>
          <a:endParaRPr lang="en-US"/>
        </a:p>
      </dgm:t>
    </dgm:pt>
    <dgm:pt modelId="{280EE682-FB3A-4F51-9395-A59F771A9295}" type="sibTrans" cxnId="{F1F22609-D402-4D83-8253-54AA1661008A}">
      <dgm:prSet/>
      <dgm:spPr/>
      <dgm:t>
        <a:bodyPr/>
        <a:lstStyle/>
        <a:p>
          <a:endParaRPr lang="en-US"/>
        </a:p>
      </dgm:t>
    </dgm:pt>
    <dgm:pt modelId="{321EDE08-7FD8-46FD-AE90-6A92D3FFF8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Even with horrible stats, I still want to continue playing  </a:t>
          </a:r>
        </a:p>
      </dgm:t>
    </dgm:pt>
    <dgm:pt modelId="{BFD10D74-2A66-449F-BEAA-698F51582B3C}" type="parTrans" cxnId="{21D0ADA9-14C1-48E3-AC3A-94D0DB88F859}">
      <dgm:prSet/>
      <dgm:spPr/>
      <dgm:t>
        <a:bodyPr/>
        <a:lstStyle/>
        <a:p>
          <a:endParaRPr lang="en-US"/>
        </a:p>
      </dgm:t>
    </dgm:pt>
    <dgm:pt modelId="{871D1121-F7C4-46CD-9742-346AFC24F8CD}" type="sibTrans" cxnId="{21D0ADA9-14C1-48E3-AC3A-94D0DB88F859}">
      <dgm:prSet/>
      <dgm:spPr/>
      <dgm:t>
        <a:bodyPr/>
        <a:lstStyle/>
        <a:p>
          <a:endParaRPr lang="en-US"/>
        </a:p>
      </dgm:t>
    </dgm:pt>
    <dgm:pt modelId="{B1721CA0-D098-4A40-8ECB-F38FA283A398}" type="pres">
      <dgm:prSet presAssocID="{20F9F077-9358-4A3C-BE24-FDD1D8AA0661}" presName="root" presStyleCnt="0">
        <dgm:presLayoutVars>
          <dgm:dir/>
          <dgm:resizeHandles val="exact"/>
        </dgm:presLayoutVars>
      </dgm:prSet>
      <dgm:spPr/>
    </dgm:pt>
    <dgm:pt modelId="{A40DE487-FDFC-42D9-827A-BBCCB075F1DE}" type="pres">
      <dgm:prSet presAssocID="{1148402D-EFC8-40C9-93AD-EB12F6A32428}" presName="compNode" presStyleCnt="0"/>
      <dgm:spPr/>
    </dgm:pt>
    <dgm:pt modelId="{819AE8C3-4A8A-42EE-9959-BBE5F2743B32}" type="pres">
      <dgm:prSet presAssocID="{1148402D-EFC8-40C9-93AD-EB12F6A3242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25F03DB-7C4D-4A2A-AE3A-357F41A4FA06}" type="pres">
      <dgm:prSet presAssocID="{1148402D-EFC8-40C9-93AD-EB12F6A32428}" presName="spaceRect" presStyleCnt="0"/>
      <dgm:spPr/>
    </dgm:pt>
    <dgm:pt modelId="{988D55A8-7BC8-4BEF-AC6E-6AFFA42E7958}" type="pres">
      <dgm:prSet presAssocID="{1148402D-EFC8-40C9-93AD-EB12F6A32428}" presName="textRect" presStyleLbl="revTx" presStyleIdx="0" presStyleCnt="2">
        <dgm:presLayoutVars>
          <dgm:chMax val="1"/>
          <dgm:chPref val="1"/>
        </dgm:presLayoutVars>
      </dgm:prSet>
      <dgm:spPr/>
    </dgm:pt>
    <dgm:pt modelId="{7C7B139A-7673-4940-818E-46C627D493C2}" type="pres">
      <dgm:prSet presAssocID="{280EE682-FB3A-4F51-9395-A59F771A9295}" presName="sibTrans" presStyleCnt="0"/>
      <dgm:spPr/>
    </dgm:pt>
    <dgm:pt modelId="{7244E4CE-31FF-464F-8ECE-B695D74B70D2}" type="pres">
      <dgm:prSet presAssocID="{321EDE08-7FD8-46FD-AE90-6A92D3FFF89D}" presName="compNode" presStyleCnt="0"/>
      <dgm:spPr/>
    </dgm:pt>
    <dgm:pt modelId="{5CD6BFCA-BB70-478F-8113-79208DDF81C3}" type="pres">
      <dgm:prSet presAssocID="{321EDE08-7FD8-46FD-AE90-6A92D3FFF8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924DE545-CA1B-43DE-B40F-AAF3BF0EA966}" type="pres">
      <dgm:prSet presAssocID="{321EDE08-7FD8-46FD-AE90-6A92D3FFF89D}" presName="spaceRect" presStyleCnt="0"/>
      <dgm:spPr/>
    </dgm:pt>
    <dgm:pt modelId="{17321266-2A6D-4CAC-9D9F-76C51B9EC094}" type="pres">
      <dgm:prSet presAssocID="{321EDE08-7FD8-46FD-AE90-6A92D3FFF89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1F22609-D402-4D83-8253-54AA1661008A}" srcId="{20F9F077-9358-4A3C-BE24-FDD1D8AA0661}" destId="{1148402D-EFC8-40C9-93AD-EB12F6A32428}" srcOrd="0" destOrd="0" parTransId="{22D9F6D1-E5D2-4AE2-9DCB-8BA8B7A64BCD}" sibTransId="{280EE682-FB3A-4F51-9395-A59F771A9295}"/>
    <dgm:cxn modelId="{99CBB90C-99A2-4CC1-9A2C-7281CC099350}" type="presOf" srcId="{20F9F077-9358-4A3C-BE24-FDD1D8AA0661}" destId="{B1721CA0-D098-4A40-8ECB-F38FA283A398}" srcOrd="0" destOrd="0" presId="urn:microsoft.com/office/officeart/2018/2/layout/IconLabelList"/>
    <dgm:cxn modelId="{2CF2DC9B-A2B7-40EB-AE63-9722D25C1A54}" type="presOf" srcId="{1148402D-EFC8-40C9-93AD-EB12F6A32428}" destId="{988D55A8-7BC8-4BEF-AC6E-6AFFA42E7958}" srcOrd="0" destOrd="0" presId="urn:microsoft.com/office/officeart/2018/2/layout/IconLabelList"/>
    <dgm:cxn modelId="{21D0ADA9-14C1-48E3-AC3A-94D0DB88F859}" srcId="{20F9F077-9358-4A3C-BE24-FDD1D8AA0661}" destId="{321EDE08-7FD8-46FD-AE90-6A92D3FFF89D}" srcOrd="1" destOrd="0" parTransId="{BFD10D74-2A66-449F-BEAA-698F51582B3C}" sibTransId="{871D1121-F7C4-46CD-9742-346AFC24F8CD}"/>
    <dgm:cxn modelId="{E477BAE8-4F5C-4F2F-B70F-05ABCC6A52D6}" type="presOf" srcId="{321EDE08-7FD8-46FD-AE90-6A92D3FFF89D}" destId="{17321266-2A6D-4CAC-9D9F-76C51B9EC094}" srcOrd="0" destOrd="0" presId="urn:microsoft.com/office/officeart/2018/2/layout/IconLabelList"/>
    <dgm:cxn modelId="{E43298B8-D381-4626-9FFD-9318895A0A8F}" type="presParOf" srcId="{B1721CA0-D098-4A40-8ECB-F38FA283A398}" destId="{A40DE487-FDFC-42D9-827A-BBCCB075F1DE}" srcOrd="0" destOrd="0" presId="urn:microsoft.com/office/officeart/2018/2/layout/IconLabelList"/>
    <dgm:cxn modelId="{DC62B498-A80A-4FB7-A781-56A0050B4ACB}" type="presParOf" srcId="{A40DE487-FDFC-42D9-827A-BBCCB075F1DE}" destId="{819AE8C3-4A8A-42EE-9959-BBE5F2743B32}" srcOrd="0" destOrd="0" presId="urn:microsoft.com/office/officeart/2018/2/layout/IconLabelList"/>
    <dgm:cxn modelId="{43ABB12E-1195-46E9-95CC-F5736F473A06}" type="presParOf" srcId="{A40DE487-FDFC-42D9-827A-BBCCB075F1DE}" destId="{C25F03DB-7C4D-4A2A-AE3A-357F41A4FA06}" srcOrd="1" destOrd="0" presId="urn:microsoft.com/office/officeart/2018/2/layout/IconLabelList"/>
    <dgm:cxn modelId="{0BE4DCE6-4A75-450A-931E-712A0E5BE899}" type="presParOf" srcId="{A40DE487-FDFC-42D9-827A-BBCCB075F1DE}" destId="{988D55A8-7BC8-4BEF-AC6E-6AFFA42E7958}" srcOrd="2" destOrd="0" presId="urn:microsoft.com/office/officeart/2018/2/layout/IconLabelList"/>
    <dgm:cxn modelId="{81286BA3-9ED1-4697-80A0-71CC2349CBA9}" type="presParOf" srcId="{B1721CA0-D098-4A40-8ECB-F38FA283A398}" destId="{7C7B139A-7673-4940-818E-46C627D493C2}" srcOrd="1" destOrd="0" presId="urn:microsoft.com/office/officeart/2018/2/layout/IconLabelList"/>
    <dgm:cxn modelId="{D43F5132-45F6-49BA-9C03-D4A2B0A873CC}" type="presParOf" srcId="{B1721CA0-D098-4A40-8ECB-F38FA283A398}" destId="{7244E4CE-31FF-464F-8ECE-B695D74B70D2}" srcOrd="2" destOrd="0" presId="urn:microsoft.com/office/officeart/2018/2/layout/IconLabelList"/>
    <dgm:cxn modelId="{FBF23A0C-BA8D-40B9-8392-1FD5DB8DB5E8}" type="presParOf" srcId="{7244E4CE-31FF-464F-8ECE-B695D74B70D2}" destId="{5CD6BFCA-BB70-478F-8113-79208DDF81C3}" srcOrd="0" destOrd="0" presId="urn:microsoft.com/office/officeart/2018/2/layout/IconLabelList"/>
    <dgm:cxn modelId="{69144240-3BDF-4B15-BCDE-CC2573153838}" type="presParOf" srcId="{7244E4CE-31FF-464F-8ECE-B695D74B70D2}" destId="{924DE545-CA1B-43DE-B40F-AAF3BF0EA966}" srcOrd="1" destOrd="0" presId="urn:microsoft.com/office/officeart/2018/2/layout/IconLabelList"/>
    <dgm:cxn modelId="{A949BF53-BC60-41CE-A361-241184F4F2BB}" type="presParOf" srcId="{7244E4CE-31FF-464F-8ECE-B695D74B70D2}" destId="{17321266-2A6D-4CAC-9D9F-76C51B9EC09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AE8C3-4A8A-42EE-9959-BBE5F2743B32}">
      <dsp:nvSpPr>
        <dsp:cNvPr id="0" name=""/>
        <dsp:cNvSpPr/>
      </dsp:nvSpPr>
      <dsp:spPr>
        <a:xfrm>
          <a:off x="1158393" y="224431"/>
          <a:ext cx="1802250" cy="1802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D55A8-7BC8-4BEF-AC6E-6AFFA42E7958}">
      <dsp:nvSpPr>
        <dsp:cNvPr id="0" name=""/>
        <dsp:cNvSpPr/>
      </dsp:nvSpPr>
      <dsp:spPr>
        <a:xfrm>
          <a:off x="57018" y="2471868"/>
          <a:ext cx="400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Justrob86 is a better player than Umb12eon(me)</a:t>
          </a:r>
        </a:p>
      </dsp:txBody>
      <dsp:txXfrm>
        <a:off x="57018" y="2471868"/>
        <a:ext cx="4005000" cy="720000"/>
      </dsp:txXfrm>
    </dsp:sp>
    <dsp:sp modelId="{5CD6BFCA-BB70-478F-8113-79208DDF81C3}">
      <dsp:nvSpPr>
        <dsp:cNvPr id="0" name=""/>
        <dsp:cNvSpPr/>
      </dsp:nvSpPr>
      <dsp:spPr>
        <a:xfrm>
          <a:off x="5864269" y="224431"/>
          <a:ext cx="1802250" cy="1802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21266-2A6D-4CAC-9D9F-76C51B9EC094}">
      <dsp:nvSpPr>
        <dsp:cNvPr id="0" name=""/>
        <dsp:cNvSpPr/>
      </dsp:nvSpPr>
      <dsp:spPr>
        <a:xfrm>
          <a:off x="4762894" y="2471868"/>
          <a:ext cx="400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Even with horrible stats, I still want to continue playing  </a:t>
          </a:r>
        </a:p>
      </dsp:txBody>
      <dsp:txXfrm>
        <a:off x="4762894" y="2471868"/>
        <a:ext cx="400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395C5C9-164C-46B3-A87E-7660D39D3106}" type="datetime2">
              <a:rPr lang="en-US" smtClean="0"/>
              <a:t>Thursday, November 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November 5,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227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November 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23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November 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261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November 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2923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November 5, 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01976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November 5, 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3921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DEA2CF1-0EB2-4673-802D-3371233E4A77}" type="datetime2">
              <a:rPr lang="en-US" smtClean="0"/>
              <a:t>Thursday, November 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6423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DEA2CF1-0EB2-4673-802D-3371233E4A77}" type="datetime2">
              <a:rPr lang="en-US" smtClean="0"/>
              <a:t>Thursday, November 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3837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November 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39207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November 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9556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November 5,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390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November 5, 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163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November 5,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69675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November 5, 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34982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November 5,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673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Thursday, November 5,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404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DEA2CF1-0EB2-4673-802D-3371233E4A77}" type="datetime2">
              <a:rPr lang="en-US" smtClean="0"/>
              <a:t>Thursday, November 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8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F3BCA-B2C1-4E90-9927-3C4486979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4825" y="1143000"/>
            <a:ext cx="6268246" cy="3134032"/>
          </a:xfrm>
        </p:spPr>
        <p:txBody>
          <a:bodyPr>
            <a:normAutofit/>
          </a:bodyPr>
          <a:lstStyle/>
          <a:p>
            <a:r>
              <a:rPr lang="en-US" sz="6100"/>
              <a:t>League of Legends Player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6F652-B718-40DD-A5E0-96CD230F8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4825" y="4473677"/>
            <a:ext cx="6268246" cy="1268144"/>
          </a:xfrm>
        </p:spPr>
        <p:txBody>
          <a:bodyPr>
            <a:normAutofit/>
          </a:bodyPr>
          <a:lstStyle/>
          <a:p>
            <a:endParaRPr lang="en-US" sz="2000"/>
          </a:p>
          <a:p>
            <a:endParaRPr lang="en-US" sz="2000"/>
          </a:p>
        </p:txBody>
      </p:sp>
      <p:pic>
        <p:nvPicPr>
          <p:cNvPr id="5" name="Picture 4" descr="A picture containing indoor, table, sitting, green&#10;&#10;Description automatically generated">
            <a:extLst>
              <a:ext uri="{FF2B5EF4-FFF2-40B4-BE49-F238E27FC236}">
                <a16:creationId xmlns:a16="http://schemas.microsoft.com/office/drawing/2014/main" id="{D8F229C1-C9C0-4009-B8B0-58BEF63F1B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9" r="-2" b="24512"/>
          <a:stretch/>
        </p:blipFill>
        <p:spPr>
          <a:xfrm>
            <a:off x="1109764" y="1113063"/>
            <a:ext cx="3531062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595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C36D-3009-412E-8489-7C5852C8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0FC0B6-396A-4F4C-B31C-0F1475B2A3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247157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736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A013-4DF8-49AB-8B6B-086FA60B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69D96-DDFD-4E1C-9B3F-7AAC692D5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has the better kill/death ratio between two people?</a:t>
            </a:r>
          </a:p>
          <a:p>
            <a:r>
              <a:rPr lang="en-US" dirty="0"/>
              <a:t>Can data from one champion show which of the two people play better?</a:t>
            </a:r>
          </a:p>
          <a:p>
            <a:r>
              <a:rPr lang="en-US" dirty="0"/>
              <a:t>Are the overall stats of every champion played over the year available?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4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4848-7B30-4B8A-833E-D2300D77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89231"/>
            <a:ext cx="7845728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Brief League of Legends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7A6A7-C95F-4DAE-B60E-71E23423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351209" cy="363651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 game stats – Kills/Deaths/Assists</a:t>
            </a:r>
          </a:p>
          <a:p>
            <a:r>
              <a:rPr lang="en-US" dirty="0"/>
              <a:t>Objective of the game</a:t>
            </a:r>
          </a:p>
          <a:p>
            <a:r>
              <a:rPr lang="en-US" dirty="0"/>
              <a:t>Where the postgame data is obtained</a:t>
            </a:r>
          </a:p>
        </p:txBody>
      </p:sp>
    </p:spTree>
    <p:extLst>
      <p:ext uri="{BB962C8B-B14F-4D97-AF65-F5344CB8AC3E}">
        <p14:creationId xmlns:p14="http://schemas.microsoft.com/office/powerpoint/2010/main" val="76386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4238-7A0E-4F05-8B49-E5478689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 data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39BF714-7C41-4904-901E-FB8553AF5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Initial data was a set of 20</a:t>
            </a:r>
          </a:p>
          <a:p>
            <a:r>
              <a:rPr lang="en-US" sz="1600" dirty="0"/>
              <a:t>Used this mini set prior to dealing with the larger set</a:t>
            </a:r>
          </a:p>
        </p:txBody>
      </p:sp>
      <p:pic>
        <p:nvPicPr>
          <p:cNvPr id="6" name="Content Placeholder 5" descr="A screen shot of a pizza&#10;&#10;Description automatically generated">
            <a:extLst>
              <a:ext uri="{FF2B5EF4-FFF2-40B4-BE49-F238E27FC236}">
                <a16:creationId xmlns:a16="http://schemas.microsoft.com/office/drawing/2014/main" id="{F3718081-1A1F-4997-A9C7-D4BAE3F63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973" y="2413000"/>
            <a:ext cx="4164294" cy="430418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6827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37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Freeform: Shape 39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C3AF6-1BC1-42FD-BF29-5B948A34D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Who has a better Kill/Death Ratio?</a:t>
            </a:r>
          </a:p>
        </p:txBody>
      </p:sp>
      <p:sp>
        <p:nvSpPr>
          <p:cNvPr id="56" name="Rectangle 45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B96B19-EF61-4C79-A639-88D4C40DA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Using one champion’s data for both</a:t>
            </a:r>
          </a:p>
          <a:p>
            <a:r>
              <a:rPr lang="en-US">
                <a:solidFill>
                  <a:schemeClr val="tx1"/>
                </a:solidFill>
              </a:rPr>
              <a:t>Data shows who gains more kills and deaths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D8B0E20A-DE5C-4D6E-AA71-6B37EA67E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34" y="201082"/>
            <a:ext cx="5581866" cy="3721245"/>
          </a:xfrm>
          <a:prstGeom prst="rect">
            <a:avLst/>
          </a:prstGeom>
        </p:spPr>
      </p:pic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1B0C6FAD-EC3E-4AEF-8619-5BF8C41FD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827" y="3382837"/>
            <a:ext cx="5146744" cy="367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35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CDC5-8797-4EC3-99AC-E60DC1351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One champion…Who is better?</a:t>
            </a:r>
            <a:endParaRPr lang="en-US" b="0" i="0" kern="1200">
              <a:latin typeface="+mj-lt"/>
              <a:ea typeface="+mj-ea"/>
              <a:cs typeface="+mj-cs"/>
            </a:endParaRP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BC06720-5B89-4730-88AB-A666CE83C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17" y="3120033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Box plots to best show stats</a:t>
            </a:r>
          </a:p>
          <a:p>
            <a:r>
              <a:rPr lang="en-US" sz="1600" dirty="0"/>
              <a:t>Major outliers</a:t>
            </a:r>
          </a:p>
          <a:p>
            <a:r>
              <a:rPr lang="en-US" sz="1600" dirty="0"/>
              <a:t>Box plots show Umb12eon is equally bad/good with the champion</a:t>
            </a:r>
          </a:p>
        </p:txBody>
      </p:sp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1B1E2E03-FEB6-4A50-BC81-5ED04CD8C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116" y="3310353"/>
            <a:ext cx="4553494" cy="3035662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FE7AFB51-ED67-42CC-BD5B-0449C663E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880" y="3235144"/>
            <a:ext cx="4779120" cy="3186079"/>
          </a:xfrm>
          <a:prstGeom prst="roundRect">
            <a:avLst>
              <a:gd name="adj" fmla="val 1515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137360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46039-21B8-4F98-980C-25F63D7E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the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6A38AF-CCCC-41AD-82E0-9DF7C3AA9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909" y="2246676"/>
            <a:ext cx="9220929" cy="2130860"/>
          </a:xfrm>
        </p:spPr>
        <p:txBody>
          <a:bodyPr/>
          <a:lstStyle/>
          <a:p>
            <a:r>
              <a:rPr lang="en-US" dirty="0"/>
              <a:t>What the table represents/contains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A8D69A-B8A9-4FB2-B668-A2A3FA893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37" y="3262296"/>
            <a:ext cx="11858723" cy="223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8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EE97EB56-71F6-435D-9037-EA7884A0B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533F4-0C19-4AD0-99FE-BAC3C47E5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755" y="812144"/>
            <a:ext cx="8825658" cy="5863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Overall Stats of All Justrob86’s Champions</a:t>
            </a: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1806AA6E-8227-4323-8975-4F0224F11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C051EB92-9768-4148-86E7-6E18E20A7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4" y="2374860"/>
            <a:ext cx="11689346" cy="3506803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5284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EE97EB56-71F6-435D-9037-EA7884A0B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533F4-0C19-4AD0-99FE-BAC3C47E5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755" y="812144"/>
            <a:ext cx="8825658" cy="5863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Overall Stats of All Umb12eon’s Champions</a:t>
            </a: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1806AA6E-8227-4323-8975-4F0224F11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A picture containing boat, sitting, different, pencil&#10;&#10;Description automatically generated">
            <a:extLst>
              <a:ext uri="{FF2B5EF4-FFF2-40B4-BE49-F238E27FC236}">
                <a16:creationId xmlns:a16="http://schemas.microsoft.com/office/drawing/2014/main" id="{102E6A3D-2316-4091-82C8-AA165E6C0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5" y="2193282"/>
            <a:ext cx="11643814" cy="3493143"/>
          </a:xfrm>
        </p:spPr>
      </p:pic>
    </p:spTree>
    <p:extLst>
      <p:ext uri="{BB962C8B-B14F-4D97-AF65-F5344CB8AC3E}">
        <p14:creationId xmlns:p14="http://schemas.microsoft.com/office/powerpoint/2010/main" val="3540779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184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League of Legends Player Analytics</vt:lpstr>
      <vt:lpstr>Questions posed</vt:lpstr>
      <vt:lpstr>Brief League of Legends background</vt:lpstr>
      <vt:lpstr>Initial data </vt:lpstr>
      <vt:lpstr>Who has a better Kill/Death Ratio?</vt:lpstr>
      <vt:lpstr>One champion…Who is better?</vt:lpstr>
      <vt:lpstr>Table of the data</vt:lpstr>
      <vt:lpstr>Overall Stats of All Justrob86’s Champions</vt:lpstr>
      <vt:lpstr>Overall Stats of All Umb12eon’s Champions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League of Legends Player Analytics</dc:title>
  <dc:creator>Ashley Dixon</dc:creator>
  <cp:lastModifiedBy>Ashley Dixon</cp:lastModifiedBy>
  <cp:revision>1</cp:revision>
  <dcterms:created xsi:type="dcterms:W3CDTF">2020-11-05T07:57:58Z</dcterms:created>
  <dcterms:modified xsi:type="dcterms:W3CDTF">2020-11-05T08:00:04Z</dcterms:modified>
</cp:coreProperties>
</file>