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9975" cy="42808525"/>
  <p:notesSz cx="6669088" cy="9926638"/>
  <p:defaultTextStyle>
    <a:defPPr>
      <a:defRPr lang="pt-BR"/>
    </a:defPPr>
    <a:lvl1pPr algn="l"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1A1E"/>
    <a:srgbClr val="00CC00"/>
    <a:srgbClr val="009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434" autoAdjust="0"/>
  </p:normalViewPr>
  <p:slideViewPr>
    <p:cSldViewPr>
      <p:cViewPr>
        <p:scale>
          <a:sx n="33" d="100"/>
          <a:sy n="33" d="100"/>
        </p:scale>
        <p:origin x="660" y="-464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5123"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pt-BR"/>
          </a:p>
        </p:txBody>
      </p:sp>
      <p:sp>
        <p:nvSpPr>
          <p:cNvPr id="5124"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5125"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8C2F6A8-B4F5-4CDA-92F4-7BCC0ED1097F}" type="slidenum">
              <a:rPr lang="pt-BR"/>
              <a:pPr>
                <a:defRPr/>
              </a:pPr>
              <a:t>‹nº›</a:t>
            </a:fld>
            <a:endParaRPr lang="pt-BR"/>
          </a:p>
        </p:txBody>
      </p:sp>
    </p:spTree>
    <p:extLst>
      <p:ext uri="{BB962C8B-B14F-4D97-AF65-F5344CB8AC3E}">
        <p14:creationId xmlns:p14="http://schemas.microsoft.com/office/powerpoint/2010/main" val="2392077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3075"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pt-BR"/>
          </a:p>
        </p:txBody>
      </p:sp>
      <p:sp>
        <p:nvSpPr>
          <p:cNvPr id="2052" name="Rectangle 4"/>
          <p:cNvSpPr>
            <a:spLocks noGrp="1" noRot="1" noChangeAspect="1" noChangeArrowheads="1" noTextEdit="1"/>
          </p:cNvSpPr>
          <p:nvPr>
            <p:ph type="sldImg" idx="2"/>
          </p:nvPr>
        </p:nvSpPr>
        <p:spPr bwMode="auto">
          <a:xfrm>
            <a:off x="2017713" y="744538"/>
            <a:ext cx="263366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3079"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E744E77-4983-405F-A056-794F57AC8076}" type="slidenum">
              <a:rPr lang="pt-BR"/>
              <a:pPr>
                <a:defRPr/>
              </a:pPr>
              <a:t>‹nº›</a:t>
            </a:fld>
            <a:endParaRPr lang="pt-BR"/>
          </a:p>
        </p:txBody>
      </p:sp>
    </p:spTree>
    <p:extLst>
      <p:ext uri="{BB962C8B-B14F-4D97-AF65-F5344CB8AC3E}">
        <p14:creationId xmlns:p14="http://schemas.microsoft.com/office/powerpoint/2010/main" val="142367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D14C9A6-B7F4-4351-A43B-C6EC52B7D7A2}" type="slidenum">
              <a:rPr lang="pt-BR"/>
              <a:pPr>
                <a:spcBef>
                  <a:spcPct val="0"/>
                </a:spcBef>
              </a:pPr>
              <a:t>1</a:t>
            </a:fld>
            <a:endParaRPr lang="pt-B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06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271713" y="13298488"/>
            <a:ext cx="25736550" cy="9175750"/>
          </a:xfrm>
        </p:spPr>
        <p:txBody>
          <a:bodyPr/>
          <a:lstStyle/>
          <a:p>
            <a:r>
              <a:rPr lang="pt-BR"/>
              <a:t>Clique para editar o estilo do título mestre</a:t>
            </a:r>
          </a:p>
        </p:txBody>
      </p:sp>
      <p:sp>
        <p:nvSpPr>
          <p:cNvPr id="3" name="Subtítulo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1945031C-CB22-4BED-B599-8D1E36AEA51F}" type="slidenum">
              <a:rPr lang="pt-BR"/>
              <a:pPr>
                <a:defRPr/>
              </a:pPr>
              <a:t>‹nº›</a:t>
            </a:fld>
            <a:endParaRPr lang="pt-BR"/>
          </a:p>
        </p:txBody>
      </p:sp>
    </p:spTree>
    <p:extLst>
      <p:ext uri="{BB962C8B-B14F-4D97-AF65-F5344CB8AC3E}">
        <p14:creationId xmlns:p14="http://schemas.microsoft.com/office/powerpoint/2010/main" val="348154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5B46ECBA-F0DD-4A49-B3B4-DA60D52384F1}" type="slidenum">
              <a:rPr lang="pt-BR"/>
              <a:pPr>
                <a:defRPr/>
              </a:pPr>
              <a:t>‹nº›</a:t>
            </a:fld>
            <a:endParaRPr lang="pt-BR"/>
          </a:p>
        </p:txBody>
      </p:sp>
    </p:spTree>
    <p:extLst>
      <p:ext uri="{BB962C8B-B14F-4D97-AF65-F5344CB8AC3E}">
        <p14:creationId xmlns:p14="http://schemas.microsoft.com/office/powerpoint/2010/main" val="298404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1953538" y="1714500"/>
            <a:ext cx="6813550" cy="36526788"/>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512888" y="1714500"/>
            <a:ext cx="20288250" cy="36526788"/>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72BF7B54-E710-4A39-9E65-59322ABFD973}" type="slidenum">
              <a:rPr lang="pt-BR"/>
              <a:pPr>
                <a:defRPr/>
              </a:pPr>
              <a:t>‹nº›</a:t>
            </a:fld>
            <a:endParaRPr lang="pt-BR"/>
          </a:p>
        </p:txBody>
      </p:sp>
    </p:spTree>
    <p:extLst>
      <p:ext uri="{BB962C8B-B14F-4D97-AF65-F5344CB8AC3E}">
        <p14:creationId xmlns:p14="http://schemas.microsoft.com/office/powerpoint/2010/main" val="58656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F7F93917-8583-4168-BC78-EA4D1F3C4F1A}" type="slidenum">
              <a:rPr lang="pt-BR"/>
              <a:pPr>
                <a:defRPr/>
              </a:pPr>
              <a:t>‹nº›</a:t>
            </a:fld>
            <a:endParaRPr lang="pt-BR"/>
          </a:p>
        </p:txBody>
      </p:sp>
    </p:spTree>
    <p:extLst>
      <p:ext uri="{BB962C8B-B14F-4D97-AF65-F5344CB8AC3E}">
        <p14:creationId xmlns:p14="http://schemas.microsoft.com/office/powerpoint/2010/main" val="336414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392363" y="27508200"/>
            <a:ext cx="25738137" cy="8502650"/>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3C8CAE1A-D3C4-4F07-AD9D-3F84C57E3D5B}" type="slidenum">
              <a:rPr lang="pt-BR"/>
              <a:pPr>
                <a:defRPr/>
              </a:pPr>
              <a:t>‹nº›</a:t>
            </a:fld>
            <a:endParaRPr lang="pt-BR"/>
          </a:p>
        </p:txBody>
      </p:sp>
    </p:spTree>
    <p:extLst>
      <p:ext uri="{BB962C8B-B14F-4D97-AF65-F5344CB8AC3E}">
        <p14:creationId xmlns:p14="http://schemas.microsoft.com/office/powerpoint/2010/main" val="209923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512888" y="9988550"/>
            <a:ext cx="13550900" cy="2825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5216188" y="9988550"/>
            <a:ext cx="13550900" cy="2825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A3015DC4-7940-44AF-BABE-A00D2E39A016}" type="slidenum">
              <a:rPr lang="pt-BR"/>
              <a:pPr>
                <a:defRPr/>
              </a:pPr>
              <a:t>‹nº›</a:t>
            </a:fld>
            <a:endParaRPr lang="pt-BR"/>
          </a:p>
        </p:txBody>
      </p:sp>
    </p:spTree>
    <p:extLst>
      <p:ext uri="{BB962C8B-B14F-4D97-AF65-F5344CB8AC3E}">
        <p14:creationId xmlns:p14="http://schemas.microsoft.com/office/powerpoint/2010/main" val="330036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514475" y="1714500"/>
            <a:ext cx="27251025" cy="7134225"/>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pPr>
              <a:defRPr/>
            </a:pPr>
            <a:fld id="{7E158D87-74F4-474F-8007-ECDBEF1D73E8}" type="slidenum">
              <a:rPr lang="pt-BR"/>
              <a:pPr>
                <a:defRPr/>
              </a:pPr>
              <a:t>‹nº›</a:t>
            </a:fld>
            <a:endParaRPr lang="pt-BR"/>
          </a:p>
        </p:txBody>
      </p:sp>
    </p:spTree>
    <p:extLst>
      <p:ext uri="{BB962C8B-B14F-4D97-AF65-F5344CB8AC3E}">
        <p14:creationId xmlns:p14="http://schemas.microsoft.com/office/powerpoint/2010/main" val="115739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E868E4BD-4D19-450F-BAFD-FE72EF394E99}" type="slidenum">
              <a:rPr lang="pt-BR"/>
              <a:pPr>
                <a:defRPr/>
              </a:pPr>
              <a:t>‹nº›</a:t>
            </a:fld>
            <a:endParaRPr lang="pt-BR"/>
          </a:p>
        </p:txBody>
      </p:sp>
    </p:spTree>
    <p:extLst>
      <p:ext uri="{BB962C8B-B14F-4D97-AF65-F5344CB8AC3E}">
        <p14:creationId xmlns:p14="http://schemas.microsoft.com/office/powerpoint/2010/main" val="417505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9460AE43-05B9-4F5F-9F4C-096A292EC8D9}" type="slidenum">
              <a:rPr lang="pt-BR"/>
              <a:pPr>
                <a:defRPr/>
              </a:pPr>
              <a:t>‹nº›</a:t>
            </a:fld>
            <a:endParaRPr lang="pt-BR"/>
          </a:p>
        </p:txBody>
      </p:sp>
    </p:spTree>
    <p:extLst>
      <p:ext uri="{BB962C8B-B14F-4D97-AF65-F5344CB8AC3E}">
        <p14:creationId xmlns:p14="http://schemas.microsoft.com/office/powerpoint/2010/main" val="117581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514475" y="1704975"/>
            <a:ext cx="9961563" cy="7253288"/>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3E61AEEA-9C2A-4F39-9437-BA32A0805EE6}" type="slidenum">
              <a:rPr lang="pt-BR"/>
              <a:pPr>
                <a:defRPr/>
              </a:pPr>
              <a:t>‹nº›</a:t>
            </a:fld>
            <a:endParaRPr lang="pt-BR"/>
          </a:p>
        </p:txBody>
      </p:sp>
    </p:spTree>
    <p:extLst>
      <p:ext uri="{BB962C8B-B14F-4D97-AF65-F5344CB8AC3E}">
        <p14:creationId xmlns:p14="http://schemas.microsoft.com/office/powerpoint/2010/main" val="17806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935663" y="29965650"/>
            <a:ext cx="18167350" cy="35385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5935663" y="3824288"/>
            <a:ext cx="18167350" cy="25685750"/>
          </a:xfrm>
        </p:spPr>
        <p:txBody>
          <a:bodyPr lIns="417623" tIns="208812" rIns="417623" bIns="208812"/>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C3DFE063-75B9-49A9-85A7-986F9502B67F}" type="slidenum">
              <a:rPr lang="pt-BR"/>
              <a:pPr>
                <a:defRPr/>
              </a:pPr>
              <a:t>‹nº›</a:t>
            </a:fld>
            <a:endParaRPr lang="pt-BR"/>
          </a:p>
        </p:txBody>
      </p:sp>
    </p:spTree>
    <p:extLst>
      <p:ext uri="{BB962C8B-B14F-4D97-AF65-F5344CB8AC3E}">
        <p14:creationId xmlns:p14="http://schemas.microsoft.com/office/powerpoint/2010/main" val="259565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6" tIns="208648" rIns="417296" bIns="208648"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1514475" y="9988550"/>
            <a:ext cx="27251025"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6" tIns="208648" rIns="417296" bIns="208648"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1514475" y="38984238"/>
            <a:ext cx="7064375" cy="2971800"/>
          </a:xfrm>
          <a:prstGeom prst="rect">
            <a:avLst/>
          </a:prstGeom>
          <a:noFill/>
          <a:ln w="9525">
            <a:noFill/>
            <a:miter lim="800000"/>
            <a:headEnd/>
            <a:tailEnd/>
          </a:ln>
        </p:spPr>
        <p:txBody>
          <a:bodyPr vert="horz" wrap="square" lIns="417296" tIns="208648" rIns="417296" bIns="208648" numCol="1" anchor="t" anchorCtr="0" compatLnSpc="1">
            <a:prstTxWarp prst="textNoShape">
              <a:avLst/>
            </a:prstTxWarp>
          </a:bodyPr>
          <a:lstStyle>
            <a:lvl1pPr eaLnBrk="1" hangingPunct="1">
              <a:defRPr sz="6400" smtClean="0"/>
            </a:lvl1pPr>
          </a:lstStyle>
          <a:p>
            <a:pPr>
              <a:defRPr/>
            </a:pPr>
            <a:endParaRPr lang="pt-BR"/>
          </a:p>
        </p:txBody>
      </p:sp>
      <p:sp>
        <p:nvSpPr>
          <p:cNvPr id="1029" name="Rectangle 5"/>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p:spPr>
        <p:txBody>
          <a:bodyPr vert="horz" wrap="square" lIns="417296" tIns="208648" rIns="417296" bIns="208648" numCol="1" anchor="t" anchorCtr="0" compatLnSpc="1">
            <a:prstTxWarp prst="textNoShape">
              <a:avLst/>
            </a:prstTxWarp>
          </a:bodyPr>
          <a:lstStyle>
            <a:lvl1pPr algn="ctr" eaLnBrk="1" hangingPunct="1">
              <a:defRPr sz="6400" smtClean="0"/>
            </a:lvl1pPr>
          </a:lstStyle>
          <a:p>
            <a:pPr>
              <a:defRPr/>
            </a:pPr>
            <a:endParaRPr lang="pt-BR"/>
          </a:p>
        </p:txBody>
      </p:sp>
      <p:sp>
        <p:nvSpPr>
          <p:cNvPr id="1030" name="Rectangle 6"/>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p:spPr>
        <p:txBody>
          <a:bodyPr vert="horz" wrap="square" lIns="417296" tIns="208648" rIns="417296" bIns="208648" numCol="1" anchor="t" anchorCtr="0" compatLnSpc="1">
            <a:prstTxWarp prst="textNoShape">
              <a:avLst/>
            </a:prstTxWarp>
          </a:bodyPr>
          <a:lstStyle>
            <a:lvl1pPr algn="r" eaLnBrk="1" hangingPunct="1">
              <a:defRPr sz="6400" smtClean="0"/>
            </a:lvl1pPr>
          </a:lstStyle>
          <a:p>
            <a:pPr>
              <a:defRPr/>
            </a:pPr>
            <a:fld id="{7D89AB85-F06A-4854-807C-E6EB262B3876}"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Arial" charset="0"/>
          <a:cs typeface="Arial" charset="0"/>
        </a:defRPr>
      </a:lvl2pPr>
      <a:lvl3pPr algn="ctr" defTabSz="4176713" rtl="0" eaLnBrk="0" fontAlgn="base" hangingPunct="0">
        <a:spcBef>
          <a:spcPct val="0"/>
        </a:spcBef>
        <a:spcAft>
          <a:spcPct val="0"/>
        </a:spcAft>
        <a:defRPr sz="20100">
          <a:solidFill>
            <a:schemeClr val="tx2"/>
          </a:solidFill>
          <a:latin typeface="Arial" charset="0"/>
          <a:cs typeface="Arial" charset="0"/>
        </a:defRPr>
      </a:lvl3pPr>
      <a:lvl4pPr algn="ctr" defTabSz="4176713" rtl="0" eaLnBrk="0" fontAlgn="base" hangingPunct="0">
        <a:spcBef>
          <a:spcPct val="0"/>
        </a:spcBef>
        <a:spcAft>
          <a:spcPct val="0"/>
        </a:spcAft>
        <a:defRPr sz="20100">
          <a:solidFill>
            <a:schemeClr val="tx2"/>
          </a:solidFill>
          <a:latin typeface="Arial" charset="0"/>
          <a:cs typeface="Arial" charset="0"/>
        </a:defRPr>
      </a:lvl4pPr>
      <a:lvl5pPr algn="ctr" defTabSz="4176713" rtl="0" eaLnBrk="0" fontAlgn="base" hangingPunct="0">
        <a:spcBef>
          <a:spcPct val="0"/>
        </a:spcBef>
        <a:spcAft>
          <a:spcPct val="0"/>
        </a:spcAft>
        <a:defRPr sz="20100">
          <a:solidFill>
            <a:schemeClr val="tx2"/>
          </a:solidFill>
          <a:latin typeface="Arial" charset="0"/>
          <a:cs typeface="Arial" charset="0"/>
        </a:defRPr>
      </a:lvl5pPr>
      <a:lvl6pPr marL="457200" algn="ctr" defTabSz="4176713" rtl="0" fontAlgn="base">
        <a:spcBef>
          <a:spcPct val="0"/>
        </a:spcBef>
        <a:spcAft>
          <a:spcPct val="0"/>
        </a:spcAft>
        <a:defRPr sz="20100">
          <a:solidFill>
            <a:schemeClr val="tx2"/>
          </a:solidFill>
          <a:latin typeface="Arial" charset="0"/>
          <a:cs typeface="Arial" charset="0"/>
        </a:defRPr>
      </a:lvl6pPr>
      <a:lvl7pPr marL="914400" algn="ctr" defTabSz="4176713" rtl="0" fontAlgn="base">
        <a:spcBef>
          <a:spcPct val="0"/>
        </a:spcBef>
        <a:spcAft>
          <a:spcPct val="0"/>
        </a:spcAft>
        <a:defRPr sz="20100">
          <a:solidFill>
            <a:schemeClr val="tx2"/>
          </a:solidFill>
          <a:latin typeface="Arial" charset="0"/>
          <a:cs typeface="Arial" charset="0"/>
        </a:defRPr>
      </a:lvl7pPr>
      <a:lvl8pPr marL="1371600" algn="ctr" defTabSz="4176713" rtl="0" fontAlgn="base">
        <a:spcBef>
          <a:spcPct val="0"/>
        </a:spcBef>
        <a:spcAft>
          <a:spcPct val="0"/>
        </a:spcAft>
        <a:defRPr sz="20100">
          <a:solidFill>
            <a:schemeClr val="tx2"/>
          </a:solidFill>
          <a:latin typeface="Arial" charset="0"/>
          <a:cs typeface="Arial" charset="0"/>
        </a:defRPr>
      </a:lvl8pPr>
      <a:lvl9pPr marL="1828800" algn="ctr" defTabSz="4176713" rtl="0" fontAlgn="base">
        <a:spcBef>
          <a:spcPct val="0"/>
        </a:spcBef>
        <a:spcAft>
          <a:spcPct val="0"/>
        </a:spcAft>
        <a:defRPr sz="20100">
          <a:solidFill>
            <a:schemeClr val="tx2"/>
          </a:solidFill>
          <a:latin typeface="Arial" charset="0"/>
          <a:cs typeface="Arial"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mn-ea"/>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cs typeface="+mn-cs"/>
        </a:defRPr>
      </a:lvl2pPr>
      <a:lvl3pPr marL="5221288" indent="-1044575" algn="l" defTabSz="4176713" rtl="0" eaLnBrk="0" fontAlgn="base" hangingPunct="0">
        <a:spcBef>
          <a:spcPct val="20000"/>
        </a:spcBef>
        <a:spcAft>
          <a:spcPct val="0"/>
        </a:spcAft>
        <a:buChar char="•"/>
        <a:defRPr sz="11000">
          <a:solidFill>
            <a:schemeClr val="tx1"/>
          </a:solidFill>
          <a:latin typeface="+mn-lt"/>
          <a:cs typeface="+mn-cs"/>
        </a:defRPr>
      </a:lvl3pPr>
      <a:lvl4pPr marL="7308850" indent="-1044575" algn="l" defTabSz="4176713" rtl="0" eaLnBrk="0" fontAlgn="base" hangingPunct="0">
        <a:spcBef>
          <a:spcPct val="20000"/>
        </a:spcBef>
        <a:spcAft>
          <a:spcPct val="0"/>
        </a:spcAft>
        <a:buChar char="–"/>
        <a:defRPr sz="9100">
          <a:solidFill>
            <a:schemeClr val="tx1"/>
          </a:solidFill>
          <a:latin typeface="+mn-lt"/>
          <a:cs typeface="+mn-cs"/>
        </a:defRPr>
      </a:lvl4pPr>
      <a:lvl5pPr marL="9396413" indent="-1042988" algn="l" defTabSz="4176713" rtl="0" eaLnBrk="0" fontAlgn="base" hangingPunct="0">
        <a:spcBef>
          <a:spcPct val="20000"/>
        </a:spcBef>
        <a:spcAft>
          <a:spcPct val="0"/>
        </a:spcAft>
        <a:buChar char="»"/>
        <a:defRPr sz="9100">
          <a:solidFill>
            <a:schemeClr val="tx1"/>
          </a:solidFill>
          <a:latin typeface="+mn-lt"/>
          <a:cs typeface="+mn-cs"/>
        </a:defRPr>
      </a:lvl5pPr>
      <a:lvl6pPr marL="9853613" indent="-1042988" algn="l" defTabSz="4176713" rtl="0" fontAlgn="base">
        <a:spcBef>
          <a:spcPct val="20000"/>
        </a:spcBef>
        <a:spcAft>
          <a:spcPct val="0"/>
        </a:spcAft>
        <a:buChar char="»"/>
        <a:defRPr sz="9100">
          <a:solidFill>
            <a:schemeClr val="tx1"/>
          </a:solidFill>
          <a:latin typeface="+mn-lt"/>
          <a:cs typeface="+mn-cs"/>
        </a:defRPr>
      </a:lvl6pPr>
      <a:lvl7pPr marL="10310813" indent="-1042988" algn="l" defTabSz="4176713" rtl="0" fontAlgn="base">
        <a:spcBef>
          <a:spcPct val="20000"/>
        </a:spcBef>
        <a:spcAft>
          <a:spcPct val="0"/>
        </a:spcAft>
        <a:buChar char="»"/>
        <a:defRPr sz="9100">
          <a:solidFill>
            <a:schemeClr val="tx1"/>
          </a:solidFill>
          <a:latin typeface="+mn-lt"/>
          <a:cs typeface="+mn-cs"/>
        </a:defRPr>
      </a:lvl7pPr>
      <a:lvl8pPr marL="10768013" indent="-1042988" algn="l" defTabSz="4176713" rtl="0" fontAlgn="base">
        <a:spcBef>
          <a:spcPct val="20000"/>
        </a:spcBef>
        <a:spcAft>
          <a:spcPct val="0"/>
        </a:spcAft>
        <a:buChar char="»"/>
        <a:defRPr sz="9100">
          <a:solidFill>
            <a:schemeClr val="tx1"/>
          </a:solidFill>
          <a:latin typeface="+mn-lt"/>
          <a:cs typeface="+mn-cs"/>
        </a:defRPr>
      </a:lvl8pPr>
      <a:lvl9pPr marL="11225213" indent="-1042988" algn="l" defTabSz="4176713" rtl="0" fontAlgn="base">
        <a:spcBef>
          <a:spcPct val="20000"/>
        </a:spcBef>
        <a:spcAft>
          <a:spcPct val="0"/>
        </a:spcAft>
        <a:buChar char="»"/>
        <a:defRPr sz="9100">
          <a:solidFill>
            <a:schemeClr val="tx1"/>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627563" y="5774457"/>
            <a:ext cx="21602700" cy="365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693" tIns="51846" rIns="103693" bIns="51846">
            <a:spAutoFit/>
          </a:bodyPr>
          <a:lstStyle>
            <a:lvl1pPr defTabSz="1036638">
              <a:spcBef>
                <a:spcPct val="20000"/>
              </a:spcBef>
              <a:buChar char="•"/>
              <a:defRPr sz="14600">
                <a:solidFill>
                  <a:schemeClr val="tx1"/>
                </a:solidFill>
                <a:latin typeface="Arial" panose="020B0604020202020204" pitchFamily="34" charset="0"/>
                <a:cs typeface="Arial" panose="020B0604020202020204" pitchFamily="34" charset="0"/>
              </a:defRPr>
            </a:lvl1pPr>
            <a:lvl2pPr marL="742950" indent="-285750" defTabSz="1036638">
              <a:spcBef>
                <a:spcPct val="20000"/>
              </a:spcBef>
              <a:buChar char="–"/>
              <a:defRPr sz="12800">
                <a:solidFill>
                  <a:schemeClr val="tx1"/>
                </a:solidFill>
                <a:latin typeface="Arial" panose="020B0604020202020204" pitchFamily="34" charset="0"/>
                <a:cs typeface="Arial" panose="020B0604020202020204" pitchFamily="34" charset="0"/>
              </a:defRPr>
            </a:lvl2pPr>
            <a:lvl3pPr marL="1143000" indent="-228600" defTabSz="1036638">
              <a:spcBef>
                <a:spcPct val="20000"/>
              </a:spcBef>
              <a:buChar char="•"/>
              <a:defRPr sz="11000">
                <a:solidFill>
                  <a:schemeClr val="tx1"/>
                </a:solidFill>
                <a:latin typeface="Arial" panose="020B0604020202020204" pitchFamily="34" charset="0"/>
                <a:cs typeface="Arial" panose="020B0604020202020204" pitchFamily="34" charset="0"/>
              </a:defRPr>
            </a:lvl3pPr>
            <a:lvl4pPr marL="1600200" indent="-228600" defTabSz="1036638">
              <a:spcBef>
                <a:spcPct val="20000"/>
              </a:spcBef>
              <a:buChar char="–"/>
              <a:defRPr sz="9100">
                <a:solidFill>
                  <a:schemeClr val="tx1"/>
                </a:solidFill>
                <a:latin typeface="Arial" panose="020B0604020202020204" pitchFamily="34" charset="0"/>
                <a:cs typeface="Arial" panose="020B0604020202020204" pitchFamily="34" charset="0"/>
              </a:defRPr>
            </a:lvl4pPr>
            <a:lvl5pPr marL="2057400" indent="-228600" defTabSz="1036638">
              <a:spcBef>
                <a:spcPct val="20000"/>
              </a:spcBef>
              <a:buChar char="»"/>
              <a:defRPr sz="9100">
                <a:solidFill>
                  <a:schemeClr val="tx1"/>
                </a:solidFill>
                <a:latin typeface="Arial" panose="020B0604020202020204" pitchFamily="34" charset="0"/>
                <a:cs typeface="Arial" panose="020B0604020202020204" pitchFamily="34" charset="0"/>
              </a:defRPr>
            </a:lvl5pPr>
            <a:lvl6pPr marL="2514600" indent="-228600" defTabSz="1036638" eaLnBrk="0" fontAlgn="base" hangingPunct="0">
              <a:spcBef>
                <a:spcPct val="20000"/>
              </a:spcBef>
              <a:spcAft>
                <a:spcPct val="0"/>
              </a:spcAft>
              <a:buChar char="»"/>
              <a:defRPr sz="9100">
                <a:solidFill>
                  <a:schemeClr val="tx1"/>
                </a:solidFill>
                <a:latin typeface="Arial" panose="020B0604020202020204" pitchFamily="34" charset="0"/>
                <a:cs typeface="Arial" panose="020B0604020202020204" pitchFamily="34" charset="0"/>
              </a:defRPr>
            </a:lvl6pPr>
            <a:lvl7pPr marL="2971800" indent="-228600" defTabSz="1036638" eaLnBrk="0" fontAlgn="base" hangingPunct="0">
              <a:spcBef>
                <a:spcPct val="20000"/>
              </a:spcBef>
              <a:spcAft>
                <a:spcPct val="0"/>
              </a:spcAft>
              <a:buChar char="»"/>
              <a:defRPr sz="9100">
                <a:solidFill>
                  <a:schemeClr val="tx1"/>
                </a:solidFill>
                <a:latin typeface="Arial" panose="020B0604020202020204" pitchFamily="34" charset="0"/>
                <a:cs typeface="Arial" panose="020B0604020202020204" pitchFamily="34" charset="0"/>
              </a:defRPr>
            </a:lvl7pPr>
            <a:lvl8pPr marL="3429000" indent="-228600" defTabSz="1036638" eaLnBrk="0" fontAlgn="base" hangingPunct="0">
              <a:spcBef>
                <a:spcPct val="20000"/>
              </a:spcBef>
              <a:spcAft>
                <a:spcPct val="0"/>
              </a:spcAft>
              <a:buChar char="»"/>
              <a:defRPr sz="9100">
                <a:solidFill>
                  <a:schemeClr val="tx1"/>
                </a:solidFill>
                <a:latin typeface="Arial" panose="020B0604020202020204" pitchFamily="34" charset="0"/>
                <a:cs typeface="Arial" panose="020B0604020202020204" pitchFamily="34" charset="0"/>
              </a:defRPr>
            </a:lvl8pPr>
            <a:lvl9pPr marL="3886200" indent="-228600" defTabSz="1036638" eaLnBrk="0" fontAlgn="base" hangingPunct="0">
              <a:spcBef>
                <a:spcPct val="20000"/>
              </a:spcBef>
              <a:spcAft>
                <a:spcPct val="0"/>
              </a:spcAft>
              <a:buChar char="»"/>
              <a:defRPr sz="91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pt-BR" sz="6600" b="1" dirty="0" err="1">
                <a:latin typeface="Verdana" panose="020B0604030504040204" pitchFamily="34" charset="0"/>
                <a:ea typeface="Verdana" panose="020B0604030504040204" pitchFamily="34" charset="0"/>
                <a:cs typeface="Verdana" panose="020B0604030504040204" pitchFamily="34" charset="0"/>
              </a:rPr>
              <a:t>Find</a:t>
            </a:r>
            <a:r>
              <a:rPr lang="pt-BR" sz="6600" b="1" dirty="0">
                <a:latin typeface="Verdana" panose="020B0604030504040204" pitchFamily="34" charset="0"/>
                <a:ea typeface="Verdana" panose="020B0604030504040204" pitchFamily="34" charset="0"/>
                <a:cs typeface="Verdana" panose="020B0604030504040204" pitchFamily="34" charset="0"/>
              </a:rPr>
              <a:t> A </a:t>
            </a:r>
            <a:r>
              <a:rPr lang="pt-BR" sz="6600" b="1" dirty="0" err="1">
                <a:latin typeface="Verdana" panose="020B0604030504040204" pitchFamily="34" charset="0"/>
                <a:ea typeface="Verdana" panose="020B0604030504040204" pitchFamily="34" charset="0"/>
                <a:cs typeface="Verdana" panose="020B0604030504040204" pitchFamily="34" charset="0"/>
              </a:rPr>
              <a:t>Goalie</a:t>
            </a:r>
            <a:r>
              <a:rPr lang="pt-BR" sz="6600" b="1" dirty="0">
                <a:latin typeface="Verdana" panose="020B0604030504040204" pitchFamily="34" charset="0"/>
                <a:ea typeface="Verdana" panose="020B0604030504040204" pitchFamily="34" charset="0"/>
                <a:cs typeface="Verdana" panose="020B0604030504040204" pitchFamily="34" charset="0"/>
              </a:rPr>
              <a:t>!</a:t>
            </a:r>
          </a:p>
          <a:p>
            <a:pPr algn="ctr" eaLnBrk="1" hangingPunct="1">
              <a:spcBef>
                <a:spcPct val="50000"/>
              </a:spcBef>
              <a:buFontTx/>
              <a:buNone/>
            </a:pPr>
            <a:r>
              <a:rPr lang="pt-BR" sz="6600" b="1" dirty="0">
                <a:latin typeface="Verdana" panose="020B0604030504040204" pitchFamily="34" charset="0"/>
                <a:ea typeface="Verdana" panose="020B0604030504040204" pitchFamily="34" charset="0"/>
                <a:cs typeface="Verdana" panose="020B0604030504040204" pitchFamily="34" charset="0"/>
              </a:rPr>
              <a:t>Aplicativo Mobile para procura de goleiros para partidas de futebol</a:t>
            </a:r>
          </a:p>
        </p:txBody>
      </p:sp>
      <p:sp>
        <p:nvSpPr>
          <p:cNvPr id="4099" name="Text Box 3"/>
          <p:cNvSpPr txBox="1">
            <a:spLocks noChangeArrowheads="1"/>
          </p:cNvSpPr>
          <p:nvPr/>
        </p:nvSpPr>
        <p:spPr bwMode="auto">
          <a:xfrm>
            <a:off x="1386460" y="9465619"/>
            <a:ext cx="27972096" cy="222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2060" tIns="53071" rIns="102060" bIns="53071">
            <a:spAutoFit/>
          </a:bodyPr>
          <a:lstStyle>
            <a:lvl1pPr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9100">
                <a:solidFill>
                  <a:schemeClr val="tx1"/>
                </a:solidFill>
                <a:latin typeface="Arial" panose="020B0604020202020204" pitchFamily="34" charset="0"/>
                <a:cs typeface="Arial" panose="020B0604020202020204" pitchFamily="34" charset="0"/>
              </a:defRPr>
            </a:lvl9pPr>
          </a:lstStyle>
          <a:p>
            <a:pPr algn="ctr">
              <a:lnSpc>
                <a:spcPct val="110000"/>
              </a:lnSpc>
              <a:spcBef>
                <a:spcPct val="0"/>
              </a:spcBef>
              <a:buClr>
                <a:srgbClr val="000000"/>
              </a:buClr>
              <a:buFont typeface="Verdana" panose="020B0604030504040204" pitchFamily="34" charset="0"/>
              <a:buNone/>
            </a:pPr>
            <a:r>
              <a:rPr lang="pt-BR" sz="3200" b="1" i="1" dirty="0">
                <a:solidFill>
                  <a:srgbClr val="000000"/>
                </a:solidFill>
                <a:latin typeface="Verdana" panose="020B0604030504040204" pitchFamily="34" charset="0"/>
              </a:rPr>
              <a:t>NASCIMENTO, Airan Iuri do</a:t>
            </a:r>
          </a:p>
          <a:p>
            <a:pPr algn="ctr">
              <a:lnSpc>
                <a:spcPct val="110000"/>
              </a:lnSpc>
              <a:spcBef>
                <a:spcPct val="0"/>
              </a:spcBef>
              <a:buClr>
                <a:srgbClr val="000000"/>
              </a:buClr>
              <a:buFont typeface="Verdana" panose="020B0604030504040204" pitchFamily="34" charset="0"/>
              <a:buNone/>
            </a:pPr>
            <a:r>
              <a:rPr lang="pt-BR" sz="3200" b="1" i="1" dirty="0">
                <a:solidFill>
                  <a:srgbClr val="000000"/>
                </a:solidFill>
                <a:latin typeface="Verdana" panose="020B0604030504040204" pitchFamily="34" charset="0"/>
              </a:rPr>
              <a:t>WOLF, Alexandre </a:t>
            </a:r>
            <a:r>
              <a:rPr lang="pt-BR" sz="3200" b="1" i="1" dirty="0" err="1">
                <a:solidFill>
                  <a:srgbClr val="000000"/>
                </a:solidFill>
                <a:latin typeface="Verdana" panose="020B0604030504040204" pitchFamily="34" charset="0"/>
              </a:rPr>
              <a:t>Stürmer</a:t>
            </a:r>
            <a:endParaRPr lang="pt-BR" sz="3200" b="1" i="1" dirty="0">
              <a:solidFill>
                <a:srgbClr val="000000"/>
              </a:solidFill>
              <a:latin typeface="Verdana" panose="020B0604030504040204" pitchFamily="34" charset="0"/>
            </a:endParaRPr>
          </a:p>
          <a:p>
            <a:pPr algn="ctr">
              <a:lnSpc>
                <a:spcPct val="110000"/>
              </a:lnSpc>
              <a:spcBef>
                <a:spcPct val="0"/>
              </a:spcBef>
              <a:buClr>
                <a:srgbClr val="000000"/>
              </a:buClr>
              <a:buFont typeface="Verdana" panose="020B0604030504040204" pitchFamily="34" charset="0"/>
              <a:buNone/>
            </a:pPr>
            <a:r>
              <a:rPr lang="pt-BR" sz="3200" dirty="0">
                <a:solidFill>
                  <a:srgbClr val="000000"/>
                </a:solidFill>
                <a:latin typeface="Verdana" panose="020B0604030504040204" pitchFamily="34" charset="0"/>
                <a:cs typeface="Times New Roman" panose="02020603050405020304" pitchFamily="18" charset="0"/>
              </a:rPr>
              <a:t>UNIVATES</a:t>
            </a:r>
          </a:p>
          <a:p>
            <a:pPr algn="ctr">
              <a:lnSpc>
                <a:spcPct val="110000"/>
              </a:lnSpc>
              <a:spcBef>
                <a:spcPct val="0"/>
              </a:spcBef>
              <a:buClr>
                <a:srgbClr val="000000"/>
              </a:buClr>
              <a:buFont typeface="Verdana" panose="020B0604030504040204" pitchFamily="34" charset="0"/>
              <a:buNone/>
            </a:pPr>
            <a:r>
              <a:rPr lang="pt-BR" sz="3200" dirty="0">
                <a:solidFill>
                  <a:srgbClr val="000000"/>
                </a:solidFill>
                <a:latin typeface="Verdana" panose="020B0604030504040204" pitchFamily="34" charset="0"/>
                <a:cs typeface="Times New Roman" panose="02020603050405020304" pitchFamily="18" charset="0"/>
              </a:rPr>
              <a:t>ENGENHARIA DE SOFTWARE</a:t>
            </a:r>
          </a:p>
        </p:txBody>
      </p:sp>
      <p:sp>
        <p:nvSpPr>
          <p:cNvPr id="4100" name="Text Box 4"/>
          <p:cNvSpPr txBox="1">
            <a:spLocks noChangeArrowheads="1"/>
          </p:cNvSpPr>
          <p:nvPr/>
        </p:nvSpPr>
        <p:spPr bwMode="auto">
          <a:xfrm>
            <a:off x="1267679" y="12561616"/>
            <a:ext cx="13162696" cy="7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2060" tIns="53071" rIns="102060" bIns="53071">
            <a:spAutoFit/>
          </a:bodyPr>
          <a:lstStyle>
            <a:lvl1pPr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9pPr>
          </a:lstStyle>
          <a:p>
            <a:pPr>
              <a:spcBef>
                <a:spcPts val="2263"/>
              </a:spcBef>
              <a:buClr>
                <a:srgbClr val="000000"/>
              </a:buClr>
              <a:buFont typeface="Verdana" panose="020B0604030504040204" pitchFamily="34" charset="0"/>
              <a:buNone/>
            </a:pPr>
            <a:r>
              <a:rPr lang="en-GB" sz="4400" b="1" dirty="0">
                <a:solidFill>
                  <a:srgbClr val="000000"/>
                </a:solidFill>
                <a:latin typeface="Verdana" panose="020B0604030504040204" pitchFamily="34" charset="0"/>
                <a:cs typeface="Times New Roman" panose="02020603050405020304" pitchFamily="18" charset="0"/>
              </a:rPr>
              <a:t>INTRODUÇÃO</a:t>
            </a:r>
          </a:p>
        </p:txBody>
      </p:sp>
      <p:sp>
        <p:nvSpPr>
          <p:cNvPr id="4101" name="Text Box 7"/>
          <p:cNvSpPr txBox="1">
            <a:spLocks noChangeArrowheads="1"/>
          </p:cNvSpPr>
          <p:nvPr/>
        </p:nvSpPr>
        <p:spPr bwMode="auto">
          <a:xfrm>
            <a:off x="1386459" y="13770274"/>
            <a:ext cx="12761341" cy="468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2060" tIns="53071" rIns="102060" bIns="53071"/>
          <a:lstStyle>
            <a:lvl1pPr defTabSz="509588">
              <a:spcBef>
                <a:spcPct val="20000"/>
              </a:spcBef>
              <a:buChar char="•"/>
              <a:tabLst>
                <a:tab pos="1171575"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1171575"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1171575"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Clr>
                <a:srgbClr val="000000"/>
              </a:buClr>
              <a:buFont typeface="Verdana" panose="020B0604030504040204" pitchFamily="34" charset="0"/>
              <a:buNone/>
            </a:pPr>
            <a:r>
              <a:rPr lang="pt-BR" sz="2800" dirty="0">
                <a:solidFill>
                  <a:srgbClr val="000000"/>
                </a:solidFill>
              </a:rPr>
              <a:t>	Para o trabalho final da disciplina, foi desenvolvida uma aplicação mobile para atender o público adepto a partidas de futebol amadoras, as populares “peladas”.</a:t>
            </a:r>
          </a:p>
          <a:p>
            <a:pPr algn="just">
              <a:lnSpc>
                <a:spcPct val="150000"/>
              </a:lnSpc>
              <a:spcBef>
                <a:spcPct val="0"/>
              </a:spcBef>
              <a:buClr>
                <a:srgbClr val="000000"/>
              </a:buClr>
              <a:buFont typeface="Verdana" panose="020B0604030504040204" pitchFamily="34" charset="0"/>
              <a:buNone/>
            </a:pPr>
            <a:r>
              <a:rPr lang="pt-BR" sz="2800" dirty="0">
                <a:solidFill>
                  <a:srgbClr val="000000"/>
                </a:solidFill>
              </a:rPr>
              <a:t>	Nota-se uma grande dificuldade no meio, que é encontrar jogadores para a posição de goleiro, e o aplicativo busca facilitar a procura de jogadores deste tipo, além da possibilidade destes ofertarem seus serviços, atuando em partidas como um jogador “alugado”.</a:t>
            </a:r>
          </a:p>
          <a:p>
            <a:pPr algn="just">
              <a:lnSpc>
                <a:spcPct val="150000"/>
              </a:lnSpc>
              <a:spcBef>
                <a:spcPct val="0"/>
              </a:spcBef>
              <a:buClr>
                <a:srgbClr val="000000"/>
              </a:buClr>
              <a:buFont typeface="Verdana" panose="020B0604030504040204" pitchFamily="34" charset="0"/>
              <a:buNone/>
            </a:pPr>
            <a:r>
              <a:rPr lang="pt-BR" sz="2800" dirty="0">
                <a:solidFill>
                  <a:srgbClr val="000000"/>
                </a:solidFill>
              </a:rPr>
              <a:t>	Destacam-se aplicativos “concorrentes” como o Goleiro de Aluguel, com funções parecidas, porém preço maior (R$ 36,00 mensais, comparado a taxa única de R$ 15,00 do aplicativo aqui mostrado), e contando com um sistema de ranqueamento/avaliação, que o aplicativo </a:t>
            </a:r>
            <a:r>
              <a:rPr lang="pt-BR" sz="2800" dirty="0" err="1">
                <a:solidFill>
                  <a:srgbClr val="000000"/>
                </a:solidFill>
              </a:rPr>
              <a:t>Find</a:t>
            </a:r>
            <a:r>
              <a:rPr lang="pt-BR" sz="2800" dirty="0">
                <a:solidFill>
                  <a:srgbClr val="000000"/>
                </a:solidFill>
              </a:rPr>
              <a:t> A </a:t>
            </a:r>
            <a:r>
              <a:rPr lang="pt-BR" sz="2800" dirty="0" err="1">
                <a:solidFill>
                  <a:srgbClr val="000000"/>
                </a:solidFill>
              </a:rPr>
              <a:t>Goalie</a:t>
            </a:r>
            <a:r>
              <a:rPr lang="pt-BR" sz="2800" dirty="0">
                <a:solidFill>
                  <a:srgbClr val="000000"/>
                </a:solidFill>
              </a:rPr>
              <a:t> não possui. Como principal vantagem do aplicativo aqui apresentado, destaca-se o uso do GPS do dispositivo para mostrar a real localização no Maps, onde a partida em questão ocorrerá (para isso é necessário que o usuário que cadastrou a partida tenha informado suas coordenadas).</a:t>
            </a:r>
          </a:p>
        </p:txBody>
      </p:sp>
      <p:sp>
        <p:nvSpPr>
          <p:cNvPr id="4102" name="Text Box 4"/>
          <p:cNvSpPr txBox="1">
            <a:spLocks noChangeArrowheads="1"/>
          </p:cNvSpPr>
          <p:nvPr/>
        </p:nvSpPr>
        <p:spPr bwMode="auto">
          <a:xfrm>
            <a:off x="908513" y="23607865"/>
            <a:ext cx="12880121" cy="7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2060" tIns="53071" rIns="102060" bIns="53071">
            <a:spAutoFit/>
          </a:bodyPr>
          <a:lstStyle>
            <a:lvl1pPr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9pPr>
          </a:lstStyle>
          <a:p>
            <a:pPr>
              <a:spcBef>
                <a:spcPts val="2263"/>
              </a:spcBef>
              <a:buClr>
                <a:srgbClr val="000000"/>
              </a:buClr>
              <a:buFont typeface="Verdana" panose="020B0604030504040204" pitchFamily="34" charset="0"/>
              <a:buNone/>
            </a:pPr>
            <a:r>
              <a:rPr lang="en-GB" sz="4400" b="1" dirty="0">
                <a:solidFill>
                  <a:srgbClr val="000000"/>
                </a:solidFill>
                <a:latin typeface="Verdana" panose="020B0604030504040204" pitchFamily="34" charset="0"/>
                <a:cs typeface="Times New Roman" panose="02020603050405020304" pitchFamily="18" charset="0"/>
              </a:rPr>
              <a:t>OBJETIVOS</a:t>
            </a:r>
          </a:p>
        </p:txBody>
      </p:sp>
      <p:sp>
        <p:nvSpPr>
          <p:cNvPr id="4103" name="Text Box 7"/>
          <p:cNvSpPr txBox="1">
            <a:spLocks noChangeArrowheads="1"/>
          </p:cNvSpPr>
          <p:nvPr/>
        </p:nvSpPr>
        <p:spPr bwMode="auto">
          <a:xfrm>
            <a:off x="908513" y="24503726"/>
            <a:ext cx="12761341" cy="285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2060" tIns="53071" rIns="102060" bIns="53071"/>
          <a:lstStyle>
            <a:lvl1pPr defTabSz="509588">
              <a:spcBef>
                <a:spcPct val="20000"/>
              </a:spcBef>
              <a:buChar char="•"/>
              <a:tabLst>
                <a:tab pos="1171575"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1171575"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1171575"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9pPr>
          </a:lstStyle>
          <a:p>
            <a:pPr marL="457200" indent="-457200" algn="just">
              <a:lnSpc>
                <a:spcPct val="150000"/>
              </a:lnSpc>
              <a:spcBef>
                <a:spcPct val="0"/>
              </a:spcBef>
              <a:buClr>
                <a:srgbClr val="000000"/>
              </a:buClr>
            </a:pPr>
            <a:r>
              <a:rPr lang="pt-BR" sz="2800" dirty="0">
                <a:solidFill>
                  <a:srgbClr val="000000"/>
                </a:solidFill>
              </a:rPr>
              <a:t>Facilitar a formação de times para jogos de futebol.</a:t>
            </a:r>
          </a:p>
          <a:p>
            <a:pPr marL="457200" indent="-457200" algn="just">
              <a:lnSpc>
                <a:spcPct val="150000"/>
              </a:lnSpc>
              <a:spcBef>
                <a:spcPct val="0"/>
              </a:spcBef>
              <a:buClr>
                <a:srgbClr val="000000"/>
              </a:buClr>
            </a:pPr>
            <a:r>
              <a:rPr lang="pt-BR" sz="2800" dirty="0">
                <a:solidFill>
                  <a:srgbClr val="000000"/>
                </a:solidFill>
              </a:rPr>
              <a:t>Possibilitar a interação entre os usuários, disponibilizando a marcação de partidas, o atendimento das mesmas (por um goleiro), e a aprovação/reprovação da presença do candidato.</a:t>
            </a:r>
          </a:p>
          <a:p>
            <a:pPr algn="just">
              <a:lnSpc>
                <a:spcPct val="150000"/>
              </a:lnSpc>
              <a:spcBef>
                <a:spcPct val="0"/>
              </a:spcBef>
              <a:buClr>
                <a:srgbClr val="000000"/>
              </a:buClr>
              <a:buFont typeface="Verdana" panose="020B0604030504040204" pitchFamily="34" charset="0"/>
              <a:buNone/>
            </a:pPr>
            <a:r>
              <a:rPr lang="pt-BR" sz="2800" dirty="0">
                <a:solidFill>
                  <a:srgbClr val="000000"/>
                </a:solidFill>
              </a:rPr>
              <a:t>	</a:t>
            </a:r>
          </a:p>
        </p:txBody>
      </p:sp>
      <p:sp>
        <p:nvSpPr>
          <p:cNvPr id="4104" name="Text Box 4"/>
          <p:cNvSpPr txBox="1">
            <a:spLocks noChangeArrowheads="1"/>
          </p:cNvSpPr>
          <p:nvPr/>
        </p:nvSpPr>
        <p:spPr bwMode="auto">
          <a:xfrm>
            <a:off x="994841" y="27436886"/>
            <a:ext cx="13162696" cy="7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2060" tIns="53071" rIns="102060" bIns="53071">
            <a:spAutoFit/>
          </a:bodyPr>
          <a:lstStyle>
            <a:lvl1pPr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9pPr>
          </a:lstStyle>
          <a:p>
            <a:pPr>
              <a:spcBef>
                <a:spcPts val="2263"/>
              </a:spcBef>
              <a:buClr>
                <a:srgbClr val="000000"/>
              </a:buClr>
              <a:buFont typeface="Verdana" panose="020B0604030504040204" pitchFamily="34" charset="0"/>
              <a:buNone/>
            </a:pPr>
            <a:r>
              <a:rPr lang="en-GB" sz="4400" b="1" dirty="0">
                <a:solidFill>
                  <a:srgbClr val="000000"/>
                </a:solidFill>
                <a:latin typeface="Verdana" panose="020B0604030504040204" pitchFamily="34" charset="0"/>
                <a:cs typeface="Times New Roman" panose="02020603050405020304" pitchFamily="18" charset="0"/>
              </a:rPr>
              <a:t>DESENVOLVIMENTO</a:t>
            </a:r>
          </a:p>
        </p:txBody>
      </p:sp>
      <p:sp>
        <p:nvSpPr>
          <p:cNvPr id="4105" name="Text Box 7"/>
          <p:cNvSpPr txBox="1">
            <a:spLocks noChangeArrowheads="1"/>
          </p:cNvSpPr>
          <p:nvPr/>
        </p:nvSpPr>
        <p:spPr bwMode="auto">
          <a:xfrm>
            <a:off x="908513" y="28294380"/>
            <a:ext cx="12761341" cy="840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2060" tIns="53071" rIns="102060" bIns="53071"/>
          <a:lstStyle>
            <a:lvl1pPr defTabSz="509588">
              <a:spcBef>
                <a:spcPct val="20000"/>
              </a:spcBef>
              <a:buChar char="•"/>
              <a:tabLst>
                <a:tab pos="1171575"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1171575"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1171575"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Clr>
                <a:srgbClr val="000000"/>
              </a:buClr>
              <a:buFont typeface="Verdana" panose="020B0604030504040204" pitchFamily="34" charset="0"/>
              <a:buNone/>
            </a:pPr>
            <a:r>
              <a:rPr lang="pt-BR" sz="2800" dirty="0">
                <a:solidFill>
                  <a:srgbClr val="000000"/>
                </a:solidFill>
              </a:rPr>
              <a:t>	Foi utilizada a IDE Android Studio, e a linguagem Java para a programação do aplicativo. O aplicativo atende somente a sistemas Android.</a:t>
            </a:r>
          </a:p>
          <a:p>
            <a:pPr algn="just">
              <a:lnSpc>
                <a:spcPct val="150000"/>
              </a:lnSpc>
              <a:spcBef>
                <a:spcPct val="0"/>
              </a:spcBef>
              <a:buClr>
                <a:srgbClr val="000000"/>
              </a:buClr>
              <a:buFont typeface="Verdana" panose="020B0604030504040204" pitchFamily="34" charset="0"/>
              <a:buNone/>
            </a:pPr>
            <a:r>
              <a:rPr lang="pt-BR" sz="2800" dirty="0">
                <a:solidFill>
                  <a:srgbClr val="000000"/>
                </a:solidFill>
              </a:rPr>
              <a:t>	Utiliza o recurso GPS do dispositivo, mostrando a localização real das partidas para facilitar que os usuários encontrem o local e não hajam falhas de comunicação.</a:t>
            </a:r>
          </a:p>
          <a:p>
            <a:pPr algn="just">
              <a:lnSpc>
                <a:spcPct val="150000"/>
              </a:lnSpc>
              <a:spcBef>
                <a:spcPct val="0"/>
              </a:spcBef>
              <a:buClr>
                <a:srgbClr val="000000"/>
              </a:buClr>
              <a:buFont typeface="Verdana" panose="020B0604030504040204" pitchFamily="34" charset="0"/>
              <a:buNone/>
            </a:pPr>
            <a:r>
              <a:rPr lang="pt-BR" sz="2800" dirty="0">
                <a:solidFill>
                  <a:srgbClr val="000000"/>
                </a:solidFill>
              </a:rPr>
              <a:t>	Conta com XXXX classes Java, além de XXXX telas (.</a:t>
            </a:r>
            <a:r>
              <a:rPr lang="pt-BR" sz="2800" dirty="0" err="1">
                <a:solidFill>
                  <a:srgbClr val="000000"/>
                </a:solidFill>
              </a:rPr>
              <a:t>xml</a:t>
            </a:r>
            <a:r>
              <a:rPr lang="pt-BR" sz="2800" dirty="0">
                <a:solidFill>
                  <a:srgbClr val="000000"/>
                </a:solidFill>
              </a:rPr>
              <a:t>) e demais arquivos de configuração (</a:t>
            </a:r>
            <a:r>
              <a:rPr lang="pt-BR" sz="2800" i="1" dirty="0" err="1">
                <a:solidFill>
                  <a:srgbClr val="000000"/>
                </a:solidFill>
              </a:rPr>
              <a:t>values</a:t>
            </a:r>
            <a:r>
              <a:rPr lang="pt-BR" sz="2800" i="1" dirty="0">
                <a:solidFill>
                  <a:srgbClr val="000000"/>
                </a:solidFill>
              </a:rPr>
              <a:t> com strings.xml e demais, </a:t>
            </a:r>
            <a:r>
              <a:rPr lang="pt-BR" sz="2800" i="1" dirty="0" err="1">
                <a:solidFill>
                  <a:srgbClr val="000000"/>
                </a:solidFill>
              </a:rPr>
              <a:t>drawable</a:t>
            </a:r>
            <a:r>
              <a:rPr lang="pt-BR" sz="2800" i="1" dirty="0">
                <a:solidFill>
                  <a:srgbClr val="000000"/>
                </a:solidFill>
              </a:rPr>
              <a:t> com as imagens da tela inicial, e </a:t>
            </a:r>
            <a:r>
              <a:rPr lang="pt-BR" sz="2800" i="1" dirty="0" err="1">
                <a:solidFill>
                  <a:srgbClr val="000000"/>
                </a:solidFill>
              </a:rPr>
              <a:t>Manifest</a:t>
            </a:r>
            <a:r>
              <a:rPr lang="pt-BR" sz="2800" i="1" dirty="0">
                <a:solidFill>
                  <a:srgbClr val="000000"/>
                </a:solidFill>
              </a:rPr>
              <a:t>).</a:t>
            </a:r>
            <a:r>
              <a:rPr lang="pt-BR" sz="2800" dirty="0">
                <a:solidFill>
                  <a:srgbClr val="000000"/>
                </a:solidFill>
              </a:rPr>
              <a:t> </a:t>
            </a:r>
          </a:p>
          <a:p>
            <a:pPr algn="just">
              <a:lnSpc>
                <a:spcPct val="150000"/>
              </a:lnSpc>
              <a:spcBef>
                <a:spcPct val="0"/>
              </a:spcBef>
              <a:buClr>
                <a:srgbClr val="000000"/>
              </a:buClr>
              <a:buFont typeface="Verdana" panose="020B0604030504040204" pitchFamily="34" charset="0"/>
              <a:buNone/>
            </a:pPr>
            <a:r>
              <a:rPr lang="pt-BR" sz="2800" dirty="0">
                <a:solidFill>
                  <a:srgbClr val="000000"/>
                </a:solidFill>
              </a:rPr>
              <a:t>	É integrado com a API </a:t>
            </a:r>
            <a:r>
              <a:rPr lang="pt-BR" sz="2800" dirty="0" err="1">
                <a:solidFill>
                  <a:srgbClr val="000000"/>
                </a:solidFill>
              </a:rPr>
              <a:t>Firebase</a:t>
            </a:r>
            <a:r>
              <a:rPr lang="pt-BR" sz="2800" dirty="0">
                <a:solidFill>
                  <a:srgbClr val="000000"/>
                </a:solidFill>
              </a:rPr>
              <a:t> do Google, possibilitando aos usuários efetuarem login na ferramenta através de suas contas Google ou do Facebook (ao estarem conectadas no dispositivo, são encontradas automaticamente), sendo estas as únicas formas de login disponíveis na ferramenta (não existe um cadastro/login “próprio”).</a:t>
            </a:r>
          </a:p>
          <a:p>
            <a:pPr algn="just">
              <a:lnSpc>
                <a:spcPct val="150000"/>
              </a:lnSpc>
              <a:spcBef>
                <a:spcPct val="0"/>
              </a:spcBef>
              <a:buClr>
                <a:srgbClr val="000000"/>
              </a:buClr>
              <a:buFont typeface="Verdana" panose="020B0604030504040204" pitchFamily="34" charset="0"/>
              <a:buNone/>
            </a:pPr>
            <a:r>
              <a:rPr lang="pt-BR" sz="2800" dirty="0">
                <a:solidFill>
                  <a:srgbClr val="000000"/>
                </a:solidFill>
              </a:rPr>
              <a:t>	Não foi utilizado nenhum </a:t>
            </a:r>
            <a:r>
              <a:rPr lang="pt-BR" sz="2800" dirty="0" err="1">
                <a:solidFill>
                  <a:srgbClr val="000000"/>
                </a:solidFill>
              </a:rPr>
              <a:t>template</a:t>
            </a:r>
            <a:r>
              <a:rPr lang="pt-BR" sz="2800" dirty="0">
                <a:solidFill>
                  <a:srgbClr val="000000"/>
                </a:solidFill>
              </a:rPr>
              <a:t> ou mudança de layout nas telas, segue o padrão comum do Android Studio.</a:t>
            </a:r>
          </a:p>
          <a:p>
            <a:pPr algn="just">
              <a:lnSpc>
                <a:spcPct val="150000"/>
              </a:lnSpc>
              <a:spcBef>
                <a:spcPct val="0"/>
              </a:spcBef>
              <a:buClr>
                <a:srgbClr val="000000"/>
              </a:buClr>
              <a:buFont typeface="Verdana" panose="020B0604030504040204" pitchFamily="34" charset="0"/>
              <a:buNone/>
            </a:pPr>
            <a:endParaRPr lang="pt-BR" sz="2800" dirty="0">
              <a:solidFill>
                <a:srgbClr val="000000"/>
              </a:solidFill>
            </a:endParaRPr>
          </a:p>
        </p:txBody>
      </p:sp>
      <p:sp>
        <p:nvSpPr>
          <p:cNvPr id="4106" name="Text Box 4"/>
          <p:cNvSpPr txBox="1">
            <a:spLocks noChangeArrowheads="1"/>
          </p:cNvSpPr>
          <p:nvPr/>
        </p:nvSpPr>
        <p:spPr bwMode="auto">
          <a:xfrm>
            <a:off x="16222695" y="12826316"/>
            <a:ext cx="12923169" cy="7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2060" tIns="53071" rIns="102060" bIns="53071">
            <a:spAutoFit/>
          </a:bodyPr>
          <a:lstStyle>
            <a:lvl1pPr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9100">
                <a:solidFill>
                  <a:schemeClr val="tx1"/>
                </a:solidFill>
                <a:latin typeface="Arial" panose="020B0604020202020204" pitchFamily="34" charset="0"/>
                <a:cs typeface="Arial" panose="020B0604020202020204" pitchFamily="34" charset="0"/>
              </a:defRPr>
            </a:lvl9pPr>
          </a:lstStyle>
          <a:p>
            <a:pPr algn="just">
              <a:spcBef>
                <a:spcPts val="2263"/>
              </a:spcBef>
              <a:buClr>
                <a:srgbClr val="000000"/>
              </a:buClr>
              <a:buFont typeface="Verdana" panose="020B0604030504040204" pitchFamily="34" charset="0"/>
              <a:buNone/>
            </a:pPr>
            <a:r>
              <a:rPr lang="en-GB" sz="4400" b="1" dirty="0">
                <a:solidFill>
                  <a:srgbClr val="000000"/>
                </a:solidFill>
                <a:latin typeface="Verdana" panose="020B0604030504040204" pitchFamily="34" charset="0"/>
                <a:cs typeface="Times New Roman" panose="02020603050405020304" pitchFamily="18" charset="0"/>
              </a:rPr>
              <a:t>RESULTADOS</a:t>
            </a:r>
          </a:p>
        </p:txBody>
      </p:sp>
      <p:sp>
        <p:nvSpPr>
          <p:cNvPr id="4107" name="Text Box 7"/>
          <p:cNvSpPr txBox="1">
            <a:spLocks noChangeArrowheads="1"/>
          </p:cNvSpPr>
          <p:nvPr/>
        </p:nvSpPr>
        <p:spPr bwMode="auto">
          <a:xfrm>
            <a:off x="16222695" y="13770274"/>
            <a:ext cx="12529118" cy="532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2060" tIns="53071" rIns="102060" bIns="53071"/>
          <a:lstStyle>
            <a:lvl1pPr defTabSz="509588">
              <a:spcBef>
                <a:spcPct val="20000"/>
              </a:spcBef>
              <a:buChar char="•"/>
              <a:tabLst>
                <a:tab pos="1171575" algn="l"/>
                <a:tab pos="11406188" algn="l"/>
              </a:tabLst>
              <a:defRPr sz="14600">
                <a:solidFill>
                  <a:schemeClr val="tx1"/>
                </a:solidFill>
                <a:latin typeface="Arial" panose="020B0604020202020204" pitchFamily="34" charset="0"/>
                <a:cs typeface="Arial" panose="020B0604020202020204" pitchFamily="34" charset="0"/>
              </a:defRPr>
            </a:lvl1pPr>
            <a:lvl2pPr marL="742950" indent="-285750" defTabSz="509588">
              <a:spcBef>
                <a:spcPct val="20000"/>
              </a:spcBef>
              <a:buChar char="–"/>
              <a:tabLst>
                <a:tab pos="1171575" algn="l"/>
                <a:tab pos="11406188" algn="l"/>
              </a:tabLst>
              <a:defRPr sz="12800">
                <a:solidFill>
                  <a:schemeClr val="tx1"/>
                </a:solidFill>
                <a:latin typeface="Arial" panose="020B0604020202020204" pitchFamily="34" charset="0"/>
                <a:cs typeface="Arial" panose="020B0604020202020204" pitchFamily="34" charset="0"/>
              </a:defRPr>
            </a:lvl2pPr>
            <a:lvl3pPr marL="1143000" indent="-228600" defTabSz="509588">
              <a:spcBef>
                <a:spcPct val="20000"/>
              </a:spcBef>
              <a:buChar char="•"/>
              <a:tabLst>
                <a:tab pos="1171575" algn="l"/>
                <a:tab pos="11406188" algn="l"/>
              </a:tabLst>
              <a:defRPr sz="11000">
                <a:solidFill>
                  <a:schemeClr val="tx1"/>
                </a:solidFill>
                <a:latin typeface="Arial" panose="020B0604020202020204" pitchFamily="34" charset="0"/>
                <a:cs typeface="Arial" panose="020B0604020202020204" pitchFamily="34" charset="0"/>
              </a:defRPr>
            </a:lvl3pPr>
            <a:lvl4pPr marL="16002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4pPr>
            <a:lvl5pPr marL="2057400" indent="-228600" defTabSz="509588">
              <a:spcBef>
                <a:spcPct val="20000"/>
              </a:spcBef>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5pPr>
            <a:lvl6pPr marL="25146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6pPr>
            <a:lvl7pPr marL="29718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7pPr>
            <a:lvl8pPr marL="34290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8pPr>
            <a:lvl9pPr marL="3886200" indent="-228600" defTabSz="509588" eaLnBrk="0" fontAlgn="base" hangingPunct="0">
              <a:spcBef>
                <a:spcPct val="20000"/>
              </a:spcBef>
              <a:spcAft>
                <a:spcPct val="0"/>
              </a:spcAft>
              <a:buChar char="»"/>
              <a:tabLst>
                <a:tab pos="1171575" algn="l"/>
                <a:tab pos="11406188" algn="l"/>
              </a:tabLst>
              <a:defRPr sz="91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Clr>
                <a:srgbClr val="000000"/>
              </a:buClr>
              <a:buFont typeface="Verdana" panose="020B0604030504040204" pitchFamily="34" charset="0"/>
              <a:buNone/>
            </a:pPr>
            <a:r>
              <a:rPr lang="pt-BR" sz="2800" dirty="0">
                <a:solidFill>
                  <a:srgbClr val="000000"/>
                </a:solidFill>
              </a:rPr>
              <a:t>	Abaixo é destacado o passo a passo e as funcionalidades da aplicação.</a:t>
            </a:r>
          </a:p>
        </p:txBody>
      </p:sp>
      <p:sp>
        <p:nvSpPr>
          <p:cNvPr id="2" name="Retângulo 1"/>
          <p:cNvSpPr/>
          <p:nvPr/>
        </p:nvSpPr>
        <p:spPr bwMode="auto">
          <a:xfrm>
            <a:off x="0" y="0"/>
            <a:ext cx="30279975" cy="491443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pt-BR" sz="8200" b="0" i="0" u="none" strike="noStrike" cap="none" normalizeH="0" baseline="0" dirty="0">
              <a:ln>
                <a:noFill/>
              </a:ln>
              <a:solidFill>
                <a:schemeClr val="tx1"/>
              </a:solidFill>
              <a:effectLst/>
              <a:latin typeface="Arial" charset="0"/>
              <a:cs typeface="Arial" charset="0"/>
            </a:endParaRPr>
          </a:p>
        </p:txBody>
      </p:sp>
      <p:sp>
        <p:nvSpPr>
          <p:cNvPr id="5" name="CaixaDeTexto 4"/>
          <p:cNvSpPr txBox="1"/>
          <p:nvPr/>
        </p:nvSpPr>
        <p:spPr>
          <a:xfrm>
            <a:off x="1386459" y="593950"/>
            <a:ext cx="18290032" cy="3631763"/>
          </a:xfrm>
          <a:prstGeom prst="rect">
            <a:avLst/>
          </a:prstGeom>
          <a:noFill/>
        </p:spPr>
        <p:txBody>
          <a:bodyPr wrap="square" rtlCol="0">
            <a:spAutoFit/>
          </a:bodyPr>
          <a:lstStyle/>
          <a:p>
            <a:r>
              <a:rPr lang="pt-BR" sz="11500" dirty="0">
                <a:latin typeface="Arial Black" panose="020B0A04020102020204" pitchFamily="34" charset="0"/>
              </a:rPr>
              <a:t>Programação para Dispositivos Móveis</a:t>
            </a:r>
          </a:p>
        </p:txBody>
      </p:sp>
      <p:sp>
        <p:nvSpPr>
          <p:cNvPr id="6" name="CaixaDeTexto 5"/>
          <p:cNvSpPr txBox="1"/>
          <p:nvPr/>
        </p:nvSpPr>
        <p:spPr>
          <a:xfrm>
            <a:off x="1386459" y="3896272"/>
            <a:ext cx="8946680" cy="1015663"/>
          </a:xfrm>
          <a:prstGeom prst="rect">
            <a:avLst/>
          </a:prstGeom>
          <a:noFill/>
        </p:spPr>
        <p:txBody>
          <a:bodyPr wrap="none" rtlCol="0">
            <a:spAutoFit/>
          </a:bodyPr>
          <a:lstStyle/>
          <a:p>
            <a:r>
              <a:rPr lang="pt-BR" sz="6000" b="1" dirty="0">
                <a:solidFill>
                  <a:srgbClr val="C00000"/>
                </a:solidFill>
                <a:effectLst>
                  <a:outerShdw blurRad="38100" dist="38100" dir="2700000" algn="tl">
                    <a:srgbClr val="000000">
                      <a:alpha val="43137"/>
                    </a:srgbClr>
                  </a:outerShdw>
                </a:effectLst>
                <a:latin typeface="+mj-lt"/>
              </a:rPr>
              <a:t>Engenharia de Software</a:t>
            </a:r>
            <a:endParaRPr lang="pt-BR" sz="13800" b="1" dirty="0">
              <a:solidFill>
                <a:srgbClr val="C00000"/>
              </a:solidFill>
              <a:effectLst>
                <a:outerShdw blurRad="38100" dist="38100" dir="2700000" algn="tl">
                  <a:srgbClr val="000000">
                    <a:alpha val="43137"/>
                  </a:srgbClr>
                </a:outerShdw>
              </a:effectLst>
              <a:latin typeface="+mj-lt"/>
            </a:endParaRPr>
          </a:p>
        </p:txBody>
      </p:sp>
      <p:pic>
        <p:nvPicPr>
          <p:cNvPr id="8" name="Imagem 7"/>
          <p:cNvPicPr>
            <a:picLocks noChangeAspect="1"/>
          </p:cNvPicPr>
          <p:nvPr/>
        </p:nvPicPr>
        <p:blipFill>
          <a:blip r:embed="rId3"/>
          <a:stretch>
            <a:fillRect/>
          </a:stretch>
        </p:blipFill>
        <p:spPr>
          <a:xfrm>
            <a:off x="14287" y="40481158"/>
            <a:ext cx="30265688" cy="2377039"/>
          </a:xfrm>
          <a:prstGeom prst="rect">
            <a:avLst/>
          </a:prstGeom>
        </p:spPr>
      </p:pic>
      <p:sp>
        <p:nvSpPr>
          <p:cNvPr id="10" name="CaixaDeTexto 9"/>
          <p:cNvSpPr txBox="1"/>
          <p:nvPr/>
        </p:nvSpPr>
        <p:spPr>
          <a:xfrm>
            <a:off x="817960" y="40441741"/>
            <a:ext cx="23825427" cy="2554545"/>
          </a:xfrm>
          <a:prstGeom prst="rect">
            <a:avLst/>
          </a:prstGeom>
          <a:noFill/>
        </p:spPr>
        <p:txBody>
          <a:bodyPr wrap="square" rtlCol="0">
            <a:spAutoFit/>
          </a:bodyPr>
          <a:lstStyle/>
          <a:p>
            <a:r>
              <a:rPr lang="pt-BR" sz="8000" dirty="0">
                <a:latin typeface="Arial Black" panose="020B0A04020102020204" pitchFamily="34" charset="0"/>
              </a:rPr>
              <a:t>Programação para Dispositivos Móveis</a:t>
            </a:r>
          </a:p>
          <a:p>
            <a:r>
              <a:rPr lang="pt-BR" sz="8000" b="1" dirty="0">
                <a:latin typeface="Arial Black" panose="020B0A04020102020204" pitchFamily="34" charset="0"/>
                <a:ea typeface="Verdana" panose="020B0604030504040204" pitchFamily="34" charset="0"/>
                <a:cs typeface="Verdana" panose="020B0604030504040204" pitchFamily="34" charset="0"/>
              </a:rPr>
              <a:t>2019</a:t>
            </a:r>
            <a:endParaRPr lang="pt-BR" sz="8000" b="1" dirty="0">
              <a:latin typeface="Verdana" panose="020B0604030504040204" pitchFamily="34" charset="0"/>
              <a:ea typeface="Verdana" panose="020B0604030504040204" pitchFamily="34" charset="0"/>
              <a:cs typeface="Verdana" panose="020B0604030504040204" pitchFamily="34" charset="0"/>
            </a:endParaRPr>
          </a:p>
        </p:txBody>
      </p:sp>
      <p:pic>
        <p:nvPicPr>
          <p:cNvPr id="14" name="Imagem 13"/>
          <p:cNvPicPr>
            <a:picLocks noChangeAspect="1"/>
          </p:cNvPicPr>
          <p:nvPr/>
        </p:nvPicPr>
        <p:blipFill>
          <a:blip r:embed="rId4"/>
          <a:stretch>
            <a:fillRect/>
          </a:stretch>
        </p:blipFill>
        <p:spPr>
          <a:xfrm>
            <a:off x="26494356" y="40761753"/>
            <a:ext cx="2543175" cy="1914525"/>
          </a:xfrm>
          <a:prstGeom prst="rect">
            <a:avLst/>
          </a:prstGeom>
        </p:spPr>
      </p:pic>
      <p:pic>
        <p:nvPicPr>
          <p:cNvPr id="17" name="Imagem 16"/>
          <p:cNvPicPr>
            <a:picLocks noChangeAspect="1"/>
          </p:cNvPicPr>
          <p:nvPr/>
        </p:nvPicPr>
        <p:blipFill>
          <a:blip r:embed="rId5"/>
          <a:stretch>
            <a:fillRect/>
          </a:stretch>
        </p:blipFill>
        <p:spPr>
          <a:xfrm>
            <a:off x="19913384" y="876337"/>
            <a:ext cx="9497575" cy="3246005"/>
          </a:xfrm>
          <a:prstGeom prst="rect">
            <a:avLst/>
          </a:prstGeom>
        </p:spPr>
      </p:pic>
      <p:pic>
        <p:nvPicPr>
          <p:cNvPr id="18" name="Imagem 17"/>
          <p:cNvPicPr>
            <a:picLocks noChangeAspect="1"/>
          </p:cNvPicPr>
          <p:nvPr/>
        </p:nvPicPr>
        <p:blipFill>
          <a:blip r:embed="rId6"/>
          <a:stretch>
            <a:fillRect/>
          </a:stretch>
        </p:blipFill>
        <p:spPr>
          <a:xfrm>
            <a:off x="22684280" y="41104729"/>
            <a:ext cx="3171429" cy="1228571"/>
          </a:xfrm>
          <a:prstGeom prst="rect">
            <a:avLst/>
          </a:prstGeom>
        </p:spPr>
      </p:pic>
      <p:pic>
        <p:nvPicPr>
          <p:cNvPr id="4" name="Imagem 3" descr="Tela de celular com publicação numa rede social&#10;&#10;Descrição gerada automaticamente">
            <a:extLst>
              <a:ext uri="{FF2B5EF4-FFF2-40B4-BE49-F238E27FC236}">
                <a16:creationId xmlns:a16="http://schemas.microsoft.com/office/drawing/2014/main" id="{C271B3C5-4E6D-4126-9336-2E8382F675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30311" y="15428518"/>
            <a:ext cx="4586140" cy="7488403"/>
          </a:xfrm>
          <a:prstGeom prst="rect">
            <a:avLst/>
          </a:prstGeom>
        </p:spPr>
      </p:pic>
      <p:pic>
        <p:nvPicPr>
          <p:cNvPr id="9" name="Imagem 8" descr="Tela de celular com texto preto sobre fundo branco&#10;&#10;Descrição gerada automaticamente">
            <a:extLst>
              <a:ext uri="{FF2B5EF4-FFF2-40B4-BE49-F238E27FC236}">
                <a16:creationId xmlns:a16="http://schemas.microsoft.com/office/drawing/2014/main" id="{C07593F5-12E2-4B45-B94B-5FC7983823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65196" y="15433707"/>
            <a:ext cx="4943714" cy="7508864"/>
          </a:xfrm>
          <a:prstGeom prst="rect">
            <a:avLst/>
          </a:prstGeom>
        </p:spPr>
      </p:pic>
      <p:pic>
        <p:nvPicPr>
          <p:cNvPr id="12" name="Imagem 11" descr="Tela de celular com texto preto sobre fundo branco&#10;&#10;Descrição gerada automaticamente">
            <a:extLst>
              <a:ext uri="{FF2B5EF4-FFF2-40B4-BE49-F238E27FC236}">
                <a16:creationId xmlns:a16="http://schemas.microsoft.com/office/drawing/2014/main" id="{2191DD55-69BF-49F1-8696-F4861D4F47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54216" y="15428518"/>
            <a:ext cx="4704340" cy="7514053"/>
          </a:xfrm>
          <a:prstGeom prst="rect">
            <a:avLst/>
          </a:prstGeom>
        </p:spPr>
      </p:pic>
      <p:pic>
        <p:nvPicPr>
          <p:cNvPr id="15" name="Imagem 14" descr="Tela de celular com texto preto sobre fundo branco&#10;&#10;Descrição gerada automaticamente">
            <a:extLst>
              <a:ext uri="{FF2B5EF4-FFF2-40B4-BE49-F238E27FC236}">
                <a16:creationId xmlns:a16="http://schemas.microsoft.com/office/drawing/2014/main" id="{306DDEC0-063C-495A-8925-06BCBDA2BB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30311" y="23276471"/>
            <a:ext cx="4586140" cy="7819798"/>
          </a:xfrm>
          <a:prstGeom prst="rect">
            <a:avLst/>
          </a:prstGeom>
        </p:spPr>
      </p:pic>
      <p:pic>
        <p:nvPicPr>
          <p:cNvPr id="19" name="Imagem 18" descr="Tela de celular com texto preto sobre fundo branco&#10;&#10;Descrição gerada automaticamente">
            <a:extLst>
              <a:ext uri="{FF2B5EF4-FFF2-40B4-BE49-F238E27FC236}">
                <a16:creationId xmlns:a16="http://schemas.microsoft.com/office/drawing/2014/main" id="{20BED36C-DB6A-440E-992F-1030CE5772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465197" y="23276471"/>
            <a:ext cx="4943714" cy="7819798"/>
          </a:xfrm>
          <a:prstGeom prst="rect">
            <a:avLst/>
          </a:prstGeom>
        </p:spPr>
      </p:pic>
      <p:pic>
        <p:nvPicPr>
          <p:cNvPr id="21" name="Imagem 20" descr="Tela de celular com texto preto sobre fundo branco&#10;&#10;Descrição gerada automaticamente">
            <a:extLst>
              <a:ext uri="{FF2B5EF4-FFF2-40B4-BE49-F238E27FC236}">
                <a16:creationId xmlns:a16="http://schemas.microsoft.com/office/drawing/2014/main" id="{744D85F6-0634-46D1-84DB-F530688024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643386" y="23276471"/>
            <a:ext cx="4728075" cy="7819797"/>
          </a:xfrm>
          <a:prstGeom prst="rect">
            <a:avLst/>
          </a:prstGeom>
        </p:spPr>
      </p:pic>
      <p:pic>
        <p:nvPicPr>
          <p:cNvPr id="25" name="Imagem 24" descr="Mapa colorido com texto preto sobre fundo branco&#10;&#10;Descrição gerada automaticamente">
            <a:extLst>
              <a:ext uri="{FF2B5EF4-FFF2-40B4-BE49-F238E27FC236}">
                <a16:creationId xmlns:a16="http://schemas.microsoft.com/office/drawing/2014/main" id="{A124F3F4-A69C-4CDC-8850-2E007EE754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24621" y="31455819"/>
            <a:ext cx="4586140" cy="7608296"/>
          </a:xfrm>
          <a:prstGeom prst="rect">
            <a:avLst/>
          </a:prstGeom>
        </p:spPr>
      </p:pic>
      <p:pic>
        <p:nvPicPr>
          <p:cNvPr id="27" name="Imagem 26" descr="Tela de celular com texto preto sobre fundo branco&#10;&#10;Descrição gerada automaticamente">
            <a:extLst>
              <a:ext uri="{FF2B5EF4-FFF2-40B4-BE49-F238E27FC236}">
                <a16:creationId xmlns:a16="http://schemas.microsoft.com/office/drawing/2014/main" id="{12B908B8-C402-4699-A7C8-8496C58F90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548877" y="31455819"/>
            <a:ext cx="4860033" cy="7608296"/>
          </a:xfrm>
          <a:prstGeom prst="rect">
            <a:avLst/>
          </a:prstGeom>
        </p:spPr>
      </p:pic>
      <p:pic>
        <p:nvPicPr>
          <p:cNvPr id="29" name="Imagem 28" descr="Tela de celular com texto preto sobre fundo branco&#10;&#10;Descrição gerada automaticamente">
            <a:extLst>
              <a:ext uri="{FF2B5EF4-FFF2-40B4-BE49-F238E27FC236}">
                <a16:creationId xmlns:a16="http://schemas.microsoft.com/office/drawing/2014/main" id="{02AF75C3-87A2-4ABB-BB8A-DB015A356FE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641060" y="31422431"/>
            <a:ext cx="4769899" cy="7641684"/>
          </a:xfrm>
          <a:prstGeom prst="rect">
            <a:avLst/>
          </a:prstGeom>
        </p:spPr>
      </p:pic>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Arial"/>
      </a:majorFont>
      <a:minorFont>
        <a:latin typeface="Arial"/>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pt-BR" sz="8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pt-BR" sz="8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451</Words>
  <Application>Microsoft Office PowerPoint</Application>
  <PresentationFormat>Personalizar</PresentationFormat>
  <Paragraphs>27</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Arial Black</vt:lpstr>
      <vt:lpstr>Verdana</vt:lpstr>
      <vt:lpstr>Design padrão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MET1</dc:creator>
  <cp:lastModifiedBy>Airan Iuri Nascimento</cp:lastModifiedBy>
  <cp:revision>57</cp:revision>
  <dcterms:created xsi:type="dcterms:W3CDTF">2010-05-03T11:44:14Z</dcterms:created>
  <dcterms:modified xsi:type="dcterms:W3CDTF">2019-11-30T20:17:52Z</dcterms:modified>
</cp:coreProperties>
</file>