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B5B65-F864-4049-9184-0EFB55739C18}" v="340" dt="2021-03-29T15:37:45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Alexander Wallace" userId="4a73b3ac-0742-457e-b617-69281a4dafa4" providerId="ADAL" clId="{B54B5B65-F864-4049-9184-0EFB55739C18}"/>
    <pc:docChg chg="undo custSel addSld modSld">
      <pc:chgData name="Aidan Alexander Wallace" userId="4a73b3ac-0742-457e-b617-69281a4dafa4" providerId="ADAL" clId="{B54B5B65-F864-4049-9184-0EFB55739C18}" dt="2021-03-29T19:21:47.495" v="1795" actId="20577"/>
      <pc:docMkLst>
        <pc:docMk/>
      </pc:docMkLst>
      <pc:sldChg chg="modSp mod">
        <pc:chgData name="Aidan Alexander Wallace" userId="4a73b3ac-0742-457e-b617-69281a4dafa4" providerId="ADAL" clId="{B54B5B65-F864-4049-9184-0EFB55739C18}" dt="2021-03-29T19:21:47.495" v="1795" actId="20577"/>
        <pc:sldMkLst>
          <pc:docMk/>
          <pc:sldMk cId="3223786885" sldId="257"/>
        </pc:sldMkLst>
        <pc:spChg chg="mod">
          <ac:chgData name="Aidan Alexander Wallace" userId="4a73b3ac-0742-457e-b617-69281a4dafa4" providerId="ADAL" clId="{B54B5B65-F864-4049-9184-0EFB55739C18}" dt="2021-03-29T19:21:47.495" v="1795" actId="20577"/>
          <ac:spMkLst>
            <pc:docMk/>
            <pc:sldMk cId="3223786885" sldId="257"/>
            <ac:spMk id="3" creationId="{813CDE8E-3BBD-4946-A2BF-E1831473B4A5}"/>
          </ac:spMkLst>
        </pc:spChg>
      </pc:sldChg>
      <pc:sldChg chg="modSp mod">
        <pc:chgData name="Aidan Alexander Wallace" userId="4a73b3ac-0742-457e-b617-69281a4dafa4" providerId="ADAL" clId="{B54B5B65-F864-4049-9184-0EFB55739C18}" dt="2021-03-29T15:22:23.466" v="909" actId="20577"/>
        <pc:sldMkLst>
          <pc:docMk/>
          <pc:sldMk cId="1443379519" sldId="261"/>
        </pc:sldMkLst>
        <pc:spChg chg="mod">
          <ac:chgData name="Aidan Alexander Wallace" userId="4a73b3ac-0742-457e-b617-69281a4dafa4" providerId="ADAL" clId="{B54B5B65-F864-4049-9184-0EFB55739C18}" dt="2021-03-29T15:22:23.466" v="909" actId="20577"/>
          <ac:spMkLst>
            <pc:docMk/>
            <pc:sldMk cId="1443379519" sldId="261"/>
            <ac:spMk id="2" creationId="{19F99331-32A1-47E1-BA1A-D749EEDCE8D6}"/>
          </ac:spMkLst>
        </pc:spChg>
      </pc:sldChg>
      <pc:sldChg chg="addSp modSp mod">
        <pc:chgData name="Aidan Alexander Wallace" userId="4a73b3ac-0742-457e-b617-69281a4dafa4" providerId="ADAL" clId="{B54B5B65-F864-4049-9184-0EFB55739C18}" dt="2021-03-29T15:35:12.893" v="1323" actId="20577"/>
        <pc:sldMkLst>
          <pc:docMk/>
          <pc:sldMk cId="1836376086" sldId="262"/>
        </pc:sldMkLst>
        <pc:spChg chg="mod">
          <ac:chgData name="Aidan Alexander Wallace" userId="4a73b3ac-0742-457e-b617-69281a4dafa4" providerId="ADAL" clId="{B54B5B65-F864-4049-9184-0EFB55739C18}" dt="2021-03-29T15:35:12.893" v="1323" actId="20577"/>
          <ac:spMkLst>
            <pc:docMk/>
            <pc:sldMk cId="1836376086" sldId="262"/>
            <ac:spMk id="3" creationId="{813CDE8E-3BBD-4946-A2BF-E1831473B4A5}"/>
          </ac:spMkLst>
        </pc:spChg>
        <pc:picChg chg="add mod">
          <ac:chgData name="Aidan Alexander Wallace" userId="4a73b3ac-0742-457e-b617-69281a4dafa4" providerId="ADAL" clId="{B54B5B65-F864-4049-9184-0EFB55739C18}" dt="2021-03-29T14:47:21.885" v="283" actId="1076"/>
          <ac:picMkLst>
            <pc:docMk/>
            <pc:sldMk cId="1836376086" sldId="262"/>
            <ac:picMk id="5" creationId="{30270DD4-1CA2-4508-811B-B729B5086920}"/>
          </ac:picMkLst>
        </pc:picChg>
        <pc:picChg chg="add mod">
          <ac:chgData name="Aidan Alexander Wallace" userId="4a73b3ac-0742-457e-b617-69281a4dafa4" providerId="ADAL" clId="{B54B5B65-F864-4049-9184-0EFB55739C18}" dt="2021-03-29T14:47:09.088" v="280" actId="1076"/>
          <ac:picMkLst>
            <pc:docMk/>
            <pc:sldMk cId="1836376086" sldId="262"/>
            <ac:picMk id="7" creationId="{0899DAD4-0E62-4CF0-B622-ED9ED6C1C932}"/>
          </ac:picMkLst>
        </pc:picChg>
        <pc:picChg chg="add mod">
          <ac:chgData name="Aidan Alexander Wallace" userId="4a73b3ac-0742-457e-b617-69281a4dafa4" providerId="ADAL" clId="{B54B5B65-F864-4049-9184-0EFB55739C18}" dt="2021-03-29T14:47:14.097" v="282" actId="1076"/>
          <ac:picMkLst>
            <pc:docMk/>
            <pc:sldMk cId="1836376086" sldId="262"/>
            <ac:picMk id="9" creationId="{51433847-F946-471E-B23F-B1D18B6230D4}"/>
          </ac:picMkLst>
        </pc:picChg>
      </pc:sldChg>
      <pc:sldChg chg="addSp delSp modSp add mod">
        <pc:chgData name="Aidan Alexander Wallace" userId="4a73b3ac-0742-457e-b617-69281a4dafa4" providerId="ADAL" clId="{B54B5B65-F864-4049-9184-0EFB55739C18}" dt="2021-03-29T15:20:52.888" v="873" actId="1076"/>
        <pc:sldMkLst>
          <pc:docMk/>
          <pc:sldMk cId="1146249945" sldId="263"/>
        </pc:sldMkLst>
        <pc:spChg chg="mod">
          <ac:chgData name="Aidan Alexander Wallace" userId="4a73b3ac-0742-457e-b617-69281a4dafa4" providerId="ADAL" clId="{B54B5B65-F864-4049-9184-0EFB55739C18}" dt="2021-03-29T14:50:25.273" v="300" actId="20577"/>
          <ac:spMkLst>
            <pc:docMk/>
            <pc:sldMk cId="1146249945" sldId="263"/>
            <ac:spMk id="2" creationId="{19F99331-32A1-47E1-BA1A-D749EEDCE8D6}"/>
          </ac:spMkLst>
        </pc:spChg>
        <pc:spChg chg="add del mod">
          <ac:chgData name="Aidan Alexander Wallace" userId="4a73b3ac-0742-457e-b617-69281a4dafa4" providerId="ADAL" clId="{B54B5B65-F864-4049-9184-0EFB55739C18}" dt="2021-03-29T15:20:14.565" v="871" actId="5793"/>
          <ac:spMkLst>
            <pc:docMk/>
            <pc:sldMk cId="1146249945" sldId="263"/>
            <ac:spMk id="3" creationId="{813CDE8E-3BBD-4946-A2BF-E1831473B4A5}"/>
          </ac:spMkLst>
        </pc:spChg>
        <pc:picChg chg="del">
          <ac:chgData name="Aidan Alexander Wallace" userId="4a73b3ac-0742-457e-b617-69281a4dafa4" providerId="ADAL" clId="{B54B5B65-F864-4049-9184-0EFB55739C18}" dt="2021-03-29T14:50:19.632" v="287" actId="478"/>
          <ac:picMkLst>
            <pc:docMk/>
            <pc:sldMk cId="1146249945" sldId="263"/>
            <ac:picMk id="5" creationId="{30270DD4-1CA2-4508-811B-B729B5086920}"/>
          </ac:picMkLst>
        </pc:picChg>
        <pc:picChg chg="add del mod">
          <ac:chgData name="Aidan Alexander Wallace" userId="4a73b3ac-0742-457e-b617-69281a4dafa4" providerId="ADAL" clId="{B54B5B65-F864-4049-9184-0EFB55739C18}" dt="2021-03-29T15:05:11.865" v="529" actId="478"/>
          <ac:picMkLst>
            <pc:docMk/>
            <pc:sldMk cId="1146249945" sldId="263"/>
            <ac:picMk id="6" creationId="{36578FC9-D4EB-4552-ADB1-E08F134FB247}"/>
          </ac:picMkLst>
        </pc:picChg>
        <pc:picChg chg="del">
          <ac:chgData name="Aidan Alexander Wallace" userId="4a73b3ac-0742-457e-b617-69281a4dafa4" providerId="ADAL" clId="{B54B5B65-F864-4049-9184-0EFB55739C18}" dt="2021-03-29T14:50:19.233" v="286" actId="478"/>
          <ac:picMkLst>
            <pc:docMk/>
            <pc:sldMk cId="1146249945" sldId="263"/>
            <ac:picMk id="7" creationId="{0899DAD4-0E62-4CF0-B622-ED9ED6C1C932}"/>
          </ac:picMkLst>
        </pc:picChg>
        <pc:picChg chg="del">
          <ac:chgData name="Aidan Alexander Wallace" userId="4a73b3ac-0742-457e-b617-69281a4dafa4" providerId="ADAL" clId="{B54B5B65-F864-4049-9184-0EFB55739C18}" dt="2021-03-29T14:50:18.897" v="285" actId="478"/>
          <ac:picMkLst>
            <pc:docMk/>
            <pc:sldMk cId="1146249945" sldId="263"/>
            <ac:picMk id="9" creationId="{51433847-F946-471E-B23F-B1D18B6230D4}"/>
          </ac:picMkLst>
        </pc:picChg>
        <pc:picChg chg="add del mod ord">
          <ac:chgData name="Aidan Alexander Wallace" userId="4a73b3ac-0742-457e-b617-69281a4dafa4" providerId="ADAL" clId="{B54B5B65-F864-4049-9184-0EFB55739C18}" dt="2021-03-29T14:51:45.467" v="308" actId="22"/>
          <ac:picMkLst>
            <pc:docMk/>
            <pc:sldMk cId="1146249945" sldId="263"/>
            <ac:picMk id="10" creationId="{75C601E8-2A23-4D04-8AE1-2DF55AFA53AD}"/>
          </ac:picMkLst>
        </pc:picChg>
        <pc:picChg chg="add del mod">
          <ac:chgData name="Aidan Alexander Wallace" userId="4a73b3ac-0742-457e-b617-69281a4dafa4" providerId="ADAL" clId="{B54B5B65-F864-4049-9184-0EFB55739C18}" dt="2021-03-29T15:05:12.258" v="530" actId="478"/>
          <ac:picMkLst>
            <pc:docMk/>
            <pc:sldMk cId="1146249945" sldId="263"/>
            <ac:picMk id="12" creationId="{337EB415-F2F3-40D8-A8F8-4CC6FC1CC804}"/>
          </ac:picMkLst>
        </pc:picChg>
        <pc:picChg chg="add del mod">
          <ac:chgData name="Aidan Alexander Wallace" userId="4a73b3ac-0742-457e-b617-69281a4dafa4" providerId="ADAL" clId="{B54B5B65-F864-4049-9184-0EFB55739C18}" dt="2021-03-29T15:05:11.113" v="528" actId="478"/>
          <ac:picMkLst>
            <pc:docMk/>
            <pc:sldMk cId="1146249945" sldId="263"/>
            <ac:picMk id="14" creationId="{1C51FF00-C4F8-470D-B031-E51FF93C3B8A}"/>
          </ac:picMkLst>
        </pc:picChg>
        <pc:picChg chg="add mod">
          <ac:chgData name="Aidan Alexander Wallace" userId="4a73b3ac-0742-457e-b617-69281a4dafa4" providerId="ADAL" clId="{B54B5B65-F864-4049-9184-0EFB55739C18}" dt="2021-03-29T15:12:13.009" v="752" actId="1076"/>
          <ac:picMkLst>
            <pc:docMk/>
            <pc:sldMk cId="1146249945" sldId="263"/>
            <ac:picMk id="16" creationId="{B1B1EDB9-13DB-43D7-8D7B-45E8FD460F1B}"/>
          </ac:picMkLst>
        </pc:picChg>
        <pc:picChg chg="add del mod">
          <ac:chgData name="Aidan Alexander Wallace" userId="4a73b3ac-0742-457e-b617-69281a4dafa4" providerId="ADAL" clId="{B54B5B65-F864-4049-9184-0EFB55739C18}" dt="2021-03-29T15:10:15.730" v="656" actId="478"/>
          <ac:picMkLst>
            <pc:docMk/>
            <pc:sldMk cId="1146249945" sldId="263"/>
            <ac:picMk id="18" creationId="{7792B8CB-C879-4F5C-B0F8-C2B70FFA01AF}"/>
          </ac:picMkLst>
        </pc:picChg>
        <pc:picChg chg="add mod">
          <ac:chgData name="Aidan Alexander Wallace" userId="4a73b3ac-0742-457e-b617-69281a4dafa4" providerId="ADAL" clId="{B54B5B65-F864-4049-9184-0EFB55739C18}" dt="2021-03-29T15:12:15.182" v="753" actId="1076"/>
          <ac:picMkLst>
            <pc:docMk/>
            <pc:sldMk cId="1146249945" sldId="263"/>
            <ac:picMk id="20" creationId="{389645A1-EFED-4FFA-904A-C18E86E8CBE7}"/>
          </ac:picMkLst>
        </pc:picChg>
        <pc:picChg chg="add mod">
          <ac:chgData name="Aidan Alexander Wallace" userId="4a73b3ac-0742-457e-b617-69281a4dafa4" providerId="ADAL" clId="{B54B5B65-F864-4049-9184-0EFB55739C18}" dt="2021-03-29T15:15:21.010" v="793" actId="1076"/>
          <ac:picMkLst>
            <pc:docMk/>
            <pc:sldMk cId="1146249945" sldId="263"/>
            <ac:picMk id="22" creationId="{A9A0C07C-14A5-4165-B3F5-BBD036F3023F}"/>
          </ac:picMkLst>
        </pc:picChg>
        <pc:picChg chg="add mod">
          <ac:chgData name="Aidan Alexander Wallace" userId="4a73b3ac-0742-457e-b617-69281a4dafa4" providerId="ADAL" clId="{B54B5B65-F864-4049-9184-0EFB55739C18}" dt="2021-03-29T15:18:46.440" v="841" actId="1076"/>
          <ac:picMkLst>
            <pc:docMk/>
            <pc:sldMk cId="1146249945" sldId="263"/>
            <ac:picMk id="24" creationId="{BB91033B-9F74-4203-AB98-99EE907024BC}"/>
          </ac:picMkLst>
        </pc:picChg>
        <pc:picChg chg="add del">
          <ac:chgData name="Aidan Alexander Wallace" userId="4a73b3ac-0742-457e-b617-69281a4dafa4" providerId="ADAL" clId="{B54B5B65-F864-4049-9184-0EFB55739C18}" dt="2021-03-29T15:19:13.115" v="843" actId="22"/>
          <ac:picMkLst>
            <pc:docMk/>
            <pc:sldMk cId="1146249945" sldId="263"/>
            <ac:picMk id="26" creationId="{B88BBD84-CB23-4D6B-9C6D-468F1A6A4148}"/>
          </ac:picMkLst>
        </pc:picChg>
        <pc:picChg chg="add mod">
          <ac:chgData name="Aidan Alexander Wallace" userId="4a73b3ac-0742-457e-b617-69281a4dafa4" providerId="ADAL" clId="{B54B5B65-F864-4049-9184-0EFB55739C18}" dt="2021-03-29T15:19:27.204" v="845" actId="1076"/>
          <ac:picMkLst>
            <pc:docMk/>
            <pc:sldMk cId="1146249945" sldId="263"/>
            <ac:picMk id="28" creationId="{B98211D2-6E8B-4B9B-B016-7A6ACEE2EFD0}"/>
          </ac:picMkLst>
        </pc:picChg>
        <pc:picChg chg="add mod">
          <ac:chgData name="Aidan Alexander Wallace" userId="4a73b3ac-0742-457e-b617-69281a4dafa4" providerId="ADAL" clId="{B54B5B65-F864-4049-9184-0EFB55739C18}" dt="2021-03-29T15:20:52.888" v="873" actId="1076"/>
          <ac:picMkLst>
            <pc:docMk/>
            <pc:sldMk cId="1146249945" sldId="263"/>
            <ac:picMk id="30" creationId="{0DDE1399-AB87-4C31-9CE6-6F9905D25E0B}"/>
          </ac:picMkLst>
        </pc:picChg>
      </pc:sldChg>
      <pc:sldChg chg="addSp delSp modSp add mod">
        <pc:chgData name="Aidan Alexander Wallace" userId="4a73b3ac-0742-457e-b617-69281a4dafa4" providerId="ADAL" clId="{B54B5B65-F864-4049-9184-0EFB55739C18}" dt="2021-03-29T15:30:53.522" v="1274" actId="1076"/>
        <pc:sldMkLst>
          <pc:docMk/>
          <pc:sldMk cId="884713436" sldId="264"/>
        </pc:sldMkLst>
        <pc:spChg chg="mod">
          <ac:chgData name="Aidan Alexander Wallace" userId="4a73b3ac-0742-457e-b617-69281a4dafa4" providerId="ADAL" clId="{B54B5B65-F864-4049-9184-0EFB55739C18}" dt="2021-03-29T15:22:35.059" v="919" actId="20577"/>
          <ac:spMkLst>
            <pc:docMk/>
            <pc:sldMk cId="884713436" sldId="264"/>
            <ac:spMk id="2" creationId="{19F99331-32A1-47E1-BA1A-D749EEDCE8D6}"/>
          </ac:spMkLst>
        </pc:spChg>
        <pc:spChg chg="mod">
          <ac:chgData name="Aidan Alexander Wallace" userId="4a73b3ac-0742-457e-b617-69281a4dafa4" providerId="ADAL" clId="{B54B5B65-F864-4049-9184-0EFB55739C18}" dt="2021-03-29T15:29:38.091" v="1270" actId="20577"/>
          <ac:spMkLst>
            <pc:docMk/>
            <pc:sldMk cId="884713436" sldId="264"/>
            <ac:spMk id="3" creationId="{813CDE8E-3BBD-4946-A2BF-E1831473B4A5}"/>
          </ac:spMkLst>
        </pc:spChg>
        <pc:picChg chg="add mod">
          <ac:chgData name="Aidan Alexander Wallace" userId="4a73b3ac-0742-457e-b617-69281a4dafa4" providerId="ADAL" clId="{B54B5B65-F864-4049-9184-0EFB55739C18}" dt="2021-03-29T15:29:21.940" v="1240" actId="1076"/>
          <ac:picMkLst>
            <pc:docMk/>
            <pc:sldMk cId="884713436" sldId="264"/>
            <ac:picMk id="5" creationId="{D1B592DC-E383-4C28-95A6-44C94592F27C}"/>
          </ac:picMkLst>
        </pc:picChg>
        <pc:picChg chg="add mod">
          <ac:chgData name="Aidan Alexander Wallace" userId="4a73b3ac-0742-457e-b617-69281a4dafa4" providerId="ADAL" clId="{B54B5B65-F864-4049-9184-0EFB55739C18}" dt="2021-03-29T15:30:06.268" v="1272" actId="1076"/>
          <ac:picMkLst>
            <pc:docMk/>
            <pc:sldMk cId="884713436" sldId="264"/>
            <ac:picMk id="7" creationId="{49AC1A8E-42C7-41C9-B9C2-6605B7A730E2}"/>
          </ac:picMkLst>
        </pc:picChg>
        <pc:picChg chg="add mod">
          <ac:chgData name="Aidan Alexander Wallace" userId="4a73b3ac-0742-457e-b617-69281a4dafa4" providerId="ADAL" clId="{B54B5B65-F864-4049-9184-0EFB55739C18}" dt="2021-03-29T15:30:53.522" v="1274" actId="1076"/>
          <ac:picMkLst>
            <pc:docMk/>
            <pc:sldMk cId="884713436" sldId="264"/>
            <ac:picMk id="9" creationId="{8816A938-6BD3-41B9-BAA3-4CD3A47A01C4}"/>
          </ac:picMkLst>
        </pc:picChg>
        <pc:picChg chg="del">
          <ac:chgData name="Aidan Alexander Wallace" userId="4a73b3ac-0742-457e-b617-69281a4dafa4" providerId="ADAL" clId="{B54B5B65-F864-4049-9184-0EFB55739C18}" dt="2021-03-29T15:21:49.267" v="880" actId="478"/>
          <ac:picMkLst>
            <pc:docMk/>
            <pc:sldMk cId="884713436" sldId="264"/>
            <ac:picMk id="16" creationId="{B1B1EDB9-13DB-43D7-8D7B-45E8FD460F1B}"/>
          </ac:picMkLst>
        </pc:picChg>
        <pc:picChg chg="del">
          <ac:chgData name="Aidan Alexander Wallace" userId="4a73b3ac-0742-457e-b617-69281a4dafa4" providerId="ADAL" clId="{B54B5B65-F864-4049-9184-0EFB55739C18}" dt="2021-03-29T15:21:48.922" v="879" actId="478"/>
          <ac:picMkLst>
            <pc:docMk/>
            <pc:sldMk cId="884713436" sldId="264"/>
            <ac:picMk id="20" creationId="{389645A1-EFED-4FFA-904A-C18E86E8CBE7}"/>
          </ac:picMkLst>
        </pc:picChg>
        <pc:picChg chg="del">
          <ac:chgData name="Aidan Alexander Wallace" userId="4a73b3ac-0742-457e-b617-69281a4dafa4" providerId="ADAL" clId="{B54B5B65-F864-4049-9184-0EFB55739C18}" dt="2021-03-29T15:21:47.313" v="878" actId="478"/>
          <ac:picMkLst>
            <pc:docMk/>
            <pc:sldMk cId="884713436" sldId="264"/>
            <ac:picMk id="22" creationId="{A9A0C07C-14A5-4165-B3F5-BBD036F3023F}"/>
          </ac:picMkLst>
        </pc:picChg>
        <pc:picChg chg="del">
          <ac:chgData name="Aidan Alexander Wallace" userId="4a73b3ac-0742-457e-b617-69281a4dafa4" providerId="ADAL" clId="{B54B5B65-F864-4049-9184-0EFB55739C18}" dt="2021-03-29T15:21:46.778" v="877" actId="478"/>
          <ac:picMkLst>
            <pc:docMk/>
            <pc:sldMk cId="884713436" sldId="264"/>
            <ac:picMk id="24" creationId="{BB91033B-9F74-4203-AB98-99EE907024BC}"/>
          </ac:picMkLst>
        </pc:picChg>
        <pc:picChg chg="del">
          <ac:chgData name="Aidan Alexander Wallace" userId="4a73b3ac-0742-457e-b617-69281a4dafa4" providerId="ADAL" clId="{B54B5B65-F864-4049-9184-0EFB55739C18}" dt="2021-03-29T15:21:46.338" v="876" actId="478"/>
          <ac:picMkLst>
            <pc:docMk/>
            <pc:sldMk cId="884713436" sldId="264"/>
            <ac:picMk id="28" creationId="{B98211D2-6E8B-4B9B-B016-7A6ACEE2EFD0}"/>
          </ac:picMkLst>
        </pc:picChg>
        <pc:picChg chg="del">
          <ac:chgData name="Aidan Alexander Wallace" userId="4a73b3ac-0742-457e-b617-69281a4dafa4" providerId="ADAL" clId="{B54B5B65-F864-4049-9184-0EFB55739C18}" dt="2021-03-29T15:21:45.514" v="875" actId="478"/>
          <ac:picMkLst>
            <pc:docMk/>
            <pc:sldMk cId="884713436" sldId="264"/>
            <ac:picMk id="30" creationId="{0DDE1399-AB87-4C31-9CE6-6F9905D25E0B}"/>
          </ac:picMkLst>
        </pc:picChg>
      </pc:sldChg>
      <pc:sldChg chg="addSp delSp modSp add mod">
        <pc:chgData name="Aidan Alexander Wallace" userId="4a73b3ac-0742-457e-b617-69281a4dafa4" providerId="ADAL" clId="{B54B5B65-F864-4049-9184-0EFB55739C18}" dt="2021-03-29T15:29:08.996" v="1238" actId="20577"/>
        <pc:sldMkLst>
          <pc:docMk/>
          <pc:sldMk cId="3665466007" sldId="265"/>
        </pc:sldMkLst>
        <pc:spChg chg="mod">
          <ac:chgData name="Aidan Alexander Wallace" userId="4a73b3ac-0742-457e-b617-69281a4dafa4" providerId="ADAL" clId="{B54B5B65-F864-4049-9184-0EFB55739C18}" dt="2021-03-29T15:29:08.996" v="1238" actId="20577"/>
          <ac:spMkLst>
            <pc:docMk/>
            <pc:sldMk cId="3665466007" sldId="265"/>
            <ac:spMk id="3" creationId="{813CDE8E-3BBD-4946-A2BF-E1831473B4A5}"/>
          </ac:spMkLst>
        </pc:spChg>
        <pc:picChg chg="add mod">
          <ac:chgData name="Aidan Alexander Wallace" userId="4a73b3ac-0742-457e-b617-69281a4dafa4" providerId="ADAL" clId="{B54B5B65-F864-4049-9184-0EFB55739C18}" dt="2021-03-29T15:28:53.010" v="1212" actId="1076"/>
          <ac:picMkLst>
            <pc:docMk/>
            <pc:sldMk cId="3665466007" sldId="265"/>
            <ac:picMk id="5" creationId="{4B53736B-4E53-45D2-9593-CE08A1941088}"/>
          </ac:picMkLst>
        </pc:picChg>
        <pc:picChg chg="del">
          <ac:chgData name="Aidan Alexander Wallace" userId="4a73b3ac-0742-457e-b617-69281a4dafa4" providerId="ADAL" clId="{B54B5B65-F864-4049-9184-0EFB55739C18}" dt="2021-03-29T15:26:44.610" v="1036" actId="478"/>
          <ac:picMkLst>
            <pc:docMk/>
            <pc:sldMk cId="3665466007" sldId="265"/>
            <ac:picMk id="16" creationId="{B1B1EDB9-13DB-43D7-8D7B-45E8FD460F1B}"/>
          </ac:picMkLst>
        </pc:picChg>
        <pc:picChg chg="del">
          <ac:chgData name="Aidan Alexander Wallace" userId="4a73b3ac-0742-457e-b617-69281a4dafa4" providerId="ADAL" clId="{B54B5B65-F864-4049-9184-0EFB55739C18}" dt="2021-03-29T15:26:44.258" v="1035" actId="478"/>
          <ac:picMkLst>
            <pc:docMk/>
            <pc:sldMk cId="3665466007" sldId="265"/>
            <ac:picMk id="20" creationId="{389645A1-EFED-4FFA-904A-C18E86E8CBE7}"/>
          </ac:picMkLst>
        </pc:picChg>
        <pc:picChg chg="del">
          <ac:chgData name="Aidan Alexander Wallace" userId="4a73b3ac-0742-457e-b617-69281a4dafa4" providerId="ADAL" clId="{B54B5B65-F864-4049-9184-0EFB55739C18}" dt="2021-03-29T15:26:43.858" v="1034" actId="478"/>
          <ac:picMkLst>
            <pc:docMk/>
            <pc:sldMk cId="3665466007" sldId="265"/>
            <ac:picMk id="22" creationId="{A9A0C07C-14A5-4165-B3F5-BBD036F3023F}"/>
          </ac:picMkLst>
        </pc:picChg>
        <pc:picChg chg="del">
          <ac:chgData name="Aidan Alexander Wallace" userId="4a73b3ac-0742-457e-b617-69281a4dafa4" providerId="ADAL" clId="{B54B5B65-F864-4049-9184-0EFB55739C18}" dt="2021-03-29T15:26:42.994" v="1032" actId="478"/>
          <ac:picMkLst>
            <pc:docMk/>
            <pc:sldMk cId="3665466007" sldId="265"/>
            <ac:picMk id="24" creationId="{BB91033B-9F74-4203-AB98-99EE907024BC}"/>
          </ac:picMkLst>
        </pc:picChg>
        <pc:picChg chg="del">
          <ac:chgData name="Aidan Alexander Wallace" userId="4a73b3ac-0742-457e-b617-69281a4dafa4" providerId="ADAL" clId="{B54B5B65-F864-4049-9184-0EFB55739C18}" dt="2021-03-29T15:26:43.418" v="1033" actId="478"/>
          <ac:picMkLst>
            <pc:docMk/>
            <pc:sldMk cId="3665466007" sldId="265"/>
            <ac:picMk id="28" creationId="{B98211D2-6E8B-4B9B-B016-7A6ACEE2EFD0}"/>
          </ac:picMkLst>
        </pc:picChg>
        <pc:picChg chg="del">
          <ac:chgData name="Aidan Alexander Wallace" userId="4a73b3ac-0742-457e-b617-69281a4dafa4" providerId="ADAL" clId="{B54B5B65-F864-4049-9184-0EFB55739C18}" dt="2021-03-29T15:26:40.739" v="1030" actId="478"/>
          <ac:picMkLst>
            <pc:docMk/>
            <pc:sldMk cId="3665466007" sldId="265"/>
            <ac:picMk id="30" creationId="{0DDE1399-AB87-4C31-9CE6-6F9905D25E0B}"/>
          </ac:picMkLst>
        </pc:picChg>
      </pc:sldChg>
      <pc:sldChg chg="delSp modSp add mod">
        <pc:chgData name="Aidan Alexander Wallace" userId="4a73b3ac-0742-457e-b617-69281a4dafa4" providerId="ADAL" clId="{B54B5B65-F864-4049-9184-0EFB55739C18}" dt="2021-03-29T15:41:12.003" v="1759" actId="20577"/>
        <pc:sldMkLst>
          <pc:docMk/>
          <pc:sldMk cId="891957917" sldId="266"/>
        </pc:sldMkLst>
        <pc:spChg chg="mod">
          <ac:chgData name="Aidan Alexander Wallace" userId="4a73b3ac-0742-457e-b617-69281a4dafa4" providerId="ADAL" clId="{B54B5B65-F864-4049-9184-0EFB55739C18}" dt="2021-03-29T15:37:54.115" v="1350" actId="20577"/>
          <ac:spMkLst>
            <pc:docMk/>
            <pc:sldMk cId="891957917" sldId="266"/>
            <ac:spMk id="2" creationId="{19F99331-32A1-47E1-BA1A-D749EEDCE8D6}"/>
          </ac:spMkLst>
        </pc:spChg>
        <pc:spChg chg="mod">
          <ac:chgData name="Aidan Alexander Wallace" userId="4a73b3ac-0742-457e-b617-69281a4dafa4" providerId="ADAL" clId="{B54B5B65-F864-4049-9184-0EFB55739C18}" dt="2021-03-29T15:41:12.003" v="1759" actId="20577"/>
          <ac:spMkLst>
            <pc:docMk/>
            <pc:sldMk cId="891957917" sldId="266"/>
            <ac:spMk id="3" creationId="{813CDE8E-3BBD-4946-A2BF-E1831473B4A5}"/>
          </ac:spMkLst>
        </pc:spChg>
        <pc:picChg chg="del">
          <ac:chgData name="Aidan Alexander Wallace" userId="4a73b3ac-0742-457e-b617-69281a4dafa4" providerId="ADAL" clId="{B54B5B65-F864-4049-9184-0EFB55739C18}" dt="2021-03-29T15:37:56.619" v="1351" actId="478"/>
          <ac:picMkLst>
            <pc:docMk/>
            <pc:sldMk cId="891957917" sldId="266"/>
            <ac:picMk id="5" creationId="{D1B592DC-E383-4C28-95A6-44C94592F27C}"/>
          </ac:picMkLst>
        </pc:picChg>
        <pc:picChg chg="del">
          <ac:chgData name="Aidan Alexander Wallace" userId="4a73b3ac-0742-457e-b617-69281a4dafa4" providerId="ADAL" clId="{B54B5B65-F864-4049-9184-0EFB55739C18}" dt="2021-03-29T15:38:00.858" v="1353" actId="478"/>
          <ac:picMkLst>
            <pc:docMk/>
            <pc:sldMk cId="891957917" sldId="266"/>
            <ac:picMk id="7" creationId="{49AC1A8E-42C7-41C9-B9C2-6605B7A730E2}"/>
          </ac:picMkLst>
        </pc:picChg>
        <pc:picChg chg="del">
          <ac:chgData name="Aidan Alexander Wallace" userId="4a73b3ac-0742-457e-b617-69281a4dafa4" providerId="ADAL" clId="{B54B5B65-F864-4049-9184-0EFB55739C18}" dt="2021-03-29T15:38:01.563" v="1354" actId="478"/>
          <ac:picMkLst>
            <pc:docMk/>
            <pc:sldMk cId="891957917" sldId="266"/>
            <ac:picMk id="9" creationId="{8816A938-6BD3-41B9-BAA3-4CD3A47A01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59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90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6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D70A-2BA4-49A5-B8E5-B636FE94D53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53F07D-B8EE-4F24-9AD9-4CD1B151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57FD-A82E-4D0C-8696-C32AB6BD6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BX12"/>
              </a:rPr>
              <a:t>Satisficing Game Theory for Conflict Resolution and Traffic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16C43-1E7A-49B8-A0FF-7A0C70474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Bellomi</a:t>
            </a:r>
            <a:r>
              <a:rPr lang="en-US" dirty="0"/>
              <a:t>, </a:t>
            </a:r>
            <a:r>
              <a:rPr lang="en-US" dirty="0" err="1"/>
              <a:t>Bonato</a:t>
            </a:r>
            <a:r>
              <a:rPr lang="en-US" dirty="0"/>
              <a:t>, </a:t>
            </a:r>
            <a:r>
              <a:rPr lang="en-US" dirty="0" err="1"/>
              <a:t>Nanni</a:t>
            </a:r>
            <a:r>
              <a:rPr lang="en-US" dirty="0"/>
              <a:t>, &amp; Tedeschi 2008</a:t>
            </a:r>
          </a:p>
        </p:txBody>
      </p:sp>
    </p:spTree>
    <p:extLst>
      <p:ext uri="{BB962C8B-B14F-4D97-AF65-F5344CB8AC3E}">
        <p14:creationId xmlns:p14="http://schemas.microsoft.com/office/powerpoint/2010/main" val="30393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DE8E-3BBD-4946-A2BF-E1831473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6" y="1314304"/>
            <a:ext cx="8682797" cy="4639752"/>
          </a:xfrm>
        </p:spPr>
        <p:txBody>
          <a:bodyPr/>
          <a:lstStyle/>
          <a:p>
            <a:r>
              <a:rPr lang="en-US" dirty="0"/>
              <a:t>Although separation is a highly weighted factor, it is not guaranteed.</a:t>
            </a:r>
          </a:p>
          <a:p>
            <a:r>
              <a:rPr lang="en-US" dirty="0"/>
              <a:t>Simulation results:</a:t>
            </a:r>
          </a:p>
          <a:p>
            <a:pPr lvl="1"/>
            <a:r>
              <a:rPr lang="en-US" dirty="0"/>
              <a:t>12 a/c, no LOS, 0.872 efficiency</a:t>
            </a:r>
          </a:p>
          <a:p>
            <a:pPr lvl="1"/>
            <a:r>
              <a:rPr lang="en-US" dirty="0"/>
              <a:t>14 a/c, no LOS, 0.674 efficiency</a:t>
            </a:r>
          </a:p>
          <a:p>
            <a:pPr lvl="1"/>
            <a:r>
              <a:rPr lang="en-US" dirty="0"/>
              <a:t>12 a/c from real-world data, no LOS, 0.963 efficiency</a:t>
            </a:r>
          </a:p>
          <a:p>
            <a:r>
              <a:rPr lang="en-US" dirty="0"/>
              <a:t>Efficiency is averaged over all aircraft. Does not consider outlier delay times.</a:t>
            </a:r>
          </a:p>
        </p:txBody>
      </p:sp>
    </p:spTree>
    <p:extLst>
      <p:ext uri="{BB962C8B-B14F-4D97-AF65-F5344CB8AC3E}">
        <p14:creationId xmlns:p14="http://schemas.microsoft.com/office/powerpoint/2010/main" val="8919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DE8E-3BBD-4946-A2BF-E1831473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9033"/>
            <a:ext cx="8596668" cy="4812330"/>
          </a:xfrm>
        </p:spPr>
        <p:txBody>
          <a:bodyPr/>
          <a:lstStyle/>
          <a:p>
            <a:r>
              <a:rPr lang="en-US" dirty="0"/>
              <a:t>2D, all aircraft at same altitude, no individual variation in airspeed</a:t>
            </a:r>
          </a:p>
          <a:p>
            <a:r>
              <a:rPr lang="en-US" dirty="0"/>
              <a:t>Each aircraft has 5 states: Sharp Left, Moderate Left, Straight, Moderate Right, Sharp Right </a:t>
            </a:r>
          </a:p>
          <a:p>
            <a:r>
              <a:rPr lang="en-US" dirty="0"/>
              <a:t>Alert distance d</a:t>
            </a:r>
            <a:r>
              <a:rPr lang="en-US" baseline="-25000" dirty="0"/>
              <a:t>s </a:t>
            </a:r>
            <a:r>
              <a:rPr lang="en-US" dirty="0"/>
              <a:t>= 15nmi </a:t>
            </a:r>
          </a:p>
          <a:p>
            <a:r>
              <a:rPr lang="en-US" dirty="0"/>
              <a:t>Shared variables: Position, Destination, Heading, Flight Time, Delay.</a:t>
            </a:r>
          </a:p>
          <a:p>
            <a:r>
              <a:rPr lang="en-US" dirty="0"/>
              <a:t>Variables selected at </a:t>
            </a:r>
            <a:r>
              <a:rPr lang="en-US"/>
              <a:t>each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8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50A7D-67DD-434C-AF9B-911D1E76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Policy</a:t>
            </a:r>
          </a:p>
        </p:txBody>
      </p:sp>
    </p:spTree>
    <p:extLst>
      <p:ext uri="{BB962C8B-B14F-4D97-AF65-F5344CB8AC3E}">
        <p14:creationId xmlns:p14="http://schemas.microsoft.com/office/powerpoint/2010/main" val="240084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Satisficing 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DE8E-3BBD-4946-A2BF-E1831473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17753"/>
            <a:ext cx="8682797" cy="4639752"/>
          </a:xfrm>
        </p:spPr>
        <p:txBody>
          <a:bodyPr/>
          <a:lstStyle/>
          <a:p>
            <a:r>
              <a:rPr lang="en-US" dirty="0"/>
              <a:t>Satisficing agents obtain adequate solution rather than optimal.</a:t>
            </a:r>
          </a:p>
          <a:p>
            <a:r>
              <a:rPr lang="en-US" dirty="0"/>
              <a:t>Agents determine adequacy by comparing selectability and rejectability utility functions.</a:t>
            </a:r>
          </a:p>
          <a:p>
            <a:r>
              <a:rPr lang="en-US" dirty="0"/>
              <a:t>Choice is acceptable if selectability outweighs rejectability.</a:t>
            </a:r>
          </a:p>
        </p:txBody>
      </p:sp>
    </p:spTree>
    <p:extLst>
      <p:ext uri="{BB962C8B-B14F-4D97-AF65-F5344CB8AC3E}">
        <p14:creationId xmlns:p14="http://schemas.microsoft.com/office/powerpoint/2010/main" val="284500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DE8E-3BBD-4946-A2BF-E1831473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9" y="1229032"/>
            <a:ext cx="8682797" cy="4639752"/>
          </a:xfrm>
        </p:spPr>
        <p:txBody>
          <a:bodyPr/>
          <a:lstStyle/>
          <a:p>
            <a:r>
              <a:rPr lang="en-US" dirty="0"/>
              <a:t>Each aircraft (a/c) is X</a:t>
            </a:r>
            <a:r>
              <a:rPr lang="en-US" baseline="-25000" dirty="0"/>
              <a:t>i</a:t>
            </a:r>
          </a:p>
          <a:p>
            <a:r>
              <a:rPr lang="en-US" dirty="0"/>
              <a:t>For each X</a:t>
            </a:r>
            <a:r>
              <a:rPr lang="en-US" baseline="-25000" dirty="0"/>
              <a:t>i</a:t>
            </a:r>
            <a:r>
              <a:rPr lang="en-US" dirty="0"/>
              <a:t>, there is a priority set P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Priority set contains all viewable a/c with higher ranking than X</a:t>
            </a:r>
            <a:r>
              <a:rPr lang="en-US" baseline="-25000" dirty="0"/>
              <a:t>i</a:t>
            </a:r>
            <a:r>
              <a:rPr lang="en-US" dirty="0"/>
              <a:t> that could conflict with X</a:t>
            </a:r>
            <a:r>
              <a:rPr lang="en-US" baseline="-25000" dirty="0"/>
              <a:t>i</a:t>
            </a:r>
            <a:r>
              <a:rPr lang="en-US" dirty="0"/>
              <a:t> in any possible state.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is also known as X</a:t>
            </a:r>
            <a:r>
              <a:rPr lang="en-US" baseline="-25000" dirty="0"/>
              <a:t>i</a:t>
            </a:r>
            <a:r>
              <a:rPr lang="en-US" dirty="0"/>
              <a:t>’s parents</a:t>
            </a:r>
          </a:p>
          <a:p>
            <a:r>
              <a:rPr lang="en-US" dirty="0"/>
              <a:t>Rejectability Function (Safety)</a:t>
            </a:r>
          </a:p>
          <a:p>
            <a:pPr lvl="1"/>
            <a:r>
              <a:rPr lang="en-US" dirty="0"/>
              <a:t>Each a/c compares linear extension of all its options w/ the linear projection of the </a:t>
            </a:r>
            <a:r>
              <a:rPr lang="en-US" b="1" dirty="0"/>
              <a:t>current headings</a:t>
            </a:r>
            <a:r>
              <a:rPr lang="en-US" dirty="0"/>
              <a:t> of its parents</a:t>
            </a:r>
          </a:p>
          <a:p>
            <a:pPr lvl="1"/>
            <a:r>
              <a:rPr lang="en-US" dirty="0"/>
              <a:t>Each projected conflict adds weight to that option depending on distance in time and severity of the conflict.</a:t>
            </a:r>
          </a:p>
          <a:p>
            <a:r>
              <a:rPr lang="en-US" dirty="0"/>
              <a:t>Selectability Function (Goal Achievement)</a:t>
            </a:r>
          </a:p>
          <a:p>
            <a:pPr lvl="1"/>
            <a:r>
              <a:rPr lang="en-US" dirty="0"/>
              <a:t>Base Selectability (X</a:t>
            </a:r>
            <a:r>
              <a:rPr lang="en-US" baseline="-25000" dirty="0"/>
              <a:t>i </a:t>
            </a:r>
            <a:r>
              <a:rPr lang="en-US" dirty="0"/>
              <a:t>preferences) </a:t>
            </a:r>
          </a:p>
          <a:p>
            <a:pPr lvl="1"/>
            <a:r>
              <a:rPr lang="en-US" dirty="0"/>
              <a:t>Parent Selectability (P</a:t>
            </a:r>
            <a:r>
              <a:rPr lang="en-US" baseline="-25000" dirty="0"/>
              <a:t>i</a:t>
            </a:r>
            <a:r>
              <a:rPr lang="en-US" dirty="0"/>
              <a:t> preferences)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Rejectability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CDE8E-3BBD-4946-A2BF-E1831473B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266" y="1314304"/>
                <a:ext cx="8682797" cy="4639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𝑐𝑜𝑙𝑙𝑖𝑠𝑖𝑜𝑛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𝑠h𝑜𝑟𝑡𝑒𝑠𝑡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𝑐𝑜𝑛𝑠𝑖𝑑𝑒𝑟𝑒𝑑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h𝑒𝑎𝑑𝑖𝑛𝑔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CDE8E-3BBD-4946-A2BF-E1831473B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266" y="1314304"/>
                <a:ext cx="8682797" cy="4639752"/>
              </a:xfrm>
              <a:blipFill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270DD4-1CA2-4508-811B-B729B508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820" y="3796990"/>
            <a:ext cx="2419688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DAD4-0E62-4CF0-B622-ED9ED6C1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116" y="4500096"/>
            <a:ext cx="3801005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33847-F946-471E-B23F-B1D18B623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121" y="4323858"/>
            <a:ext cx="410584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Selectability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DE8E-3BBD-4946-A2BF-E1831473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6" y="1314304"/>
            <a:ext cx="8682797" cy="4639752"/>
          </a:xfrm>
        </p:spPr>
        <p:txBody>
          <a:bodyPr/>
          <a:lstStyle/>
          <a:p>
            <a:r>
              <a:rPr lang="en-US" dirty="0"/>
              <a:t>Base Selectability</a:t>
            </a:r>
          </a:p>
          <a:p>
            <a:pPr lvl="1"/>
            <a:r>
              <a:rPr lang="en-US" dirty="0"/>
              <a:t>Rank each heading option according to distance between direct heading destination and considered heading.</a:t>
            </a:r>
          </a:p>
          <a:p>
            <a:pPr lvl="1"/>
            <a:r>
              <a:rPr lang="en-US" dirty="0"/>
              <a:t>Assign weight as function of ranking and distance: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Normalize weights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736B-4E53-45D2-9593-CE08A1941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81" y="2800262"/>
            <a:ext cx="51251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CDE8E-3BBD-4946-A2BF-E1831473B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266" y="1314304"/>
                <a:ext cx="8682797" cy="4639752"/>
              </a:xfrm>
            </p:spPr>
            <p:txBody>
              <a:bodyPr/>
              <a:lstStyle/>
              <a:p>
                <a:r>
                  <a:rPr lang="en-US" dirty="0"/>
                  <a:t>Parent Selectability</a:t>
                </a:r>
              </a:p>
              <a:p>
                <a:pPr lvl="1"/>
                <a:r>
                  <a:rPr lang="en-US" dirty="0"/>
                  <a:t>Partition parents into 5 subsets according to each a/c’s preferred heading option</a:t>
                </a:r>
              </a:p>
              <a:p>
                <a:pPr lvl="1"/>
                <a:r>
                  <a:rPr lang="en-US" dirty="0"/>
                  <a:t>For each subset, calculate a matrix of weights:</a:t>
                </a:r>
              </a:p>
              <a:p>
                <a:pPr lvl="1"/>
                <a:endParaRPr lang="en-US" dirty="0"/>
              </a:p>
              <a:p>
                <a:pPr marL="3657600" lvl="8" indent="0">
                  <a:buNone/>
                </a:pPr>
                <a:endParaRPr lang="en-US" b="1" dirty="0"/>
              </a:p>
              <a:p>
                <a:pPr marL="3657600" lvl="8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36576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=1,…,5</m:t>
                      </m:r>
                    </m:oMath>
                  </m:oMathPara>
                </a14:m>
                <a:endParaRPr lang="en-US" dirty="0"/>
              </a:p>
              <a:p>
                <a:pPr lvl="6"/>
                <a:r>
                  <a:rPr lang="en-US" dirty="0"/>
                  <a:t>Normalize matrix columns:</a:t>
                </a:r>
              </a:p>
              <a:p>
                <a:pPr lvl="1"/>
                <a:r>
                  <a:rPr lang="en-US" dirty="0"/>
                  <a:t>Simplified Conditional Selectability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Marginal Selectability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CDE8E-3BBD-4946-A2BF-E1831473B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266" y="1314304"/>
                <a:ext cx="8682797" cy="4639752"/>
              </a:xfrm>
              <a:blipFill>
                <a:blip r:embed="rId2"/>
                <a:stretch>
                  <a:fillRect l="-140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1B1EDB9-13DB-43D7-8D7B-45E8FD46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81" y="2613038"/>
            <a:ext cx="2743583" cy="495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645A1-EFED-4FFA-904A-C18E86E8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698" y="2532063"/>
            <a:ext cx="2210108" cy="657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A0C07C-14A5-4165-B3F5-BBD036F30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071" y="3554175"/>
            <a:ext cx="1581371" cy="5144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91033B-9F74-4203-AB98-99EE90702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906" y="4322692"/>
            <a:ext cx="3762900" cy="485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8211D2-6E8B-4B9B-B016-7A6ACEE2E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861" y="4808535"/>
            <a:ext cx="2934109" cy="2000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DDE1399-AB87-4C31-9CE6-6F9905D25E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8694" y="5495234"/>
            <a:ext cx="500132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331-32A1-47E1-BA1A-D749EED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Resolution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DE8E-3BBD-4946-A2BF-E1831473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6" y="1314304"/>
            <a:ext cx="8682797" cy="4639752"/>
          </a:xfrm>
        </p:spPr>
        <p:txBody>
          <a:bodyPr/>
          <a:lstStyle/>
          <a:p>
            <a:r>
              <a:rPr lang="en-US" dirty="0"/>
              <a:t>Selectability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a/c selects heading option that maximizes the difference between selectability and rejectability: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592DC-E383-4C28-95A6-44C94592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99" y="3429000"/>
            <a:ext cx="2543530" cy="36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C1A8E-42C7-41C9-B9C2-6605B7A7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68" y="1678989"/>
            <a:ext cx="1914792" cy="314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6A938-6BD3-41B9-BAA3-4CD3A47A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831" y="2039819"/>
            <a:ext cx="2857899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3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Frazzoli 2005</Template>
  <TotalTime>107</TotalTime>
  <Words>434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CMBX12</vt:lpstr>
      <vt:lpstr>Trebuchet MS</vt:lpstr>
      <vt:lpstr>Wingdings 3</vt:lpstr>
      <vt:lpstr>Facet</vt:lpstr>
      <vt:lpstr>Satisficing Game Theory for Conflict Resolution and Traffic Optimization</vt:lpstr>
      <vt:lpstr>Formulation</vt:lpstr>
      <vt:lpstr>Coordination Policy</vt:lpstr>
      <vt:lpstr>Satisficing Game Theory</vt:lpstr>
      <vt:lpstr>Algorithm Introduction</vt:lpstr>
      <vt:lpstr>Rejectability Function</vt:lpstr>
      <vt:lpstr>Selectability Function</vt:lpstr>
      <vt:lpstr>Selectability Function</vt:lpstr>
      <vt:lpstr>Resolution Selection</vt:lpstr>
      <vt:lpstr>Performance/Considerations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Satisficing Game Theory for Conflict Resolution and Traffic Optimization</dc:title>
  <dc:creator>Aidan Alexander Wallace</dc:creator>
  <cp:lastModifiedBy>Aidan Alexander Wallace</cp:lastModifiedBy>
  <cp:revision>3</cp:revision>
  <dcterms:created xsi:type="dcterms:W3CDTF">2021-03-29T14:12:29Z</dcterms:created>
  <dcterms:modified xsi:type="dcterms:W3CDTF">2021-03-29T19:21:55Z</dcterms:modified>
</cp:coreProperties>
</file>