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9" r:id="rId5"/>
    <p:sldId id="268" r:id="rId6"/>
    <p:sldId id="258" r:id="rId7"/>
    <p:sldId id="260" r:id="rId8"/>
    <p:sldId id="269" r:id="rId9"/>
    <p:sldId id="261" r:id="rId10"/>
    <p:sldId id="270" r:id="rId11"/>
    <p:sldId id="262" r:id="rId12"/>
    <p:sldId id="271" r:id="rId13"/>
    <p:sldId id="263" r:id="rId14"/>
    <p:sldId id="272" r:id="rId15"/>
    <p:sldId id="264" r:id="rId16"/>
    <p:sldId id="273" r:id="rId17"/>
    <p:sldId id="265" r:id="rId18"/>
    <p:sldId id="274" r:id="rId19"/>
    <p:sldId id="26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1DA115-9ADD-4B82-A4EA-9113B84765F4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2D8988-24F1-48EA-ABC1-5D43AB6F14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41168"/>
            <a:ext cx="6400800" cy="1384176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Aidan O’Connor</a:t>
            </a:r>
          </a:p>
          <a:p>
            <a:r>
              <a:rPr lang="en-GB" sz="4400" b="1" dirty="0"/>
              <a:t>T</a:t>
            </a:r>
            <a:r>
              <a:rPr lang="en-GB" sz="4400" b="1" dirty="0" smtClean="0"/>
              <a:t>00095576</a:t>
            </a:r>
            <a:endParaRPr lang="en-GB" sz="4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LifeScan Mobile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01" y="3250913"/>
            <a:ext cx="204850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Emergency Contact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CALL FUNCTION  Get Emergency Contacts List</a:t>
            </a:r>
          </a:p>
          <a:p>
            <a:pPr marL="0" indent="0">
              <a:buNone/>
            </a:pPr>
            <a:r>
              <a:rPr lang="en-GB" dirty="0"/>
              <a:t>			FOR LOOP through the array and RETURN results	</a:t>
            </a:r>
          </a:p>
          <a:p>
            <a:pPr marL="0" indent="0">
              <a:buNone/>
            </a:pPr>
            <a:r>
              <a:rPr lang="en-GB" dirty="0"/>
              <a:t>CALL FUNCTION to display Physician Details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Medical Information:</a:t>
            </a:r>
          </a:p>
          <a:p>
            <a:pPr marL="0" indent="0">
              <a:buNone/>
            </a:pPr>
            <a:r>
              <a:rPr lang="en-GB" dirty="0"/>
              <a:t>		SET Emergency Contacts Details screen to hidden</a:t>
            </a:r>
          </a:p>
          <a:p>
            <a:pPr marL="0" indent="0">
              <a:buNone/>
            </a:pPr>
            <a:r>
              <a:rPr lang="en-GB" dirty="0"/>
              <a:t>		SET Medical Information Screen to display</a:t>
            </a:r>
          </a:p>
          <a:p>
            <a:pPr marL="0" indent="0">
              <a:buNone/>
            </a:pPr>
            <a:r>
              <a:rPr lang="en-GB" dirty="0"/>
              <a:t>IF ADD is clicked:</a:t>
            </a:r>
          </a:p>
          <a:p>
            <a:pPr marL="0" indent="0">
              <a:buNone/>
            </a:pPr>
            <a:r>
              <a:rPr lang="en-GB" dirty="0"/>
              <a:t>	Append a row and three columns to emergency contact table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1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Physician Details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85" y="1196752"/>
            <a:ext cx="4845269" cy="5189192"/>
          </a:xfrm>
        </p:spPr>
      </p:pic>
    </p:spTree>
    <p:extLst>
      <p:ext uri="{BB962C8B-B14F-4D97-AF65-F5344CB8AC3E}">
        <p14:creationId xmlns:p14="http://schemas.microsoft.com/office/powerpoint/2010/main" val="1717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Physician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Call function to display Hospital Details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Emergency Contacts:</a:t>
            </a:r>
          </a:p>
          <a:p>
            <a:pPr marL="0" indent="0">
              <a:buNone/>
            </a:pPr>
            <a:r>
              <a:rPr lang="en-GB" dirty="0"/>
              <a:t>		SET Physician Details screen to hidden</a:t>
            </a:r>
          </a:p>
          <a:p>
            <a:pPr marL="0" indent="0">
              <a:buNone/>
            </a:pPr>
            <a:r>
              <a:rPr lang="en-GB" dirty="0"/>
              <a:t>		SET Emergency Contacts screen to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5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Hospital Details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83" y="1196752"/>
            <a:ext cx="4721872" cy="5189192"/>
          </a:xfrm>
        </p:spPr>
      </p:pic>
    </p:spTree>
    <p:extLst>
      <p:ext uri="{BB962C8B-B14F-4D97-AF65-F5344CB8AC3E}">
        <p14:creationId xmlns:p14="http://schemas.microsoft.com/office/powerpoint/2010/main" val="20276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Hospital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CALL FUNCTION to display Pharmacy Details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Physician Details:</a:t>
            </a:r>
          </a:p>
          <a:p>
            <a:pPr marL="0" indent="0">
              <a:buNone/>
            </a:pPr>
            <a:r>
              <a:rPr lang="en-GB" dirty="0"/>
              <a:t>		SET Hospital Details screen to hidden</a:t>
            </a:r>
          </a:p>
          <a:p>
            <a:pPr marL="0" indent="0">
              <a:buNone/>
            </a:pPr>
            <a:r>
              <a:rPr lang="en-GB" dirty="0"/>
              <a:t>		SET Physician Detail screen to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Pharmacy Details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83" y="1222094"/>
            <a:ext cx="4721872" cy="5138507"/>
          </a:xfrm>
        </p:spPr>
      </p:pic>
    </p:spTree>
    <p:extLst>
      <p:ext uri="{BB962C8B-B14F-4D97-AF65-F5344CB8AC3E}">
        <p14:creationId xmlns:p14="http://schemas.microsoft.com/office/powerpoint/2010/main" val="2958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Pharmacy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CALL FUNCTION to display Health Insurance Details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Physician Details:</a:t>
            </a:r>
          </a:p>
          <a:p>
            <a:pPr marL="0" indent="0">
              <a:buNone/>
            </a:pPr>
            <a:r>
              <a:rPr lang="en-GB" dirty="0"/>
              <a:t>		SET Pharmacy Details screen to hidden</a:t>
            </a:r>
          </a:p>
          <a:p>
            <a:pPr marL="0" indent="0">
              <a:buNone/>
            </a:pPr>
            <a:r>
              <a:rPr lang="en-GB" dirty="0"/>
              <a:t>		SET Hospital Details screen to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7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Health Insurance Details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17" y="1222094"/>
            <a:ext cx="4015003" cy="5138507"/>
          </a:xfrm>
        </p:spPr>
      </p:pic>
    </p:spTree>
    <p:extLst>
      <p:ext uri="{BB962C8B-B14F-4D97-AF65-F5344CB8AC3E}">
        <p14:creationId xmlns:p14="http://schemas.microsoft.com/office/powerpoint/2010/main" val="6750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Health Insurance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CALL FUNCTION to display Generate QR Code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Pharmacy Details:</a:t>
            </a:r>
          </a:p>
          <a:p>
            <a:pPr marL="0" indent="0">
              <a:buNone/>
            </a:pPr>
            <a:r>
              <a:rPr lang="en-GB" dirty="0"/>
              <a:t>		SET Health Insurance Details screen to hidden</a:t>
            </a:r>
          </a:p>
          <a:p>
            <a:pPr marL="0" indent="0">
              <a:buNone/>
            </a:pPr>
            <a:r>
              <a:rPr lang="en-GB" dirty="0"/>
              <a:t>		SET Pharmacy Details screen to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Generate QR Code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3862913" cy="5708255"/>
          </a:xfrm>
        </p:spPr>
      </p:pic>
    </p:spTree>
    <p:extLst>
      <p:ext uri="{BB962C8B-B14F-4D97-AF65-F5344CB8AC3E}">
        <p14:creationId xmlns:p14="http://schemas.microsoft.com/office/powerpoint/2010/main" val="1443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Personal Details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21433"/>
            <a:ext cx="3888432" cy="5230673"/>
          </a:xfrm>
        </p:spPr>
      </p:pic>
    </p:spTree>
    <p:extLst>
      <p:ext uri="{BB962C8B-B14F-4D97-AF65-F5344CB8AC3E}">
        <p14:creationId xmlns:p14="http://schemas.microsoft.com/office/powerpoint/2010/main" val="21576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IF Generate QR code button is clicked:</a:t>
            </a:r>
          </a:p>
          <a:p>
            <a:pPr marL="0" indent="0">
              <a:buNone/>
            </a:pPr>
            <a:r>
              <a:rPr lang="en-GB" dirty="0"/>
              <a:t>CALL FUNCTION Generate QR code:</a:t>
            </a:r>
          </a:p>
          <a:p>
            <a:pPr marL="0" indent="0">
              <a:buNone/>
            </a:pPr>
            <a:r>
              <a:rPr lang="en-GB" dirty="0"/>
              <a:t>	SET variable </a:t>
            </a:r>
            <a:r>
              <a:rPr lang="en-GB" dirty="0" err="1"/>
              <a:t>QRText</a:t>
            </a:r>
            <a:r>
              <a:rPr lang="en-GB" dirty="0"/>
              <a:t> to text field values user has entered</a:t>
            </a:r>
          </a:p>
          <a:p>
            <a:pPr marL="0" indent="0">
              <a:buNone/>
            </a:pPr>
            <a:r>
              <a:rPr lang="en-GB" dirty="0"/>
              <a:t>SET Image Size to selected user value</a:t>
            </a:r>
          </a:p>
          <a:p>
            <a:pPr marL="0" indent="0">
              <a:buNone/>
            </a:pPr>
            <a:r>
              <a:rPr lang="en-GB" dirty="0"/>
              <a:t>	Append </a:t>
            </a:r>
            <a:r>
              <a:rPr lang="en-GB" dirty="0" err="1"/>
              <a:t>QRText</a:t>
            </a:r>
            <a:r>
              <a:rPr lang="en-GB" dirty="0"/>
              <a:t> and Image Size to Google chart </a:t>
            </a:r>
            <a:r>
              <a:rPr lang="en-GB" dirty="0" err="1"/>
              <a:t>url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SET QR image attribute to Google chart URL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Health Insurance Details:</a:t>
            </a:r>
          </a:p>
          <a:p>
            <a:pPr marL="0" indent="0">
              <a:buNone/>
            </a:pPr>
            <a:r>
              <a:rPr lang="en-GB" dirty="0"/>
              <a:t>		SET Generate QR Code screen to hidden</a:t>
            </a:r>
          </a:p>
          <a:p>
            <a:pPr marL="0" indent="0">
              <a:buNone/>
            </a:pPr>
            <a:r>
              <a:rPr lang="en-GB" dirty="0"/>
              <a:t>		SET Health Insurance Details screen to display</a:t>
            </a:r>
          </a:p>
        </p:txBody>
      </p:sp>
    </p:spTree>
    <p:extLst>
      <p:ext uri="{BB962C8B-B14F-4D97-AF65-F5344CB8AC3E}">
        <p14:creationId xmlns:p14="http://schemas.microsoft.com/office/powerpoint/2010/main" val="38472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Personal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Display Contact Details Screen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6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Contact Details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51809"/>
            <a:ext cx="3888432" cy="4769920"/>
          </a:xfrm>
        </p:spPr>
      </p:pic>
    </p:spTree>
    <p:extLst>
      <p:ext uri="{BB962C8B-B14F-4D97-AF65-F5344CB8AC3E}">
        <p14:creationId xmlns:p14="http://schemas.microsoft.com/office/powerpoint/2010/main" val="4000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Contact Details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CALL FUNCTION to display Medical Information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Personal Details:</a:t>
            </a:r>
          </a:p>
          <a:p>
            <a:pPr marL="0" indent="0">
              <a:buNone/>
            </a:pPr>
            <a:r>
              <a:rPr lang="en-GB" dirty="0"/>
              <a:t>		SET Contact Details screen to hidden</a:t>
            </a:r>
          </a:p>
          <a:p>
            <a:pPr marL="0" indent="0">
              <a:buNone/>
            </a:pPr>
            <a:r>
              <a:rPr lang="en-GB" dirty="0"/>
              <a:t>		SET Personal Details Screen to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Medical Information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9"/>
            <a:ext cx="3888432" cy="5512081"/>
          </a:xfrm>
        </p:spPr>
      </p:pic>
    </p:spTree>
    <p:extLst>
      <p:ext uri="{BB962C8B-B14F-4D97-AF65-F5344CB8AC3E}">
        <p14:creationId xmlns:p14="http://schemas.microsoft.com/office/powerpoint/2010/main" val="10789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Medical Information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98132"/>
            <a:ext cx="3888432" cy="4277274"/>
          </a:xfrm>
        </p:spPr>
      </p:pic>
    </p:spTree>
    <p:extLst>
      <p:ext uri="{BB962C8B-B14F-4D97-AF65-F5344CB8AC3E}">
        <p14:creationId xmlns:p14="http://schemas.microsoft.com/office/powerpoint/2010/main" val="15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IF Next button is clicked:</a:t>
            </a:r>
          </a:p>
          <a:p>
            <a:pPr marL="0" indent="0">
              <a:buNone/>
            </a:pPr>
            <a:r>
              <a:rPr lang="en-GB" dirty="0"/>
              <a:t>CALL FUNCTION Validate Medical Information to check if a text field is NULL</a:t>
            </a:r>
          </a:p>
          <a:p>
            <a:pPr marL="0" indent="0">
              <a:buNone/>
            </a:pPr>
            <a:r>
              <a:rPr lang="en-GB" dirty="0"/>
              <a:t>	IF a text field is NULL</a:t>
            </a:r>
          </a:p>
          <a:p>
            <a:pPr marL="0" indent="0">
              <a:buNone/>
            </a:pPr>
            <a:r>
              <a:rPr lang="en-GB" dirty="0"/>
              <a:t>		Alert user which text field they need to fill in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CALL FUNCTIONS Get Medication List, Allergy List, Medical Condition List</a:t>
            </a:r>
          </a:p>
          <a:p>
            <a:pPr marL="0" indent="0">
              <a:buNone/>
            </a:pPr>
            <a:r>
              <a:rPr lang="en-GB" dirty="0"/>
              <a:t>			FOR LOOP through each array and RETURN results</a:t>
            </a:r>
          </a:p>
          <a:p>
            <a:pPr marL="0" indent="0">
              <a:buNone/>
            </a:pPr>
            <a:r>
              <a:rPr lang="en-GB" dirty="0"/>
              <a:t>		CALL FUNCTION to display Emergency Contacts Screen</a:t>
            </a:r>
          </a:p>
          <a:p>
            <a:pPr marL="0" indent="0">
              <a:buNone/>
            </a:pPr>
            <a:r>
              <a:rPr lang="en-GB" dirty="0"/>
              <a:t>IF Back button is clicked</a:t>
            </a:r>
          </a:p>
          <a:p>
            <a:pPr marL="0" indent="0">
              <a:buNone/>
            </a:pPr>
            <a:r>
              <a:rPr lang="en-GB" dirty="0"/>
              <a:t>CALL FUNCTION Back to Medical Information:</a:t>
            </a:r>
          </a:p>
          <a:p>
            <a:pPr marL="0" indent="0">
              <a:buNone/>
            </a:pPr>
            <a:r>
              <a:rPr lang="en-GB" dirty="0"/>
              <a:t>		SET Medical Information Screen to hidden</a:t>
            </a:r>
          </a:p>
          <a:p>
            <a:pPr marL="0" indent="0">
              <a:buNone/>
            </a:pPr>
            <a:r>
              <a:rPr lang="en-GB" dirty="0"/>
              <a:t>		SET Emergency Contacts screen to display</a:t>
            </a:r>
          </a:p>
          <a:p>
            <a:pPr marL="0" indent="0">
              <a:buNone/>
            </a:pPr>
            <a:r>
              <a:rPr lang="en-GB" dirty="0"/>
              <a:t>IF ADD Medication is clicked:</a:t>
            </a:r>
          </a:p>
          <a:p>
            <a:pPr marL="0" indent="0">
              <a:buNone/>
            </a:pPr>
            <a:r>
              <a:rPr lang="en-GB" dirty="0"/>
              <a:t>	Append 2 columns and 2 Rows to medications table</a:t>
            </a:r>
          </a:p>
          <a:p>
            <a:pPr marL="0" indent="0">
              <a:buNone/>
            </a:pPr>
            <a:r>
              <a:rPr lang="en-GB" dirty="0"/>
              <a:t>IF ADD Allergy is clicked:</a:t>
            </a:r>
          </a:p>
          <a:p>
            <a:pPr marL="0" indent="0">
              <a:buNone/>
            </a:pPr>
            <a:r>
              <a:rPr lang="en-GB" dirty="0"/>
              <a:t>	Append a row and two columns to allergies table</a:t>
            </a:r>
          </a:p>
          <a:p>
            <a:pPr marL="0" indent="0">
              <a:buNone/>
            </a:pPr>
            <a:r>
              <a:rPr lang="en-GB" dirty="0"/>
              <a:t>IF ADD Medical Condition clicked:</a:t>
            </a:r>
          </a:p>
          <a:p>
            <a:pPr marL="0" indent="0">
              <a:buNone/>
            </a:pPr>
            <a:r>
              <a:rPr lang="en-GB" dirty="0"/>
              <a:t>	Append a row and two columns to medical conditions table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Emergency Contacts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96752"/>
            <a:ext cx="5256584" cy="5189192"/>
          </a:xfrm>
        </p:spPr>
      </p:pic>
    </p:spTree>
    <p:extLst>
      <p:ext uri="{BB962C8B-B14F-4D97-AF65-F5344CB8AC3E}">
        <p14:creationId xmlns:p14="http://schemas.microsoft.com/office/powerpoint/2010/main" val="20301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</TotalTime>
  <Words>212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LifeScan Mobile Application</vt:lpstr>
      <vt:lpstr>Personal Details</vt:lpstr>
      <vt:lpstr> Pseudo Code</vt:lpstr>
      <vt:lpstr>Contact Details</vt:lpstr>
      <vt:lpstr>Pseudo Code</vt:lpstr>
      <vt:lpstr>Medical Information</vt:lpstr>
      <vt:lpstr>Medical Information</vt:lpstr>
      <vt:lpstr>Pseudo Code</vt:lpstr>
      <vt:lpstr>Emergency Contacts</vt:lpstr>
      <vt:lpstr>Pseudo Code</vt:lpstr>
      <vt:lpstr>Physician Details</vt:lpstr>
      <vt:lpstr>Pseudo Code</vt:lpstr>
      <vt:lpstr>Hospital Details</vt:lpstr>
      <vt:lpstr>Pseudo Code</vt:lpstr>
      <vt:lpstr>Pharmacy Details</vt:lpstr>
      <vt:lpstr>Pseudo Code</vt:lpstr>
      <vt:lpstr>Health Insurance Details</vt:lpstr>
      <vt:lpstr>Pseudo Code</vt:lpstr>
      <vt:lpstr>Generate QR Code</vt:lpstr>
      <vt:lpstr>Pseudo Code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O'Connor</dc:creator>
  <cp:lastModifiedBy>Aidan O'Connor</cp:lastModifiedBy>
  <cp:revision>13</cp:revision>
  <dcterms:created xsi:type="dcterms:W3CDTF">2014-04-30T21:11:24Z</dcterms:created>
  <dcterms:modified xsi:type="dcterms:W3CDTF">2014-05-01T14:03:52Z</dcterms:modified>
</cp:coreProperties>
</file>