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B80"/>
    <a:srgbClr val="7B986E"/>
    <a:srgbClr val="B7C4D0"/>
    <a:srgbClr val="AB8BB7"/>
    <a:srgbClr val="FFD184"/>
    <a:srgbClr val="DA8D45"/>
    <a:srgbClr val="78A7C6"/>
    <a:srgbClr val="929292"/>
    <a:srgbClr val="FFFFFF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1"/>
    <p:restoredTop sz="94649"/>
  </p:normalViewPr>
  <p:slideViewPr>
    <p:cSldViewPr snapToGrid="0" snapToObjects="1" showGuides="1">
      <p:cViewPr>
        <p:scale>
          <a:sx n="84" d="100"/>
          <a:sy n="84" d="100"/>
        </p:scale>
        <p:origin x="950" y="-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409B-64A3-4D45-8226-634E5C4FB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27" y="321475"/>
            <a:ext cx="1011725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DEB651-E1E7-9A49-A097-E8EA82F1D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127" y="2793650"/>
            <a:ext cx="4006543" cy="7504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7EAF3C-D9B6-994F-A4E8-EDC1F7A4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D969-BC46-B246-B6C2-56764AE4EEEC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51E37-6CAD-9E44-BC49-89405925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16981-6EE2-6E49-A930-72214018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0AA-D7FF-E845-ACBB-3B52D5B8F708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1458303C-99D4-7F42-902F-9B2BB37838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9594" y="2793650"/>
            <a:ext cx="6039791" cy="3248397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2120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7A900-43D8-A94D-8D5A-16052D91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958543"/>
            <a:ext cx="4381040" cy="19486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32090A-2061-6E49-BEBD-5CA97FB09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93594" y="457201"/>
            <a:ext cx="4540469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15005D-2B92-354E-90C9-B9FD1A8AE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1" y="2907161"/>
            <a:ext cx="4381039" cy="23963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A3AB5C-F93C-B243-9840-66AA750E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D969-BC46-B246-B6C2-56764AE4EEEC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92FF1-7786-7D46-B18B-79232934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8E51A4-8690-4C4D-A8B0-E9CCD41B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0AA-D7FF-E845-ACBB-3B52D5B8F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7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E4DF6-AA2F-1F41-91DF-19AD4D36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27" y="4433262"/>
            <a:ext cx="10515600" cy="70156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086CC-FA48-DA4A-9C98-982DC9BA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D969-BC46-B246-B6C2-56764AE4EEEC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DE6008-0BB7-014B-9B3F-025142AB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93F28B-E8A3-F440-8D5A-DEB2D293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0AA-D7FF-E845-ACBB-3B52D5B8F70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66471DD6-38FA-624D-93C8-0A12B1A68E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527" y="359453"/>
            <a:ext cx="10515600" cy="407380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32D5D67-0E57-6D4F-BE78-7257791FFD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528" y="5134827"/>
            <a:ext cx="10515600" cy="64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939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2CCB932-E796-7B43-940E-38573A08E9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FEDCE527-EB74-564C-A31D-2D523A2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5582" y="6356350"/>
            <a:ext cx="475593" cy="365125"/>
          </a:xfrm>
        </p:spPr>
        <p:txBody>
          <a:bodyPr/>
          <a:lstStyle/>
          <a:p>
            <a:fld id="{EE16B0AA-D7FF-E845-ACBB-3B52D5B8F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7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E1CFB6-D4BB-4243-8F07-96EB48FE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0AA-D7FF-E845-ACBB-3B52D5B8F70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7953348-4AB3-BE4C-8AFF-743408A973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074" y="568282"/>
            <a:ext cx="6003159" cy="5189538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478AC05-4823-5D48-A239-CEF0873495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2933" y="568281"/>
            <a:ext cx="3101976" cy="2459673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E42794BB-A565-7F42-BA16-EC3DF1B63E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2932" y="3298147"/>
            <a:ext cx="3101976" cy="2459673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9674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3415A9-F888-8A4D-AA10-F234B8BF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D969-BC46-B246-B6C2-56764AE4EEEC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DC7BCE-2584-0648-94DD-4F4FA159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AA8E0E-95FB-0441-9227-DF80A9EE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0AA-D7FF-E845-ACBB-3B52D5B8F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2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409B-64A3-4D45-8226-634E5C4FB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27" y="321475"/>
            <a:ext cx="1011725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DEB651-E1E7-9A49-A097-E8EA82F1D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127" y="2793650"/>
            <a:ext cx="4006543" cy="7504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7EAF3C-D9B6-994F-A4E8-EDC1F7A4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D969-BC46-B246-B6C2-56764AE4EEEC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51E37-6CAD-9E44-BC49-89405925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16981-6EE2-6E49-A930-72214018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0AA-D7FF-E845-ACBB-3B52D5B8F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45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376DE-9C83-AA4D-9C69-64CA9E0B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7CF6E-5E4F-BF4C-BDDA-DCF20D49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0A8318-50F0-7B4A-9607-F11AB9C1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D969-BC46-B246-B6C2-56764AE4EEEC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BED1A3-864F-364E-809A-B02BE7DD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05450-AF50-1646-91C3-C6F71D30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0AA-D7FF-E845-ACBB-3B52D5B8F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94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Überschrift, Unter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01E5C-74A2-214E-A928-D74FBCAF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15610-0DE8-B647-AF06-FC35CAD8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F9C413-3608-0248-8AF2-723E4BC91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1F4670-681F-F543-A055-1D70C642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D969-BC46-B246-B6C2-56764AE4EEEC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7EAD52-3512-0247-99E6-55FA0689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982402-71FB-3B49-B199-EA62428A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0AA-D7FF-E845-ACBB-3B52D5B8F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41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FFF67-1297-AC40-AF40-EACB160E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FEFAB-4429-7D4B-AEA6-581CED077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058B36-D35D-FE45-A20A-6727271B3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92482B-8BFE-B243-A3D0-41E6842A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D969-BC46-B246-B6C2-56764AE4EEEC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A8658E-966C-6948-8985-B50D3CC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D5D6F8-630F-E44A-9E01-86E5A3ED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0AA-D7FF-E845-ACBB-3B52D5B8F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93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4E904-D503-D841-94B8-9F3E1DAC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192D3B-FE3B-A744-811C-C538E4AA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2F89B1-AE82-FB49-BAD9-9D44692AC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083AAD-24AB-854B-AB0B-1C18E5ADE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20EA67-A36E-9E41-9B27-000CDEBDD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27D232-D102-7640-BA88-64F15F66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D969-BC46-B246-B6C2-56764AE4EEEC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C4ACBD-56A8-064B-80A2-F3F3EEC2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E89155-78F3-D149-A6BE-8566B671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0AA-D7FF-E845-ACBB-3B52D5B8F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47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26901-530D-AD40-BD1F-180E9648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0AA-D7FF-E845-ACBB-3B52D5B8F708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CE87EE0-2F28-1948-9AD6-F177B82822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9316" y="2879944"/>
            <a:ext cx="2633367" cy="54905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B7C4D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i="1" dirty="0">
                <a:latin typeface="Helvetica" pitchFamily="2" charset="0"/>
              </a:rPr>
              <a:t>„Zitat hier eingeben.“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FCB873BB-AF3D-F843-8040-8975C544A8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93818" y="4461248"/>
            <a:ext cx="1804364" cy="365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B8BB7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i="1" dirty="0">
                <a:latin typeface="Helvetica" pitchFamily="2" charset="0"/>
              </a:rPr>
              <a:t>- Christian Bauer</a:t>
            </a:r>
          </a:p>
        </p:txBody>
      </p:sp>
    </p:spTree>
    <p:extLst>
      <p:ext uri="{BB962C8B-B14F-4D97-AF65-F5344CB8AC3E}">
        <p14:creationId xmlns:p14="http://schemas.microsoft.com/office/powerpoint/2010/main" val="64280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50C97-3169-6F4E-B7EF-0C00C68B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D536F9-8D59-8F4E-8174-44B3E686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86C06D-B3E7-7748-B92D-B9334FCD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D969-BC46-B246-B6C2-56764AE4EEEC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D9493B-A567-B14D-9BB2-95A9B35C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08B8-089A-154B-B741-A4A14A1B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0AA-D7FF-E845-ACBB-3B52D5B8F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50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A046C-A402-5D46-B74A-8C96AE4A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25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D6BEB0-1138-C641-AB6E-B21F769E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D969-BC46-B246-B6C2-56764AE4EEEC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6AB2B4-7533-F347-89F6-05FE3CA3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ED46B8-81D3-7641-8500-C11294AE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0AA-D7FF-E845-ACBB-3B52D5B8F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01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github.com/CODERS-BAY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939">
            <a:alpha val="9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AF17EC-6E33-704B-9C3F-9B80EF58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5C41A-DA56-554B-B16D-E1AF55DB3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9E629-D659-6E4F-835F-6559B09B1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0825" y="6356350"/>
            <a:ext cx="858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3D969-BC46-B246-B6C2-56764AE4EEEC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1203F1-7BF6-2344-8FC6-119757F7E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D94AE-DBE3-DF48-960A-7DEE3E887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582" y="6356350"/>
            <a:ext cx="4755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B0AA-D7FF-E845-ACBB-3B52D5B8F708}" type="slidenum">
              <a:rPr lang="de-DE" smtClean="0"/>
              <a:t>‹Nr.›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7CC93D6-2ED3-0C48-9D7A-17D288A9A3D6}"/>
              </a:ext>
            </a:extLst>
          </p:cNvPr>
          <p:cNvGrpSpPr/>
          <p:nvPr userDrawn="1"/>
        </p:nvGrpSpPr>
        <p:grpSpPr>
          <a:xfrm>
            <a:off x="10992352" y="-8550"/>
            <a:ext cx="1205946" cy="1142870"/>
            <a:chOff x="10839684" y="-8551"/>
            <a:chExt cx="1358614" cy="1287553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7E83FA9B-BEBD-244C-93BA-6B478D5EE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10839684" y="-8551"/>
              <a:ext cx="1358614" cy="1287553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0716DBC-61AF-A943-A518-6C74FD704440}"/>
                </a:ext>
              </a:extLst>
            </p:cNvPr>
            <p:cNvSpPr txBox="1"/>
            <p:nvPr userDrawn="1"/>
          </p:nvSpPr>
          <p:spPr>
            <a:xfrm>
              <a:off x="10963406" y="1048170"/>
              <a:ext cx="11111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0" i="0" dirty="0">
                  <a:solidFill>
                    <a:schemeClr val="bg1"/>
                  </a:solidFill>
                  <a:latin typeface="Helvetica Light" panose="020B0403020202020204" pitchFamily="34" charset="0"/>
                  <a:cs typeface="Damascus Medium" pitchFamily="2" charset="-78"/>
                </a:rPr>
                <a:t>KAPFEN</a:t>
              </a:r>
              <a:r>
                <a:rPr lang="de-DE" sz="900" b="1" i="0" dirty="0">
                  <a:solidFill>
                    <a:schemeClr val="bg1"/>
                  </a:solidFill>
                  <a:latin typeface="Helvetica" pitchFamily="2" charset="0"/>
                  <a:cs typeface="Damascus Medium" pitchFamily="2" charset="-78"/>
                </a:rPr>
                <a:t>.BERG</a:t>
              </a:r>
              <a:endParaRPr lang="de-DE" sz="900" b="1" i="0" dirty="0">
                <a:solidFill>
                  <a:schemeClr val="bg1"/>
                </a:solidFill>
                <a:latin typeface="Helvetica" pitchFamily="2" charset="0"/>
                <a:cs typeface="DAMASCUS MEDIUM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69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6" r:id="rId4"/>
    <p:sldLayoutId id="2147483652" r:id="rId5"/>
    <p:sldLayoutId id="2147483653" r:id="rId6"/>
    <p:sldLayoutId id="2147483661" r:id="rId7"/>
    <p:sldLayoutId id="2147483651" r:id="rId8"/>
    <p:sldLayoutId id="2147483654" r:id="rId9"/>
    <p:sldLayoutId id="2147483657" r:id="rId10"/>
    <p:sldLayoutId id="2147483658" r:id="rId11"/>
    <p:sldLayoutId id="2147483659" r:id="rId12"/>
    <p:sldLayoutId id="2147483662" r:id="rId13"/>
    <p:sldLayoutId id="214748365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B7C4D0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929292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A8D45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D184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B986E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8A7C6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AB8BB7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5F4A9-656D-1D4E-88A4-2A8D2F2B9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F2EE4D-AD47-1C48-B607-B22ED1ED6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2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B-Präsentation" id="{05A1A4C5-C065-0C45-88A8-A13CD4EF0674}" vid="{C54C626F-4C75-084F-ADD1-518664132A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CB-Prasentation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Emmer Hansbert</dc:creator>
  <cp:lastModifiedBy>Emmer Hansbert</cp:lastModifiedBy>
  <cp:revision>1</cp:revision>
  <dcterms:created xsi:type="dcterms:W3CDTF">2023-02-22T07:18:45Z</dcterms:created>
  <dcterms:modified xsi:type="dcterms:W3CDTF">2023-02-22T07:19:11Z</dcterms:modified>
</cp:coreProperties>
</file>