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33"/>
  </p:notesMasterIdLst>
  <p:handoutMasterIdLst>
    <p:handoutMasterId r:id="rId34"/>
  </p:handoutMasterIdLst>
  <p:sldIdLst>
    <p:sldId id="294" r:id="rId3"/>
    <p:sldId id="286" r:id="rId4"/>
    <p:sldId id="320" r:id="rId5"/>
    <p:sldId id="321" r:id="rId6"/>
    <p:sldId id="324" r:id="rId7"/>
    <p:sldId id="325" r:id="rId8"/>
    <p:sldId id="326" r:id="rId9"/>
    <p:sldId id="327" r:id="rId10"/>
    <p:sldId id="329" r:id="rId11"/>
    <p:sldId id="328" r:id="rId12"/>
    <p:sldId id="330" r:id="rId13"/>
    <p:sldId id="331" r:id="rId14"/>
    <p:sldId id="322" r:id="rId15"/>
    <p:sldId id="332" r:id="rId16"/>
    <p:sldId id="334" r:id="rId17"/>
    <p:sldId id="333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4" r:id="rId27"/>
    <p:sldId id="343" r:id="rId28"/>
    <p:sldId id="345" r:id="rId29"/>
    <p:sldId id="346" r:id="rId30"/>
    <p:sldId id="347" r:id="rId31"/>
    <p:sldId id="34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82956" autoAdjust="0"/>
  </p:normalViewPr>
  <p:slideViewPr>
    <p:cSldViewPr snapToGrid="0" showGuides="1">
      <p:cViewPr varScale="1">
        <p:scale>
          <a:sx n="107" d="100"/>
          <a:sy n="107" d="100"/>
        </p:scale>
        <p:origin x="162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지난 시간에 이어 </a:t>
            </a:r>
            <a:r>
              <a:rPr kumimoji="1" lang="ko-KR" altLang="en-US" dirty="0" err="1"/>
              <a:t>젠킨스에</a:t>
            </a:r>
            <a:r>
              <a:rPr kumimoji="1" lang="ko-KR" altLang="en-US" dirty="0"/>
              <a:t> 대해서 살펴보려고 합니다</a:t>
            </a:r>
            <a:r>
              <a:rPr kumimoji="1" lang="en-US" altLang="ko-KR" dirty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Git </a:t>
            </a:r>
            <a:r>
              <a:rPr kumimoji="1" lang="ko-KR" altLang="en-US" dirty="0"/>
              <a:t>은 전에 설치했던 </a:t>
            </a:r>
            <a:r>
              <a:rPr kumimoji="1" lang="en-US" altLang="ko-KR" dirty="0"/>
              <a:t>homebrew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설치를 진행해줍니다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설치가 성공적으로 진행되면 우측 상단처럼 깃의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정보가 정상적으로 나오게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6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Maven </a:t>
            </a:r>
            <a:r>
              <a:rPr kumimoji="1" lang="ko-KR" altLang="en-US" dirty="0"/>
              <a:t>설치 명령어입니다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Homebrew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모두 설치를 진행해보겠습니다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Brew install maven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설치를 진행합니다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설치가 완료되면 </a:t>
            </a:r>
            <a:r>
              <a:rPr kumimoji="1" lang="en-US" altLang="ko-KR" dirty="0" err="1"/>
              <a:t>mvn</a:t>
            </a:r>
            <a:r>
              <a:rPr kumimoji="1" lang="en-US" altLang="ko-KR" dirty="0"/>
              <a:t> –version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version </a:t>
            </a:r>
            <a:r>
              <a:rPr kumimoji="1" lang="ko-KR" altLang="en-US" dirty="0"/>
              <a:t>정보를 확인합니다 정상적으로 설치가 잘 </a:t>
            </a:r>
            <a:r>
              <a:rPr kumimoji="1" lang="ko-KR" altLang="en-US" dirty="0" err="1"/>
              <a:t>되어다면</a:t>
            </a:r>
            <a:r>
              <a:rPr kumimoji="1" lang="ko-KR" altLang="en-US" dirty="0"/>
              <a:t> 정상적으로 설치 되었다는 옵션이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설치 위치를 확인합니다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윈도우의 경우는 상단의 링크로 접속해서 다운로드 받고 압축 풀어서 설치를 진행합니다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6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모든 설치가 완료가 되면 각각 </a:t>
            </a:r>
            <a:r>
              <a:rPr kumimoji="1" lang="en-US" altLang="ko-KR" dirty="0"/>
              <a:t>path to git executable </a:t>
            </a:r>
            <a:r>
              <a:rPr kumimoji="1" lang="ko-KR" altLang="en-US" dirty="0"/>
              <a:t>정보에 실제 설치된 패스 정보를 입력해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endParaRPr kumimoji="1" lang="en-US" altLang="ko-KR" dirty="0"/>
          </a:p>
          <a:p>
            <a:r>
              <a:rPr kumimoji="1" lang="en-US" altLang="ko-KR" dirty="0"/>
              <a:t>Save Apply </a:t>
            </a:r>
            <a:r>
              <a:rPr kumimoji="1" lang="ko-KR" altLang="en-US" dirty="0"/>
              <a:t>버튼을 눌러주면 설정 완료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4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ko-KR" altLang="en-US" dirty="0" err="1"/>
              <a:t>젠킨스의</a:t>
            </a:r>
            <a:r>
              <a:rPr kumimoji="1" lang="ko-KR" altLang="en-US" dirty="0"/>
              <a:t> 프로젝트를 세팅하는 시간입니다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약간은 이 부분에 있어서 여러가지 부분에 막힘이 있을 수 있는데요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설정 자체는 어렵지 않지만 다양한 변수들이 있기 때문에 잘 살펴 보아야 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6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새로운 프로젝트를 만들어야 하는데요 왼쪽 상단에 보시면 새로운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이라는 것을 누릅니다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젠킨스에서는</a:t>
            </a:r>
            <a:endParaRPr kumimoji="1" lang="en-US" altLang="ko-KR" dirty="0"/>
          </a:p>
          <a:p>
            <a:r>
              <a:rPr kumimoji="1" lang="ko-KR" altLang="en-US" dirty="0"/>
              <a:t>이렇게 프로젝트를 아이템이라고 부르는데요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나중에 이런 </a:t>
            </a:r>
            <a:r>
              <a:rPr kumimoji="1" lang="en-US" altLang="ko-KR" dirty="0"/>
              <a:t>JOB </a:t>
            </a:r>
            <a:r>
              <a:rPr kumimoji="1" lang="ko-KR" altLang="en-US" dirty="0"/>
              <a:t>에 대해서 실행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도 제공합니다</a:t>
            </a:r>
            <a:r>
              <a:rPr kumimoji="1" lang="en-US" altLang="ko-KR" dirty="0"/>
              <a:t>.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15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Enter an item name </a:t>
            </a:r>
            <a:r>
              <a:rPr kumimoji="1" lang="ko-KR" altLang="en-US" dirty="0"/>
              <a:t>에 실행할 명칭을 입력해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만약에 </a:t>
            </a:r>
            <a:r>
              <a:rPr kumimoji="1" lang="en-US" altLang="ko-KR" dirty="0"/>
              <a:t>develop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master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구분해서 올려주고 싶다고 하면 </a:t>
            </a:r>
            <a:endParaRPr kumimoji="1" lang="en-US" altLang="ko-KR" dirty="0"/>
          </a:p>
          <a:p>
            <a:r>
              <a:rPr kumimoji="1" lang="ko-KR" altLang="en-US" dirty="0"/>
              <a:t>해당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을 분류해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지금은 우선 실행에 집중하도록 하겠습니다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명칭을 입력하셨습니다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FreestyleProject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클릭한 뒤에 </a:t>
            </a:r>
            <a:r>
              <a:rPr kumimoji="1" lang="en-US" altLang="ko-KR" dirty="0"/>
              <a:t>okay </a:t>
            </a:r>
            <a:r>
              <a:rPr kumimoji="1" lang="ko-KR" altLang="en-US" dirty="0"/>
              <a:t>버튼을 눌러줍니다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 </a:t>
            </a:r>
            <a:r>
              <a:rPr kumimoji="1" lang="en-US" altLang="ko-KR" dirty="0"/>
              <a:t>pipeline </a:t>
            </a:r>
            <a:r>
              <a:rPr kumimoji="1" lang="ko-KR" altLang="en-US" dirty="0"/>
              <a:t>이라는 것이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이부분은</a:t>
            </a:r>
            <a:r>
              <a:rPr kumimoji="1" lang="ko-KR" altLang="en-US" dirty="0"/>
              <a:t> 추후에 진행해보겠습니다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26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프로젝트가 생성이 완료 되면 이렇게 프로젝트와 프로젝트 명칭이 뜨고 마지막으로 빌드한 시간 및 기타 정보들이 수록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구성을 클릭합니다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99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구성을 클릭한 뒤에 소스 코드 관리에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을 클릭해 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지난시간에</a:t>
            </a:r>
            <a:r>
              <a:rPr kumimoji="1" lang="ko-KR" altLang="en-US" dirty="0"/>
              <a:t> 열심히 </a:t>
            </a:r>
            <a:r>
              <a:rPr kumimoji="1" lang="en-US" altLang="ko-KR" dirty="0"/>
              <a:t>bitbucket </a:t>
            </a:r>
            <a:r>
              <a:rPr kumimoji="1" lang="ko-KR" altLang="en-US" dirty="0"/>
              <a:t>에 소스를 올렸던 이유는</a:t>
            </a:r>
            <a:endParaRPr kumimoji="1" lang="en-US" altLang="ko-KR" dirty="0"/>
          </a:p>
          <a:p>
            <a:r>
              <a:rPr kumimoji="1" lang="ko-KR" altLang="en-US" dirty="0"/>
              <a:t>바로 여기에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깃 정보에 올라간 정보를 가지고 소스를 가져와서 자동으로 빌드를 해주기 위해서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95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처음 깃을 클릭하면 </a:t>
            </a:r>
            <a:r>
              <a:rPr kumimoji="1" lang="en-US" altLang="ko-KR" dirty="0"/>
              <a:t>git </a:t>
            </a:r>
            <a:r>
              <a:rPr kumimoji="1" lang="ko-KR" altLang="en-US" dirty="0"/>
              <a:t>정보를 넣으라는 </a:t>
            </a:r>
            <a:r>
              <a:rPr kumimoji="1" lang="ko-KR" altLang="en-US" dirty="0" err="1"/>
              <a:t>메세지가</a:t>
            </a:r>
            <a:r>
              <a:rPr kumimoji="1" lang="ko-KR" altLang="en-US" dirty="0"/>
              <a:t>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Credentials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보이는 것이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사용자의 아이디 패스워드 정보라고 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깃에 접근하기 위해서는 깃의 아이디 패스워드 정보가 필요한데요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저장 </a:t>
            </a:r>
            <a:r>
              <a:rPr kumimoji="1" lang="ko-KR" altLang="en-US" dirty="0" err="1"/>
              <a:t>시켜두고</a:t>
            </a:r>
            <a:r>
              <a:rPr kumimoji="1" lang="ko-KR" altLang="en-US" dirty="0"/>
              <a:t> 관리하게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빗버킷으로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빠르게 해봅니다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보시면 소스에 상단에 깃의 주소를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부분을 복사해서</a:t>
            </a:r>
            <a:endParaRPr kumimoji="1" lang="en-US" altLang="ko-KR" dirty="0"/>
          </a:p>
          <a:p>
            <a:r>
              <a:rPr kumimoji="1" lang="ko-KR" altLang="en-US" dirty="0"/>
              <a:t>아까 </a:t>
            </a:r>
            <a:r>
              <a:rPr kumimoji="1" lang="ko-KR" altLang="en-US" dirty="0" err="1"/>
              <a:t>젠킨스에</a:t>
            </a:r>
            <a:r>
              <a:rPr kumimoji="1" lang="ko-KR" altLang="en-US" dirty="0"/>
              <a:t> 입력하는 </a:t>
            </a:r>
            <a:r>
              <a:rPr kumimoji="1" lang="en-US" altLang="ko-KR" dirty="0"/>
              <a:t>repo </a:t>
            </a:r>
            <a:r>
              <a:rPr kumimoji="1" lang="ko-KR" altLang="en-US" dirty="0"/>
              <a:t>주소 정보에 기입을 해줍니다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6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</a:t>
            </a:r>
            <a:r>
              <a:rPr kumimoji="1" lang="en-US" altLang="ko-KR" dirty="0"/>
              <a:t>Credentials </a:t>
            </a:r>
            <a:r>
              <a:rPr kumimoji="1" lang="ko-KR" altLang="en-US" dirty="0"/>
              <a:t>에 정보를 넣어주어야 하는데요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버튼을 누르고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19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Add </a:t>
            </a:r>
            <a:r>
              <a:rPr kumimoji="1" lang="ko-KR" altLang="en-US" dirty="0"/>
              <a:t>버튼을 누르면 </a:t>
            </a:r>
            <a:r>
              <a:rPr kumimoji="1" lang="en-US" altLang="ko-KR" dirty="0"/>
              <a:t>Jenkins Credential Provider </a:t>
            </a:r>
            <a:r>
              <a:rPr kumimoji="1" lang="ko-KR" altLang="en-US" dirty="0"/>
              <a:t>라는 항목이 뜹니다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</a:t>
            </a:r>
            <a:r>
              <a:rPr kumimoji="1" lang="en-US" altLang="ko-KR" dirty="0"/>
              <a:t>Jenkins </a:t>
            </a:r>
            <a:r>
              <a:rPr kumimoji="1" lang="ko-KR" altLang="en-US" dirty="0"/>
              <a:t>로 들어가시면 글로벌 </a:t>
            </a:r>
            <a:r>
              <a:rPr kumimoji="1" lang="en-US" altLang="ko-KR" dirty="0"/>
              <a:t>Credential,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유저명과</a:t>
            </a:r>
            <a:r>
              <a:rPr kumimoji="1" lang="ko-KR" altLang="en-US" dirty="0"/>
              <a:t> 패스워드 정보를 기입해줍니다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스코프는</a:t>
            </a:r>
            <a:r>
              <a:rPr kumimoji="1" lang="ko-KR" altLang="en-US" dirty="0"/>
              <a:t> 글로벌로 입력 후에 </a:t>
            </a:r>
            <a:r>
              <a:rPr kumimoji="1" lang="ko-KR" altLang="en-US" dirty="0" err="1"/>
              <a:t>유저명과</a:t>
            </a:r>
            <a:r>
              <a:rPr kumimoji="1" lang="ko-KR" altLang="en-US" dirty="0"/>
              <a:t> 패스워드 그리고 아이디 정보는 메일 주소를 기입해 주면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61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하단에 </a:t>
            </a:r>
            <a:r>
              <a:rPr kumimoji="1" lang="en-US" altLang="ko-KR" dirty="0"/>
              <a:t>Build</a:t>
            </a:r>
            <a:r>
              <a:rPr kumimoji="1" lang="ko-KR" altLang="en-US" dirty="0"/>
              <a:t> 에 </a:t>
            </a:r>
            <a:r>
              <a:rPr kumimoji="1" lang="en-US" altLang="ko-KR" dirty="0"/>
              <a:t>Add Build Step </a:t>
            </a:r>
            <a:r>
              <a:rPr kumimoji="1" lang="ko-KR" altLang="en-US" dirty="0"/>
              <a:t>을 눌러서 </a:t>
            </a:r>
            <a:r>
              <a:rPr kumimoji="1" lang="en-US" altLang="ko-KR" dirty="0"/>
              <a:t>Invoke top-level maven targets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메이븐</a:t>
            </a:r>
            <a:r>
              <a:rPr kumimoji="1" lang="ko-KR" altLang="en-US" dirty="0"/>
              <a:t> 빌드를 하기 위해서 해당 내용들을 세팅해 줍니다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0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메이븐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버젼은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maven</a:t>
            </a:r>
            <a:r>
              <a:rPr kumimoji="1" lang="ko-KR" altLang="en-US" dirty="0"/>
              <a:t> 을 넣어줍니다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Goals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package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POM </a:t>
            </a:r>
            <a:r>
              <a:rPr kumimoji="1" lang="ko-KR" altLang="en-US" dirty="0"/>
              <a:t>은 실제 프로젝트 </a:t>
            </a:r>
            <a:r>
              <a:rPr kumimoji="1" lang="en-US" altLang="ko-KR" dirty="0" err="1"/>
              <a:t>pom.xml</a:t>
            </a:r>
            <a:r>
              <a:rPr kumimoji="1" lang="en-US" altLang="ko-KR" dirty="0"/>
              <a:t> </a:t>
            </a:r>
            <a:r>
              <a:rPr kumimoji="1" lang="ko-KR" altLang="en-US" dirty="0"/>
              <a:t>위치를 넣어주면 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에 올라간 경로에 따라서 </a:t>
            </a:r>
            <a:r>
              <a:rPr kumimoji="1" lang="en-US" altLang="ko-KR" dirty="0"/>
              <a:t>root </a:t>
            </a:r>
            <a:r>
              <a:rPr kumimoji="1" lang="ko-KR" altLang="en-US" dirty="0"/>
              <a:t>경로가 될 수도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프로젝트 폴더 밑으로 해당 파일이 들어갈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부분을 감안해서 </a:t>
            </a:r>
            <a:r>
              <a:rPr kumimoji="1" lang="en-US" altLang="ko-KR" dirty="0"/>
              <a:t>POM </a:t>
            </a:r>
            <a:r>
              <a:rPr kumimoji="1" lang="ko-KR" altLang="en-US" dirty="0"/>
              <a:t>의 위치를 세팅해 주면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저장하고 프로젝트로 다시 넘어갑니다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96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프로젝트로 돌아와서 세팅이 완료되기 전에 </a:t>
            </a:r>
            <a:r>
              <a:rPr kumimoji="1" lang="en-US" altLang="ko-KR" dirty="0"/>
              <a:t>Build Now </a:t>
            </a:r>
            <a:r>
              <a:rPr kumimoji="1" lang="ko-KR" altLang="en-US" dirty="0"/>
              <a:t>클릭하고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하단에 빌드 되고 있는 숫자 버튼을 눌러줍니다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빌드 숫자를 누르면 오른쪽 상단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빌드중이라는</a:t>
            </a:r>
            <a:r>
              <a:rPr kumimoji="1" lang="ko-KR" altLang="en-US" dirty="0"/>
              <a:t> 표기가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</a:t>
            </a:r>
            <a:r>
              <a:rPr kumimoji="1" lang="en-US" altLang="ko-KR" dirty="0"/>
              <a:t> Console Output </a:t>
            </a:r>
            <a:r>
              <a:rPr kumimoji="1" lang="ko-KR" altLang="en-US" dirty="0"/>
              <a:t>이라는 것을 클릭해서</a:t>
            </a:r>
            <a:endParaRPr kumimoji="1" lang="en-US" altLang="ko-KR" dirty="0"/>
          </a:p>
          <a:p>
            <a:r>
              <a:rPr kumimoji="1" lang="ko-KR" altLang="en-US" dirty="0"/>
              <a:t>현제 빌드가 되는 상황을 한번 살펴봅니다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콘솔 출력이라고 뜨는데요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 정보를 토대로 </a:t>
            </a:r>
            <a:r>
              <a:rPr kumimoji="1" lang="en-US" altLang="ko-KR" dirty="0"/>
              <a:t>Building in workspace</a:t>
            </a:r>
            <a:br>
              <a:rPr kumimoji="1" lang="en-US" altLang="ko-KR" dirty="0"/>
            </a:br>
            <a:r>
              <a:rPr kumimoji="1" lang="ko-KR" altLang="en-US" dirty="0"/>
              <a:t>라는 정보를 가지고 권한을 한번 업데이트 해주어야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초기에 폴더 정보에 대한 권한이 없을 때 </a:t>
            </a:r>
            <a:r>
              <a:rPr kumimoji="1" lang="en-US" altLang="ko-KR" dirty="0"/>
              <a:t>git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받아오는</a:t>
            </a:r>
            <a:endParaRPr kumimoji="1" lang="en-US" altLang="ko-KR" dirty="0"/>
          </a:p>
          <a:p>
            <a:r>
              <a:rPr kumimoji="1" lang="ko-KR" altLang="en-US" dirty="0"/>
              <a:t>폴더 권한이 없어서 계속 무한 로딩 걸리는 경우가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75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이때 터미널을 열어서 해당 폴더로 접속합니다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 err="1"/>
              <a:t>chmod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명령어로 만든 프로젝트 폴더의 권한을 열어줍니다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79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</a:t>
            </a:r>
            <a:r>
              <a:rPr kumimoji="1" lang="ko-KR" altLang="en-US" dirty="0" err="1"/>
              <a:t>젠킨스의</a:t>
            </a:r>
            <a:r>
              <a:rPr kumimoji="1" lang="ko-KR" altLang="en-US" dirty="0"/>
              <a:t> 관리페이지로 다시 돌아와서 </a:t>
            </a:r>
            <a:r>
              <a:rPr kumimoji="1" lang="en-US" altLang="ko-KR" dirty="0"/>
              <a:t>Reload Configuration from Disk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클릭해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권한이 세팅이 되었다고 해도 실제로 </a:t>
            </a:r>
            <a:r>
              <a:rPr kumimoji="1" lang="ko-KR" altLang="en-US" dirty="0" err="1"/>
              <a:t>인식하는에는</a:t>
            </a:r>
            <a:r>
              <a:rPr kumimoji="1" lang="ko-KR" altLang="en-US" dirty="0"/>
              <a:t> 시점 차이가 있기 때문에 이 부분을 꼭 확인 버튼을 눌러서 새롭게 화면을 고쳐 줍니다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11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다시 </a:t>
            </a:r>
            <a:r>
              <a:rPr kumimoji="1" lang="ko-KR" altLang="en-US" dirty="0" err="1"/>
              <a:t>젠킨스를</a:t>
            </a:r>
            <a:r>
              <a:rPr kumimoji="1" lang="ko-KR" altLang="en-US" dirty="0"/>
              <a:t> 클릭해서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을 클릭해서 해당 프로젝트로 들어갑니다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앞에 날씨 표시는 프로젝트가 정상적으로 </a:t>
            </a:r>
            <a:r>
              <a:rPr kumimoji="1" lang="ko-KR" altLang="en-US" dirty="0" err="1"/>
              <a:t>빌드되고</a:t>
            </a:r>
            <a:r>
              <a:rPr kumimoji="1" lang="ko-KR" altLang="en-US" dirty="0"/>
              <a:t> 있는지 아닌지 여부가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우측에 </a:t>
            </a:r>
            <a:r>
              <a:rPr kumimoji="1" lang="ko-KR" altLang="en-US" dirty="0" err="1"/>
              <a:t>플래이</a:t>
            </a:r>
            <a:r>
              <a:rPr kumimoji="1" lang="ko-KR" altLang="en-US" dirty="0"/>
              <a:t> 버튼처럼 생긴 것이 빌드를 실행하는 버튼입니다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09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권한세팅이</a:t>
            </a:r>
            <a:r>
              <a:rPr kumimoji="1" lang="ko-KR" altLang="en-US" dirty="0"/>
              <a:t> 잘 끝나면 </a:t>
            </a:r>
            <a:r>
              <a:rPr kumimoji="1" lang="en-US" altLang="ko-KR" dirty="0"/>
              <a:t>git fetch </a:t>
            </a:r>
            <a:r>
              <a:rPr kumimoji="1" lang="ko-KR" altLang="en-US" dirty="0"/>
              <a:t>라인이 정상적으로 넘어갑니다 처음 초기 세팅에는 이 부분이 시간이 </a:t>
            </a:r>
            <a:r>
              <a:rPr kumimoji="1" lang="ko-KR" altLang="en-US" dirty="0" err="1"/>
              <a:t>오래걸리는데요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소스 전체를 다운 받기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6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시간에는 </a:t>
            </a:r>
            <a:r>
              <a:rPr kumimoji="1" lang="ko-KR" altLang="en-US" dirty="0" err="1"/>
              <a:t>젠킨스의</a:t>
            </a:r>
            <a:r>
              <a:rPr kumimoji="1" lang="ko-KR" altLang="en-US" dirty="0"/>
              <a:t> 설치 과정에 대해서 다루어 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 시간에는 </a:t>
            </a:r>
            <a:r>
              <a:rPr kumimoji="1" lang="ko-KR" altLang="en-US" dirty="0" err="1"/>
              <a:t>젠킨스를</a:t>
            </a:r>
            <a:r>
              <a:rPr kumimoji="1" lang="ko-KR" altLang="en-US" dirty="0"/>
              <a:t> 사용하고 활용하기 위해서</a:t>
            </a:r>
            <a:endParaRPr kumimoji="1" lang="en-US" altLang="ko-KR" dirty="0"/>
          </a:p>
          <a:p>
            <a:r>
              <a:rPr kumimoji="1" lang="ko-KR" altLang="en-US" dirty="0"/>
              <a:t>설정해야하는 부분들을 </a:t>
            </a:r>
            <a:r>
              <a:rPr kumimoji="1" lang="ko-KR" altLang="en-US" dirty="0" err="1"/>
              <a:t>다루어보겠습니다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프로젝트를 실제로 세팅하고 구동해보는 시간을 가지려고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 프로젝트에서 만들었던 </a:t>
            </a:r>
            <a:r>
              <a:rPr kumimoji="1" lang="ko-KR" altLang="en-US" dirty="0" err="1"/>
              <a:t>메이븐</a:t>
            </a:r>
            <a:r>
              <a:rPr kumimoji="1" lang="ko-KR" altLang="en-US" dirty="0"/>
              <a:t> 빌드를 통해서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로 만든 파일을 서버에 올리는 과정을</a:t>
            </a:r>
            <a:endParaRPr kumimoji="1" lang="en-US" altLang="ko-KR" dirty="0"/>
          </a:p>
          <a:p>
            <a:r>
              <a:rPr kumimoji="1" lang="ko-KR" altLang="en-US" dirty="0"/>
              <a:t>이 </a:t>
            </a:r>
            <a:r>
              <a:rPr kumimoji="1" lang="ko-KR" altLang="en-US" dirty="0" err="1"/>
              <a:t>젠킨스를</a:t>
            </a:r>
            <a:r>
              <a:rPr kumimoji="1" lang="ko-KR" altLang="en-US" dirty="0"/>
              <a:t> 통해서 하게 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과정이 간단하지 않지만 이 과정을 통해서 서비스가 서버에 올라가는 것을 한번 경험하게 되면 서비스를 올리는 과정이 무척이나</a:t>
            </a:r>
            <a:endParaRPr kumimoji="1" lang="en-US" altLang="ko-KR" dirty="0"/>
          </a:p>
          <a:p>
            <a:r>
              <a:rPr kumimoji="1" lang="ko-KR" altLang="en-US" dirty="0"/>
              <a:t>쉽게 느껴지지 않을까 생각해봅니다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빌드가 정상적으로 </a:t>
            </a:r>
            <a:r>
              <a:rPr kumimoji="1" lang="ko-KR" altLang="en-US" dirty="0" err="1"/>
              <a:t>끝이나게</a:t>
            </a:r>
            <a:r>
              <a:rPr kumimoji="1" lang="ko-KR" altLang="en-US" dirty="0"/>
              <a:t> 되면 이런 화면이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세팅해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정보 그리고 </a:t>
            </a:r>
            <a:r>
              <a:rPr kumimoji="1" lang="ko-KR" altLang="en-US" dirty="0" err="1"/>
              <a:t>빌드된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파일에 대한 정보와 그리고 </a:t>
            </a:r>
            <a:r>
              <a:rPr kumimoji="1" lang="en-US" altLang="ko-KR" dirty="0"/>
              <a:t>SUCCESS </a:t>
            </a:r>
            <a:r>
              <a:rPr kumimoji="1" lang="ko-KR" altLang="en-US" dirty="0"/>
              <a:t>가 뜨면 빌드가 완료되게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설정 화면으로 넘어가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젠킨스가</a:t>
            </a:r>
            <a:r>
              <a:rPr kumimoji="1" lang="ko-KR" altLang="en-US" dirty="0"/>
              <a:t> 동작하기 위해서는 다양한 툴이 필요합니다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우선 </a:t>
            </a:r>
            <a:r>
              <a:rPr kumimoji="1" lang="ko-KR" altLang="en-US" dirty="0" err="1"/>
              <a:t>메이븐이</a:t>
            </a:r>
            <a:r>
              <a:rPr kumimoji="1" lang="ko-KR" altLang="en-US" dirty="0"/>
              <a:t> 빌드해 주기 위해서</a:t>
            </a:r>
            <a:endParaRPr kumimoji="1" lang="en-US" altLang="ko-KR" dirty="0"/>
          </a:p>
          <a:p>
            <a:r>
              <a:rPr kumimoji="1" lang="ko-KR" altLang="en-US" dirty="0" err="1"/>
              <a:t>메이븐이</a:t>
            </a:r>
            <a:r>
              <a:rPr kumimoji="1" lang="ko-KR" altLang="en-US" dirty="0"/>
              <a:t> 설치가 되어있어야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자바로 빌드하기 위해서 자바의 </a:t>
            </a:r>
            <a:r>
              <a:rPr kumimoji="1" lang="ko-KR" altLang="en-US" dirty="0" err="1"/>
              <a:t>위치설정이</a:t>
            </a:r>
            <a:r>
              <a:rPr kumimoji="1" lang="ko-KR" altLang="en-US" dirty="0"/>
              <a:t> 필요합니다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소스를 가져오기 위해서 </a:t>
            </a:r>
            <a:r>
              <a:rPr kumimoji="1" lang="en-US" altLang="ko-KR" dirty="0"/>
              <a:t>git </a:t>
            </a:r>
            <a:r>
              <a:rPr kumimoji="1" lang="ko-KR" altLang="en-US" dirty="0"/>
              <a:t>이 설치 되어있어야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2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젠킨스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관리텝을</a:t>
            </a:r>
            <a:r>
              <a:rPr kumimoji="1" lang="ko-KR" altLang="en-US" dirty="0"/>
              <a:t> 클릭합니다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프로젝트가 있다면 이렇게 화면상에는 프로젝트가 나오게 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관리에서 세팅 화면을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8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젠킨스</a:t>
            </a:r>
            <a:r>
              <a:rPr kumimoji="1" lang="ko-KR" altLang="en-US" dirty="0"/>
              <a:t> 관리에서는 다양한 메뉴들이 존재하는데요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Global Tool Configuration </a:t>
            </a:r>
            <a:r>
              <a:rPr kumimoji="1" lang="ko-KR" altLang="en-US" dirty="0"/>
              <a:t>메뉴를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2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보시면 위에 </a:t>
            </a:r>
            <a:r>
              <a:rPr kumimoji="1" lang="ko-KR" altLang="en-US" dirty="0" err="1"/>
              <a:t>메이븐</a:t>
            </a:r>
            <a:r>
              <a:rPr kumimoji="1" lang="ko-KR" altLang="en-US" dirty="0"/>
              <a:t> 세팅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JDK, GIT </a:t>
            </a:r>
            <a:r>
              <a:rPr kumimoji="1" lang="ko-KR" altLang="en-US" dirty="0"/>
              <a:t>설정</a:t>
            </a:r>
            <a:endParaRPr kumimoji="1" lang="en-US" altLang="ko-KR" dirty="0"/>
          </a:p>
          <a:p>
            <a:r>
              <a:rPr kumimoji="1" lang="ko-KR" altLang="en-US" dirty="0"/>
              <a:t>그리고 깃과 </a:t>
            </a:r>
            <a:r>
              <a:rPr kumimoji="1" lang="ko-KR" altLang="en-US" dirty="0" err="1"/>
              <a:t>엔트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메이븐</a:t>
            </a:r>
            <a:r>
              <a:rPr kumimoji="1" lang="ko-KR" altLang="en-US" dirty="0"/>
              <a:t> 세팅 </a:t>
            </a:r>
            <a:r>
              <a:rPr kumimoji="1" lang="ko-KR" altLang="en-US" dirty="0" err="1"/>
              <a:t>도커까지</a:t>
            </a:r>
            <a:r>
              <a:rPr kumimoji="1" lang="ko-KR" altLang="en-US" dirty="0"/>
              <a:t> 다양한 설치 위치들을 세팅해 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기존에 설치 된 것이 있으면 어느 위치에 설치가 되어있는지를 잘 확인해야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만약 설치가 안되어 있으면 설치해주는 작업을</a:t>
            </a:r>
            <a:endParaRPr kumimoji="1" lang="en-US" altLang="ko-KR" dirty="0"/>
          </a:p>
          <a:p>
            <a:r>
              <a:rPr kumimoji="1" lang="ko-KR" altLang="en-US" dirty="0"/>
              <a:t>각각 진행해주어야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한번 설치가 완료 되어서 루트 위치를 잘 잡아주면 충분히 괜찮은데요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그렇지 않다면 설치 과정들을 처리해 주어야 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Git </a:t>
            </a:r>
            <a:r>
              <a:rPr kumimoji="1" lang="ko-KR" altLang="en-US" dirty="0"/>
              <a:t>설정이 잘 되어야 서버상에서 소스가 잘 내려 받아집니다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java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maven </a:t>
            </a:r>
            <a:r>
              <a:rPr kumimoji="1" lang="ko-KR" altLang="en-US" dirty="0"/>
              <a:t>설치가 잘 되어 있어야 빌드가 잘 완료되고 저장이 완료되게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3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자바의 패스 정보와 </a:t>
            </a:r>
            <a:r>
              <a:rPr kumimoji="1" lang="en-US" altLang="ko-KR" dirty="0" err="1"/>
              <a:t>mvn</a:t>
            </a:r>
            <a:r>
              <a:rPr kumimoji="1" lang="ko-KR" altLang="en-US" dirty="0"/>
              <a:t>의 패스 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git </a:t>
            </a:r>
            <a:r>
              <a:rPr kumimoji="1" lang="ko-KR" altLang="en-US" dirty="0"/>
              <a:t>정보가 정상적으로 잘 들어가야 빌드가 잘 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이 설치 과정과 실행이 중요한데요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Which </a:t>
            </a:r>
            <a:r>
              <a:rPr kumimoji="1" lang="ko-KR" altLang="en-US" dirty="0"/>
              <a:t>명령어를 통해서 설치된 내용과 실행파일의 위치를 파악합니다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</a:t>
            </a:r>
            <a:r>
              <a:rPr kumimoji="1" lang="en-US" altLang="ko-KR" dirty="0"/>
              <a:t>JDK installations </a:t>
            </a:r>
            <a:r>
              <a:rPr kumimoji="1" lang="ko-KR" altLang="en-US" dirty="0"/>
              <a:t>버튼을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install automatically </a:t>
            </a:r>
            <a:r>
              <a:rPr kumimoji="1" lang="ko-KR" altLang="en-US" dirty="0"/>
              <a:t>버튼이 </a:t>
            </a:r>
            <a:r>
              <a:rPr kumimoji="1" lang="ko-KR" altLang="en-US" dirty="0" err="1"/>
              <a:t>체크되어있는데요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만약에 이 부분이 권한이 잘 맞고 정상적으로 설치되면 이것만 체크해도 자동으로 설치하고 정상적으로 로드가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간혹 권한의 문제 때문에 이 부분이 잘 진행이 안될 수가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그럼 따로 설치를 진행하고 난 뒤에 해당 실행 파일 주소를 넣어주어야 할 수도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경우에는 </a:t>
            </a:r>
            <a:r>
              <a:rPr kumimoji="1" lang="en-US" altLang="ko-KR" dirty="0"/>
              <a:t>install automatically </a:t>
            </a:r>
            <a:r>
              <a:rPr kumimoji="1" lang="ko-KR" altLang="en-US" dirty="0"/>
              <a:t>버튼을 해제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path </a:t>
            </a:r>
            <a:r>
              <a:rPr kumimoji="1" lang="ko-KR" altLang="en-US" dirty="0"/>
              <a:t>경로를 입력해 주시면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 err="1"/>
              <a:t>Jdk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경우는 저희가 이미 오라클의 정보가 있기 때문에 해당 정보를 입력해서 자바 </a:t>
            </a:r>
            <a:r>
              <a:rPr kumimoji="1" lang="ko-KR" altLang="en-US" dirty="0" err="1"/>
              <a:t>버젼을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 err="1"/>
              <a:t>버젼으로</a:t>
            </a:r>
            <a:r>
              <a:rPr kumimoji="1" lang="ko-KR" altLang="en-US" dirty="0"/>
              <a:t> 설치해줍니다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로컬에는 상관이 없지만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서버상에서 </a:t>
            </a:r>
            <a:r>
              <a:rPr kumimoji="1" lang="ko-KR" altLang="en-US" dirty="0" err="1"/>
              <a:t>설치할떄는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openjdk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설치한 뒤에 해당 경로를 입력해 주시면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7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aven.apache.org/download.cgi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165C84-B61C-324C-B4A6-0F486EC48C71}"/>
              </a:ext>
            </a:extLst>
          </p:cNvPr>
          <p:cNvSpPr/>
          <p:nvPr/>
        </p:nvSpPr>
        <p:spPr>
          <a:xfrm>
            <a:off x="875719" y="1444672"/>
            <a:ext cx="545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터미널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설치 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B20CBFC5-CB6B-0F40-A994-C2230900D97E}"/>
              </a:ext>
            </a:extLst>
          </p:cNvPr>
          <p:cNvSpPr txBox="1">
            <a:spLocks/>
          </p:cNvSpPr>
          <p:nvPr/>
        </p:nvSpPr>
        <p:spPr>
          <a:xfrm>
            <a:off x="834659" y="263025"/>
            <a:ext cx="386922" cy="2221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03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59E5F8-5078-7B40-81FB-5EDCF9518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76" y="1814004"/>
            <a:ext cx="6422571" cy="4232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D12C76-1750-2C48-8D7C-E63B3B2C6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36" y="951190"/>
            <a:ext cx="3665434" cy="678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A321E3-714F-654E-89E8-39ED1C0E1A3D}"/>
              </a:ext>
            </a:extLst>
          </p:cNvPr>
          <p:cNvSpPr/>
          <p:nvPr/>
        </p:nvSpPr>
        <p:spPr>
          <a:xfrm>
            <a:off x="6668375" y="581858"/>
            <a:ext cx="100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rPr>
              <a:t>SUCCESS</a:t>
            </a:r>
            <a:endParaRPr lang="ko-KR" altLang="en-US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859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165C84-B61C-324C-B4A6-0F486EC48C71}"/>
              </a:ext>
            </a:extLst>
          </p:cNvPr>
          <p:cNvSpPr/>
          <p:nvPr/>
        </p:nvSpPr>
        <p:spPr>
          <a:xfrm>
            <a:off x="875719" y="1444672"/>
            <a:ext cx="545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터미널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</a:t>
            </a:r>
            <a:r>
              <a:rPr lang="ko-KR" altLang="en-US" dirty="0"/>
              <a:t>설치 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B20CBFC5-CB6B-0F40-A994-C2230900D97E}"/>
              </a:ext>
            </a:extLst>
          </p:cNvPr>
          <p:cNvSpPr txBox="1">
            <a:spLocks/>
          </p:cNvSpPr>
          <p:nvPr/>
        </p:nvSpPr>
        <p:spPr>
          <a:xfrm>
            <a:off x="834659" y="263025"/>
            <a:ext cx="386922" cy="2221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03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7C552F-3445-AE4B-AD9E-40FAA646D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 t="4127"/>
          <a:stretch/>
        </p:blipFill>
        <p:spPr>
          <a:xfrm>
            <a:off x="2101932" y="2168704"/>
            <a:ext cx="8233393" cy="2118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40608A-EC38-4E47-B8D8-B4FC62BED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67" y="3791445"/>
            <a:ext cx="8255000" cy="255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2F1910-BD73-EF47-883F-7D0F5A0C2B33}"/>
              </a:ext>
            </a:extLst>
          </p:cNvPr>
          <p:cNvSpPr/>
          <p:nvPr/>
        </p:nvSpPr>
        <p:spPr>
          <a:xfrm>
            <a:off x="6461132" y="1494465"/>
            <a:ext cx="3902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hlinkClick r:id="rId5"/>
              </a:rPr>
              <a:t>http://maven.apache.org/download.cgi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5BBFA-B454-6245-B0C9-7B7D76BFE6BB}"/>
              </a:ext>
            </a:extLst>
          </p:cNvPr>
          <p:cNvSpPr/>
          <p:nvPr/>
        </p:nvSpPr>
        <p:spPr>
          <a:xfrm>
            <a:off x="6461132" y="1172668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설치 </a:t>
            </a:r>
          </a:p>
        </p:txBody>
      </p:sp>
    </p:spTree>
    <p:extLst>
      <p:ext uri="{BB962C8B-B14F-4D97-AF65-F5344CB8AC3E}">
        <p14:creationId xmlns:p14="http://schemas.microsoft.com/office/powerpoint/2010/main" val="305704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D0158-22B8-2A4E-A828-BEF05AF18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96" y="1337608"/>
            <a:ext cx="8051929" cy="46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7B4547-0490-9C4F-8AAB-AE528A09DE1F}"/>
              </a:ext>
            </a:extLst>
          </p:cNvPr>
          <p:cNvSpPr/>
          <p:nvPr/>
        </p:nvSpPr>
        <p:spPr>
          <a:xfrm>
            <a:off x="4012902" y="1272436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666666"/>
                </a:solidFill>
                <a:latin typeface="+mj-ea"/>
                <a:ea typeface="+mj-ea"/>
              </a:rPr>
              <a:t>젠킨스</a:t>
            </a:r>
            <a:r>
              <a:rPr lang="ko-KR" altLang="en-US" b="1" dirty="0">
                <a:solidFill>
                  <a:srgbClr val="666666"/>
                </a:solidFill>
                <a:latin typeface="+mj-ea"/>
                <a:ea typeface="+mj-ea"/>
              </a:rPr>
              <a:t> 설치 과정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BFD642-A89A-0541-B39E-C4AFC950B5BF}"/>
              </a:ext>
            </a:extLst>
          </p:cNvPr>
          <p:cNvGrpSpPr/>
          <p:nvPr/>
        </p:nvGrpSpPr>
        <p:grpSpPr>
          <a:xfrm>
            <a:off x="4177656" y="1984803"/>
            <a:ext cx="3836688" cy="3691601"/>
            <a:chOff x="9413875" y="1890713"/>
            <a:chExt cx="3484563" cy="3400425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F5EFB28D-7FBE-F540-B52D-23BD3D5034BC}"/>
                </a:ext>
              </a:extLst>
            </p:cNvPr>
            <p:cNvSpPr>
              <a:spLocks/>
            </p:cNvSpPr>
            <p:nvPr/>
          </p:nvSpPr>
          <p:spPr bwMode="gray">
            <a:xfrm>
              <a:off x="9413875" y="1890713"/>
              <a:ext cx="2108200" cy="1477962"/>
            </a:xfrm>
            <a:custGeom>
              <a:avLst/>
              <a:gdLst/>
              <a:ahLst/>
              <a:cxnLst>
                <a:cxn ang="0">
                  <a:pos x="572" y="906"/>
                </a:cxn>
                <a:cxn ang="0">
                  <a:pos x="592" y="856"/>
                </a:cxn>
                <a:cxn ang="0">
                  <a:pos x="616" y="809"/>
                </a:cxn>
                <a:cxn ang="0">
                  <a:pos x="646" y="763"/>
                </a:cxn>
                <a:cxn ang="0">
                  <a:pos x="680" y="722"/>
                </a:cxn>
                <a:cxn ang="0">
                  <a:pos x="717" y="683"/>
                </a:cxn>
                <a:cxn ang="0">
                  <a:pos x="758" y="647"/>
                </a:cxn>
                <a:cxn ang="0">
                  <a:pos x="803" y="617"/>
                </a:cxn>
                <a:cxn ang="0">
                  <a:pos x="850" y="591"/>
                </a:cxn>
                <a:cxn ang="0">
                  <a:pos x="896" y="572"/>
                </a:cxn>
                <a:cxn ang="0">
                  <a:pos x="947" y="555"/>
                </a:cxn>
                <a:cxn ang="0">
                  <a:pos x="997" y="542"/>
                </a:cxn>
                <a:cxn ang="0">
                  <a:pos x="1049" y="535"/>
                </a:cxn>
                <a:cxn ang="0">
                  <a:pos x="1167" y="537"/>
                </a:cxn>
                <a:cxn ang="0">
                  <a:pos x="1328" y="290"/>
                </a:cxn>
                <a:cxn ang="0">
                  <a:pos x="1158" y="9"/>
                </a:cxn>
                <a:cxn ang="0">
                  <a:pos x="1062" y="0"/>
                </a:cxn>
                <a:cxn ang="0">
                  <a:pos x="952" y="8"/>
                </a:cxn>
                <a:cxn ang="0">
                  <a:pos x="873" y="21"/>
                </a:cxn>
                <a:cxn ang="0">
                  <a:pos x="797" y="38"/>
                </a:cxn>
                <a:cxn ang="0">
                  <a:pos x="722" y="63"/>
                </a:cxn>
                <a:cxn ang="0">
                  <a:pos x="649" y="91"/>
                </a:cxn>
                <a:cxn ang="0">
                  <a:pos x="578" y="124"/>
                </a:cxn>
                <a:cxn ang="0">
                  <a:pos x="509" y="163"/>
                </a:cxn>
                <a:cxn ang="0">
                  <a:pos x="443" y="207"/>
                </a:cxn>
                <a:cxn ang="0">
                  <a:pos x="380" y="256"/>
                </a:cxn>
                <a:cxn ang="0">
                  <a:pos x="321" y="309"/>
                </a:cxn>
                <a:cxn ang="0">
                  <a:pos x="265" y="367"/>
                </a:cxn>
                <a:cxn ang="0">
                  <a:pos x="214" y="426"/>
                </a:cxn>
                <a:cxn ang="0">
                  <a:pos x="168" y="491"/>
                </a:cxn>
                <a:cxn ang="0">
                  <a:pos x="127" y="560"/>
                </a:cxn>
                <a:cxn ang="0">
                  <a:pos x="91" y="630"/>
                </a:cxn>
                <a:cxn ang="0">
                  <a:pos x="59" y="701"/>
                </a:cxn>
                <a:cxn ang="0">
                  <a:pos x="34" y="777"/>
                </a:cxn>
                <a:cxn ang="0">
                  <a:pos x="14" y="853"/>
                </a:cxn>
                <a:cxn ang="0">
                  <a:pos x="0" y="931"/>
                </a:cxn>
                <a:cxn ang="0">
                  <a:pos x="299" y="738"/>
                </a:cxn>
                <a:cxn ang="0">
                  <a:pos x="572" y="906"/>
                </a:cxn>
              </a:cxnLst>
              <a:rect l="0" t="0" r="r" b="b"/>
              <a:pathLst>
                <a:path w="1328" h="931">
                  <a:moveTo>
                    <a:pt x="572" y="906"/>
                  </a:moveTo>
                  <a:lnTo>
                    <a:pt x="592" y="856"/>
                  </a:lnTo>
                  <a:lnTo>
                    <a:pt x="616" y="809"/>
                  </a:lnTo>
                  <a:lnTo>
                    <a:pt x="646" y="763"/>
                  </a:lnTo>
                  <a:lnTo>
                    <a:pt x="680" y="722"/>
                  </a:lnTo>
                  <a:lnTo>
                    <a:pt x="717" y="683"/>
                  </a:lnTo>
                  <a:lnTo>
                    <a:pt x="758" y="647"/>
                  </a:lnTo>
                  <a:lnTo>
                    <a:pt x="803" y="617"/>
                  </a:lnTo>
                  <a:lnTo>
                    <a:pt x="850" y="591"/>
                  </a:lnTo>
                  <a:lnTo>
                    <a:pt x="896" y="572"/>
                  </a:lnTo>
                  <a:lnTo>
                    <a:pt x="947" y="555"/>
                  </a:lnTo>
                  <a:lnTo>
                    <a:pt x="997" y="542"/>
                  </a:lnTo>
                  <a:lnTo>
                    <a:pt x="1049" y="535"/>
                  </a:lnTo>
                  <a:lnTo>
                    <a:pt x="1167" y="537"/>
                  </a:lnTo>
                  <a:lnTo>
                    <a:pt x="1328" y="290"/>
                  </a:lnTo>
                  <a:lnTo>
                    <a:pt x="1158" y="9"/>
                  </a:lnTo>
                  <a:lnTo>
                    <a:pt x="1062" y="0"/>
                  </a:lnTo>
                  <a:lnTo>
                    <a:pt x="952" y="8"/>
                  </a:lnTo>
                  <a:lnTo>
                    <a:pt x="873" y="21"/>
                  </a:lnTo>
                  <a:lnTo>
                    <a:pt x="797" y="38"/>
                  </a:lnTo>
                  <a:lnTo>
                    <a:pt x="722" y="63"/>
                  </a:lnTo>
                  <a:lnTo>
                    <a:pt x="649" y="91"/>
                  </a:lnTo>
                  <a:lnTo>
                    <a:pt x="578" y="124"/>
                  </a:lnTo>
                  <a:lnTo>
                    <a:pt x="509" y="163"/>
                  </a:lnTo>
                  <a:lnTo>
                    <a:pt x="443" y="207"/>
                  </a:lnTo>
                  <a:lnTo>
                    <a:pt x="380" y="256"/>
                  </a:lnTo>
                  <a:lnTo>
                    <a:pt x="321" y="309"/>
                  </a:lnTo>
                  <a:lnTo>
                    <a:pt x="265" y="367"/>
                  </a:lnTo>
                  <a:lnTo>
                    <a:pt x="214" y="426"/>
                  </a:lnTo>
                  <a:lnTo>
                    <a:pt x="168" y="491"/>
                  </a:lnTo>
                  <a:lnTo>
                    <a:pt x="127" y="560"/>
                  </a:lnTo>
                  <a:lnTo>
                    <a:pt x="91" y="630"/>
                  </a:lnTo>
                  <a:lnTo>
                    <a:pt x="59" y="701"/>
                  </a:lnTo>
                  <a:lnTo>
                    <a:pt x="34" y="777"/>
                  </a:lnTo>
                  <a:lnTo>
                    <a:pt x="14" y="853"/>
                  </a:lnTo>
                  <a:lnTo>
                    <a:pt x="0" y="931"/>
                  </a:lnTo>
                  <a:lnTo>
                    <a:pt x="299" y="738"/>
                  </a:lnTo>
                  <a:lnTo>
                    <a:pt x="572" y="90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설치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BC362E2-B1F6-174D-B0AC-F4D8F0169BA8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25163" y="3806825"/>
              <a:ext cx="2062162" cy="1484313"/>
            </a:xfrm>
            <a:custGeom>
              <a:avLst/>
              <a:gdLst/>
              <a:ahLst/>
              <a:cxnLst>
                <a:cxn ang="0">
                  <a:pos x="736" y="1"/>
                </a:cxn>
                <a:cxn ang="0">
                  <a:pos x="721" y="50"/>
                </a:cxn>
                <a:cxn ang="0">
                  <a:pos x="700" y="95"/>
                </a:cxn>
                <a:cxn ang="0">
                  <a:pos x="676" y="142"/>
                </a:cxn>
                <a:cxn ang="0">
                  <a:pos x="647" y="183"/>
                </a:cxn>
                <a:cxn ang="0">
                  <a:pos x="614" y="222"/>
                </a:cxn>
                <a:cxn ang="0">
                  <a:pos x="578" y="259"/>
                </a:cxn>
                <a:cxn ang="0">
                  <a:pos x="537" y="292"/>
                </a:cxn>
                <a:cxn ang="0">
                  <a:pos x="495" y="320"/>
                </a:cxn>
                <a:cxn ang="0">
                  <a:pos x="448" y="346"/>
                </a:cxn>
                <a:cxn ang="0">
                  <a:pos x="399" y="368"/>
                </a:cxn>
                <a:cxn ang="0">
                  <a:pos x="349" y="383"/>
                </a:cxn>
                <a:cxn ang="0">
                  <a:pos x="297" y="394"/>
                </a:cxn>
                <a:cxn ang="0">
                  <a:pos x="233" y="404"/>
                </a:cxn>
                <a:cxn ang="0">
                  <a:pos x="170" y="404"/>
                </a:cxn>
                <a:cxn ang="0">
                  <a:pos x="101" y="499"/>
                </a:cxn>
                <a:cxn ang="0">
                  <a:pos x="0" y="631"/>
                </a:cxn>
                <a:cxn ang="0">
                  <a:pos x="167" y="929"/>
                </a:cxn>
                <a:cxn ang="0">
                  <a:pos x="297" y="935"/>
                </a:cxn>
                <a:cxn ang="0">
                  <a:pos x="371" y="927"/>
                </a:cxn>
                <a:cxn ang="0">
                  <a:pos x="444" y="912"/>
                </a:cxn>
                <a:cxn ang="0">
                  <a:pos x="517" y="895"/>
                </a:cxn>
                <a:cxn ang="0">
                  <a:pos x="588" y="871"/>
                </a:cxn>
                <a:cxn ang="0">
                  <a:pos x="657" y="844"/>
                </a:cxn>
                <a:cxn ang="0">
                  <a:pos x="724" y="812"/>
                </a:cxn>
                <a:cxn ang="0">
                  <a:pos x="788" y="775"/>
                </a:cxn>
                <a:cxn ang="0">
                  <a:pos x="851" y="734"/>
                </a:cxn>
                <a:cxn ang="0">
                  <a:pos x="911" y="689"/>
                </a:cxn>
                <a:cxn ang="0">
                  <a:pos x="967" y="641"/>
                </a:cxn>
                <a:cxn ang="0">
                  <a:pos x="1021" y="587"/>
                </a:cxn>
                <a:cxn ang="0">
                  <a:pos x="1068" y="531"/>
                </a:cxn>
                <a:cxn ang="0">
                  <a:pos x="1112" y="473"/>
                </a:cxn>
                <a:cxn ang="0">
                  <a:pos x="1153" y="412"/>
                </a:cxn>
                <a:cxn ang="0">
                  <a:pos x="1189" y="347"/>
                </a:cxn>
                <a:cxn ang="0">
                  <a:pos x="1221" y="282"/>
                </a:cxn>
                <a:cxn ang="0">
                  <a:pos x="1247" y="212"/>
                </a:cxn>
                <a:cxn ang="0">
                  <a:pos x="1270" y="143"/>
                </a:cxn>
                <a:cxn ang="0">
                  <a:pos x="1287" y="71"/>
                </a:cxn>
                <a:cxn ang="0">
                  <a:pos x="1299" y="0"/>
                </a:cxn>
                <a:cxn ang="0">
                  <a:pos x="1022" y="161"/>
                </a:cxn>
                <a:cxn ang="0">
                  <a:pos x="736" y="1"/>
                </a:cxn>
              </a:cxnLst>
              <a:rect l="0" t="0" r="r" b="b"/>
              <a:pathLst>
                <a:path w="1299" h="935">
                  <a:moveTo>
                    <a:pt x="736" y="1"/>
                  </a:moveTo>
                  <a:lnTo>
                    <a:pt x="721" y="50"/>
                  </a:lnTo>
                  <a:lnTo>
                    <a:pt x="700" y="95"/>
                  </a:lnTo>
                  <a:lnTo>
                    <a:pt x="676" y="142"/>
                  </a:lnTo>
                  <a:lnTo>
                    <a:pt x="647" y="183"/>
                  </a:lnTo>
                  <a:lnTo>
                    <a:pt x="614" y="222"/>
                  </a:lnTo>
                  <a:lnTo>
                    <a:pt x="578" y="259"/>
                  </a:lnTo>
                  <a:lnTo>
                    <a:pt x="537" y="292"/>
                  </a:lnTo>
                  <a:lnTo>
                    <a:pt x="495" y="320"/>
                  </a:lnTo>
                  <a:lnTo>
                    <a:pt x="448" y="346"/>
                  </a:lnTo>
                  <a:lnTo>
                    <a:pt x="399" y="368"/>
                  </a:lnTo>
                  <a:lnTo>
                    <a:pt x="349" y="383"/>
                  </a:lnTo>
                  <a:lnTo>
                    <a:pt x="297" y="394"/>
                  </a:lnTo>
                  <a:lnTo>
                    <a:pt x="233" y="404"/>
                  </a:lnTo>
                  <a:lnTo>
                    <a:pt x="170" y="404"/>
                  </a:lnTo>
                  <a:lnTo>
                    <a:pt x="101" y="499"/>
                  </a:lnTo>
                  <a:lnTo>
                    <a:pt x="0" y="631"/>
                  </a:lnTo>
                  <a:lnTo>
                    <a:pt x="167" y="929"/>
                  </a:lnTo>
                  <a:lnTo>
                    <a:pt x="297" y="935"/>
                  </a:lnTo>
                  <a:lnTo>
                    <a:pt x="371" y="927"/>
                  </a:lnTo>
                  <a:lnTo>
                    <a:pt x="444" y="912"/>
                  </a:lnTo>
                  <a:lnTo>
                    <a:pt x="517" y="895"/>
                  </a:lnTo>
                  <a:lnTo>
                    <a:pt x="588" y="871"/>
                  </a:lnTo>
                  <a:lnTo>
                    <a:pt x="657" y="844"/>
                  </a:lnTo>
                  <a:lnTo>
                    <a:pt x="724" y="812"/>
                  </a:lnTo>
                  <a:lnTo>
                    <a:pt x="788" y="775"/>
                  </a:lnTo>
                  <a:lnTo>
                    <a:pt x="851" y="734"/>
                  </a:lnTo>
                  <a:lnTo>
                    <a:pt x="911" y="689"/>
                  </a:lnTo>
                  <a:lnTo>
                    <a:pt x="967" y="641"/>
                  </a:lnTo>
                  <a:lnTo>
                    <a:pt x="1021" y="587"/>
                  </a:lnTo>
                  <a:lnTo>
                    <a:pt x="1068" y="531"/>
                  </a:lnTo>
                  <a:lnTo>
                    <a:pt x="1112" y="473"/>
                  </a:lnTo>
                  <a:lnTo>
                    <a:pt x="1153" y="412"/>
                  </a:lnTo>
                  <a:lnTo>
                    <a:pt x="1189" y="347"/>
                  </a:lnTo>
                  <a:lnTo>
                    <a:pt x="1221" y="282"/>
                  </a:lnTo>
                  <a:lnTo>
                    <a:pt x="1247" y="212"/>
                  </a:lnTo>
                  <a:lnTo>
                    <a:pt x="1270" y="143"/>
                  </a:lnTo>
                  <a:lnTo>
                    <a:pt x="1287" y="71"/>
                  </a:lnTo>
                  <a:lnTo>
                    <a:pt x="1299" y="0"/>
                  </a:lnTo>
                  <a:lnTo>
                    <a:pt x="1022" y="161"/>
                  </a:lnTo>
                  <a:lnTo>
                    <a:pt x="736" y="1"/>
                  </a:lnTo>
                </a:path>
              </a:pathLst>
            </a:cu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프로젝트 세팅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(git </a:t>
              </a:r>
              <a:r>
                <a:rPr lang="ko-KR" altLang="en-US" dirty="0">
                  <a:solidFill>
                    <a:schemeClr val="tx1"/>
                  </a:solidFill>
                </a:rPr>
                <a:t>정보 가져오기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0A51AA-4B2E-FF47-A2F8-35C5ABC88C3C}"/>
                </a:ext>
              </a:extLst>
            </p:cNvPr>
            <p:cNvSpPr>
              <a:spLocks/>
            </p:cNvSpPr>
            <p:nvPr/>
          </p:nvSpPr>
          <p:spPr bwMode="gray">
            <a:xfrm>
              <a:off x="9439275" y="3168650"/>
              <a:ext cx="1585913" cy="2082800"/>
            </a:xfrm>
            <a:custGeom>
              <a:avLst/>
              <a:gdLst/>
              <a:ahLst/>
              <a:cxnLst>
                <a:cxn ang="0">
                  <a:pos x="999" y="788"/>
                </a:cxn>
                <a:cxn ang="0">
                  <a:pos x="946" y="774"/>
                </a:cxn>
                <a:cxn ang="0">
                  <a:pos x="896" y="757"/>
                </a:cxn>
                <a:cxn ang="0">
                  <a:pos x="845" y="737"/>
                </a:cxn>
                <a:cxn ang="0">
                  <a:pos x="800" y="711"/>
                </a:cxn>
                <a:cxn ang="0">
                  <a:pos x="755" y="680"/>
                </a:cxn>
                <a:cxn ang="0">
                  <a:pos x="714" y="646"/>
                </a:cxn>
                <a:cxn ang="0">
                  <a:pos x="677" y="607"/>
                </a:cxn>
                <a:cxn ang="0">
                  <a:pos x="645" y="568"/>
                </a:cxn>
                <a:cxn ang="0">
                  <a:pos x="615" y="523"/>
                </a:cxn>
                <a:cxn ang="0">
                  <a:pos x="594" y="486"/>
                </a:cxn>
                <a:cxn ang="0">
                  <a:pos x="577" y="447"/>
                </a:cxn>
                <a:cxn ang="0">
                  <a:pos x="563" y="406"/>
                </a:cxn>
                <a:cxn ang="0">
                  <a:pos x="552" y="358"/>
                </a:cxn>
                <a:cxn ang="0">
                  <a:pos x="544" y="304"/>
                </a:cxn>
                <a:cxn ang="0">
                  <a:pos x="544" y="232"/>
                </a:cxn>
                <a:cxn ang="0">
                  <a:pos x="550" y="155"/>
                </a:cxn>
                <a:cxn ang="0">
                  <a:pos x="283" y="0"/>
                </a:cxn>
                <a:cxn ang="0">
                  <a:pos x="0" y="176"/>
                </a:cxn>
                <a:cxn ang="0">
                  <a:pos x="1" y="289"/>
                </a:cxn>
                <a:cxn ang="0">
                  <a:pos x="7" y="365"/>
                </a:cxn>
                <a:cxn ang="0">
                  <a:pos x="19" y="442"/>
                </a:cxn>
                <a:cxn ang="0">
                  <a:pos x="38" y="515"/>
                </a:cxn>
                <a:cxn ang="0">
                  <a:pos x="59" y="590"/>
                </a:cxn>
                <a:cxn ang="0">
                  <a:pos x="87" y="661"/>
                </a:cxn>
                <a:cxn ang="0">
                  <a:pos x="121" y="730"/>
                </a:cxn>
                <a:cxn ang="0">
                  <a:pos x="160" y="798"/>
                </a:cxn>
                <a:cxn ang="0">
                  <a:pos x="202" y="860"/>
                </a:cxn>
                <a:cxn ang="0">
                  <a:pos x="249" y="918"/>
                </a:cxn>
                <a:cxn ang="0">
                  <a:pos x="301" y="973"/>
                </a:cxn>
                <a:cxn ang="0">
                  <a:pos x="357" y="1027"/>
                </a:cxn>
                <a:cxn ang="0">
                  <a:pos x="415" y="1075"/>
                </a:cxn>
                <a:cxn ang="0">
                  <a:pos x="477" y="1120"/>
                </a:cxn>
                <a:cxn ang="0">
                  <a:pos x="542" y="1162"/>
                </a:cxn>
                <a:cxn ang="0">
                  <a:pos x="610" y="1197"/>
                </a:cxn>
                <a:cxn ang="0">
                  <a:pos x="679" y="1230"/>
                </a:cxn>
                <a:cxn ang="0">
                  <a:pos x="751" y="1257"/>
                </a:cxn>
                <a:cxn ang="0">
                  <a:pos x="824" y="1280"/>
                </a:cxn>
                <a:cxn ang="0">
                  <a:pos x="898" y="1297"/>
                </a:cxn>
                <a:cxn ang="0">
                  <a:pos x="975" y="1312"/>
                </a:cxn>
                <a:cxn ang="0">
                  <a:pos x="801" y="1032"/>
                </a:cxn>
                <a:cxn ang="0">
                  <a:pos x="999" y="788"/>
                </a:cxn>
              </a:cxnLst>
              <a:rect l="0" t="0" r="r" b="b"/>
              <a:pathLst>
                <a:path w="999" h="1312">
                  <a:moveTo>
                    <a:pt x="999" y="788"/>
                  </a:moveTo>
                  <a:lnTo>
                    <a:pt x="946" y="774"/>
                  </a:lnTo>
                  <a:lnTo>
                    <a:pt x="896" y="757"/>
                  </a:lnTo>
                  <a:lnTo>
                    <a:pt x="845" y="737"/>
                  </a:lnTo>
                  <a:lnTo>
                    <a:pt x="800" y="711"/>
                  </a:lnTo>
                  <a:lnTo>
                    <a:pt x="755" y="680"/>
                  </a:lnTo>
                  <a:lnTo>
                    <a:pt x="714" y="646"/>
                  </a:lnTo>
                  <a:lnTo>
                    <a:pt x="677" y="607"/>
                  </a:lnTo>
                  <a:lnTo>
                    <a:pt x="645" y="568"/>
                  </a:lnTo>
                  <a:lnTo>
                    <a:pt x="615" y="523"/>
                  </a:lnTo>
                  <a:lnTo>
                    <a:pt x="594" y="486"/>
                  </a:lnTo>
                  <a:lnTo>
                    <a:pt x="577" y="447"/>
                  </a:lnTo>
                  <a:lnTo>
                    <a:pt x="563" y="406"/>
                  </a:lnTo>
                  <a:lnTo>
                    <a:pt x="552" y="358"/>
                  </a:lnTo>
                  <a:lnTo>
                    <a:pt x="544" y="304"/>
                  </a:lnTo>
                  <a:lnTo>
                    <a:pt x="544" y="232"/>
                  </a:lnTo>
                  <a:lnTo>
                    <a:pt x="550" y="155"/>
                  </a:lnTo>
                  <a:lnTo>
                    <a:pt x="283" y="0"/>
                  </a:lnTo>
                  <a:lnTo>
                    <a:pt x="0" y="176"/>
                  </a:lnTo>
                  <a:lnTo>
                    <a:pt x="1" y="289"/>
                  </a:lnTo>
                  <a:lnTo>
                    <a:pt x="7" y="365"/>
                  </a:lnTo>
                  <a:lnTo>
                    <a:pt x="19" y="442"/>
                  </a:lnTo>
                  <a:lnTo>
                    <a:pt x="38" y="515"/>
                  </a:lnTo>
                  <a:lnTo>
                    <a:pt x="59" y="590"/>
                  </a:lnTo>
                  <a:lnTo>
                    <a:pt x="87" y="661"/>
                  </a:lnTo>
                  <a:lnTo>
                    <a:pt x="121" y="730"/>
                  </a:lnTo>
                  <a:lnTo>
                    <a:pt x="160" y="798"/>
                  </a:lnTo>
                  <a:lnTo>
                    <a:pt x="202" y="860"/>
                  </a:lnTo>
                  <a:lnTo>
                    <a:pt x="249" y="918"/>
                  </a:lnTo>
                  <a:lnTo>
                    <a:pt x="301" y="973"/>
                  </a:lnTo>
                  <a:lnTo>
                    <a:pt x="357" y="1027"/>
                  </a:lnTo>
                  <a:lnTo>
                    <a:pt x="415" y="1075"/>
                  </a:lnTo>
                  <a:lnTo>
                    <a:pt x="477" y="1120"/>
                  </a:lnTo>
                  <a:lnTo>
                    <a:pt x="542" y="1162"/>
                  </a:lnTo>
                  <a:lnTo>
                    <a:pt x="610" y="1197"/>
                  </a:lnTo>
                  <a:lnTo>
                    <a:pt x="679" y="1230"/>
                  </a:lnTo>
                  <a:lnTo>
                    <a:pt x="751" y="1257"/>
                  </a:lnTo>
                  <a:lnTo>
                    <a:pt x="824" y="1280"/>
                  </a:lnTo>
                  <a:lnTo>
                    <a:pt x="898" y="1297"/>
                  </a:lnTo>
                  <a:lnTo>
                    <a:pt x="975" y="1312"/>
                  </a:lnTo>
                  <a:lnTo>
                    <a:pt x="801" y="1032"/>
                  </a:lnTo>
                  <a:lnTo>
                    <a:pt x="999" y="78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배포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파이프라인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구축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90CEA0A-388D-DE40-9772-2B7CCD6E5981}"/>
                </a:ext>
              </a:extLst>
            </p:cNvPr>
            <p:cNvSpPr>
              <a:spLocks/>
            </p:cNvSpPr>
            <p:nvPr/>
          </p:nvSpPr>
          <p:spPr bwMode="gray">
            <a:xfrm>
              <a:off x="11337925" y="1900238"/>
              <a:ext cx="1560513" cy="2063750"/>
            </a:xfrm>
            <a:custGeom>
              <a:avLst/>
              <a:gdLst/>
              <a:ahLst/>
              <a:cxnLst>
                <a:cxn ang="0">
                  <a:pos x="697" y="1300"/>
                </a:cxn>
                <a:cxn ang="0">
                  <a:pos x="978" y="1140"/>
                </a:cxn>
                <a:cxn ang="0">
                  <a:pos x="983" y="1026"/>
                </a:cxn>
                <a:cxn ang="0">
                  <a:pos x="977" y="950"/>
                </a:cxn>
                <a:cxn ang="0">
                  <a:pos x="965" y="875"/>
                </a:cxn>
                <a:cxn ang="0">
                  <a:pos x="949" y="800"/>
                </a:cxn>
                <a:cxn ang="0">
                  <a:pos x="928" y="727"/>
                </a:cxn>
                <a:cxn ang="0">
                  <a:pos x="899" y="655"/>
                </a:cxn>
                <a:cxn ang="0">
                  <a:pos x="866" y="586"/>
                </a:cxn>
                <a:cxn ang="0">
                  <a:pos x="828" y="519"/>
                </a:cxn>
                <a:cxn ang="0">
                  <a:pos x="785" y="454"/>
                </a:cxn>
                <a:cxn ang="0">
                  <a:pos x="738" y="395"/>
                </a:cxn>
                <a:cxn ang="0">
                  <a:pos x="689" y="336"/>
                </a:cxn>
                <a:cxn ang="0">
                  <a:pos x="632" y="283"/>
                </a:cxn>
                <a:cxn ang="0">
                  <a:pos x="573" y="233"/>
                </a:cxn>
                <a:cxn ang="0">
                  <a:pos x="510" y="187"/>
                </a:cxn>
                <a:cxn ang="0">
                  <a:pos x="443" y="147"/>
                </a:cxn>
                <a:cxn ang="0">
                  <a:pos x="375" y="109"/>
                </a:cxn>
                <a:cxn ang="0">
                  <a:pos x="303" y="77"/>
                </a:cxn>
                <a:cxn ang="0">
                  <a:pos x="229" y="50"/>
                </a:cxn>
                <a:cxn ang="0">
                  <a:pos x="154" y="28"/>
                </a:cxn>
                <a:cxn ang="0">
                  <a:pos x="77" y="11"/>
                </a:cxn>
                <a:cxn ang="0">
                  <a:pos x="0" y="0"/>
                </a:cxn>
                <a:cxn ang="0">
                  <a:pos x="172" y="276"/>
                </a:cxn>
                <a:cxn ang="0">
                  <a:pos x="6" y="551"/>
                </a:cxn>
                <a:cxn ang="0">
                  <a:pos x="60" y="568"/>
                </a:cxn>
                <a:cxn ang="0">
                  <a:pos x="113" y="590"/>
                </a:cxn>
                <a:cxn ang="0">
                  <a:pos x="164" y="617"/>
                </a:cxn>
                <a:cxn ang="0">
                  <a:pos x="211" y="649"/>
                </a:cxn>
                <a:cxn ang="0">
                  <a:pos x="254" y="685"/>
                </a:cxn>
                <a:cxn ang="0">
                  <a:pos x="293" y="726"/>
                </a:cxn>
                <a:cxn ang="0">
                  <a:pos x="330" y="768"/>
                </a:cxn>
                <a:cxn ang="0">
                  <a:pos x="359" y="816"/>
                </a:cxn>
                <a:cxn ang="0">
                  <a:pos x="384" y="866"/>
                </a:cxn>
                <a:cxn ang="0">
                  <a:pos x="404" y="917"/>
                </a:cxn>
                <a:cxn ang="0">
                  <a:pos x="419" y="971"/>
                </a:cxn>
                <a:cxn ang="0">
                  <a:pos x="428" y="1026"/>
                </a:cxn>
                <a:cxn ang="0">
                  <a:pos x="435" y="1149"/>
                </a:cxn>
                <a:cxn ang="0">
                  <a:pos x="697" y="1300"/>
                </a:cxn>
              </a:cxnLst>
              <a:rect l="0" t="0" r="r" b="b"/>
              <a:pathLst>
                <a:path w="983" h="1300">
                  <a:moveTo>
                    <a:pt x="697" y="1300"/>
                  </a:moveTo>
                  <a:lnTo>
                    <a:pt x="978" y="1140"/>
                  </a:lnTo>
                  <a:lnTo>
                    <a:pt x="983" y="1026"/>
                  </a:lnTo>
                  <a:lnTo>
                    <a:pt x="977" y="950"/>
                  </a:lnTo>
                  <a:lnTo>
                    <a:pt x="965" y="875"/>
                  </a:lnTo>
                  <a:lnTo>
                    <a:pt x="949" y="800"/>
                  </a:lnTo>
                  <a:lnTo>
                    <a:pt x="928" y="727"/>
                  </a:lnTo>
                  <a:lnTo>
                    <a:pt x="899" y="655"/>
                  </a:lnTo>
                  <a:lnTo>
                    <a:pt x="866" y="586"/>
                  </a:lnTo>
                  <a:lnTo>
                    <a:pt x="828" y="519"/>
                  </a:lnTo>
                  <a:lnTo>
                    <a:pt x="785" y="454"/>
                  </a:lnTo>
                  <a:lnTo>
                    <a:pt x="738" y="395"/>
                  </a:lnTo>
                  <a:lnTo>
                    <a:pt x="689" y="336"/>
                  </a:lnTo>
                  <a:lnTo>
                    <a:pt x="632" y="283"/>
                  </a:lnTo>
                  <a:lnTo>
                    <a:pt x="573" y="233"/>
                  </a:lnTo>
                  <a:lnTo>
                    <a:pt x="510" y="187"/>
                  </a:lnTo>
                  <a:lnTo>
                    <a:pt x="443" y="147"/>
                  </a:lnTo>
                  <a:lnTo>
                    <a:pt x="375" y="109"/>
                  </a:lnTo>
                  <a:lnTo>
                    <a:pt x="303" y="77"/>
                  </a:lnTo>
                  <a:lnTo>
                    <a:pt x="229" y="50"/>
                  </a:lnTo>
                  <a:lnTo>
                    <a:pt x="154" y="28"/>
                  </a:lnTo>
                  <a:lnTo>
                    <a:pt x="77" y="11"/>
                  </a:lnTo>
                  <a:lnTo>
                    <a:pt x="0" y="0"/>
                  </a:lnTo>
                  <a:lnTo>
                    <a:pt x="172" y="276"/>
                  </a:lnTo>
                  <a:lnTo>
                    <a:pt x="6" y="551"/>
                  </a:lnTo>
                  <a:lnTo>
                    <a:pt x="60" y="568"/>
                  </a:lnTo>
                  <a:lnTo>
                    <a:pt x="113" y="590"/>
                  </a:lnTo>
                  <a:lnTo>
                    <a:pt x="164" y="617"/>
                  </a:lnTo>
                  <a:lnTo>
                    <a:pt x="211" y="649"/>
                  </a:lnTo>
                  <a:lnTo>
                    <a:pt x="254" y="685"/>
                  </a:lnTo>
                  <a:lnTo>
                    <a:pt x="293" y="726"/>
                  </a:lnTo>
                  <a:lnTo>
                    <a:pt x="330" y="768"/>
                  </a:lnTo>
                  <a:lnTo>
                    <a:pt x="359" y="816"/>
                  </a:lnTo>
                  <a:lnTo>
                    <a:pt x="384" y="866"/>
                  </a:lnTo>
                  <a:lnTo>
                    <a:pt x="404" y="917"/>
                  </a:lnTo>
                  <a:lnTo>
                    <a:pt x="419" y="971"/>
                  </a:lnTo>
                  <a:lnTo>
                    <a:pt x="428" y="1026"/>
                  </a:lnTo>
                  <a:lnTo>
                    <a:pt x="435" y="1149"/>
                  </a:lnTo>
                  <a:lnTo>
                    <a:pt x="697" y="130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(java, </a:t>
              </a:r>
              <a:r>
                <a:rPr lang="en-US" altLang="ko-KR" dirty="0" err="1">
                  <a:solidFill>
                    <a:schemeClr val="tx1"/>
                  </a:solidFill>
                </a:rPr>
                <a:t>mvn</a:t>
              </a:r>
              <a:r>
                <a:rPr lang="en-US" altLang="ko-KR" dirty="0">
                  <a:solidFill>
                    <a:schemeClr val="tx1"/>
                  </a:solidFill>
                </a:rPr>
                <a:t>, git)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62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E4154D-5C6A-B64E-974E-5491ED8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1337608"/>
            <a:ext cx="10743210" cy="43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93761-E9BC-A348-A49B-749D89FDF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0" y="1337608"/>
            <a:ext cx="9769434" cy="48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CEA812-76C0-6944-BC33-BB504A5B2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18" y="1337608"/>
            <a:ext cx="8825114" cy="49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B6EB76-0A0E-5547-93B2-0A809E1EA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37" y="1337608"/>
            <a:ext cx="8415647" cy="43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294C5-21A3-FF44-8FFA-744C6C2E0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33" y="1337608"/>
            <a:ext cx="8244189" cy="46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9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F2245-3D29-C943-BDD3-83687D655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76" y="1495376"/>
            <a:ext cx="7833756" cy="43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06FA5-91AE-9A47-956B-ABFF387DB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15" y="1464956"/>
            <a:ext cx="7721842" cy="44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7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A90DD9-6CFC-EC49-A583-3D84BF781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15" y="1466288"/>
            <a:ext cx="7419240" cy="47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F98946-1F36-6F4D-BFD0-16AEE3368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21" y="1780657"/>
            <a:ext cx="7133624" cy="4235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077203-7A66-7B40-9C77-325303DC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7" y="1630865"/>
            <a:ext cx="2484346" cy="11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0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4ABA1-9709-6A49-8D4F-5E676767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11" y="1629338"/>
            <a:ext cx="5092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1FB5-D25F-694B-8DEB-71C916B6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88" y="1337608"/>
            <a:ext cx="6056023" cy="48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AFCE87-B586-394A-998B-3954721C8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93" y="1629338"/>
            <a:ext cx="7061082" cy="24450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D541E4-3389-164E-9F06-E99A45A99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93" y="3512916"/>
            <a:ext cx="7560623" cy="1988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C8B700-8DC9-6A4E-A77F-8FCF8136D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63" y="1605523"/>
            <a:ext cx="2236826" cy="22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3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D1DCB7-6DA4-CB42-B2CC-D322A1BCC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76" y="1629338"/>
            <a:ext cx="8178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F3A04-8599-7244-8DAB-169F5943D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5" y="1470838"/>
            <a:ext cx="7903077" cy="45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1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79A56F-2864-6F40-8311-FE8A7BB6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8" y="1445455"/>
            <a:ext cx="9448800" cy="36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42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E74DBE-2651-3F45-A20B-66A3A5A57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89" y="1541651"/>
            <a:ext cx="9531927" cy="42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7B4547-0490-9C4F-8AAB-AE528A09DE1F}"/>
              </a:ext>
            </a:extLst>
          </p:cNvPr>
          <p:cNvSpPr/>
          <p:nvPr/>
        </p:nvSpPr>
        <p:spPr>
          <a:xfrm>
            <a:off x="4012902" y="1272436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666666"/>
                </a:solidFill>
                <a:latin typeface="+mj-ea"/>
                <a:ea typeface="+mj-ea"/>
              </a:rPr>
              <a:t>젠킨스</a:t>
            </a:r>
            <a:r>
              <a:rPr lang="ko-KR" altLang="en-US" b="1" dirty="0">
                <a:solidFill>
                  <a:srgbClr val="666666"/>
                </a:solidFill>
                <a:latin typeface="+mj-ea"/>
                <a:ea typeface="+mj-ea"/>
              </a:rPr>
              <a:t> 설치 과정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BFD642-A89A-0541-B39E-C4AFC950B5BF}"/>
              </a:ext>
            </a:extLst>
          </p:cNvPr>
          <p:cNvGrpSpPr/>
          <p:nvPr/>
        </p:nvGrpSpPr>
        <p:grpSpPr>
          <a:xfrm>
            <a:off x="4177656" y="1984803"/>
            <a:ext cx="3836688" cy="3691601"/>
            <a:chOff x="9413875" y="1890713"/>
            <a:chExt cx="3484563" cy="3400425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F5EFB28D-7FBE-F540-B52D-23BD3D5034BC}"/>
                </a:ext>
              </a:extLst>
            </p:cNvPr>
            <p:cNvSpPr>
              <a:spLocks/>
            </p:cNvSpPr>
            <p:nvPr/>
          </p:nvSpPr>
          <p:spPr bwMode="gray">
            <a:xfrm>
              <a:off x="9413875" y="1890713"/>
              <a:ext cx="2108200" cy="1477962"/>
            </a:xfrm>
            <a:custGeom>
              <a:avLst/>
              <a:gdLst/>
              <a:ahLst/>
              <a:cxnLst>
                <a:cxn ang="0">
                  <a:pos x="572" y="906"/>
                </a:cxn>
                <a:cxn ang="0">
                  <a:pos x="592" y="856"/>
                </a:cxn>
                <a:cxn ang="0">
                  <a:pos x="616" y="809"/>
                </a:cxn>
                <a:cxn ang="0">
                  <a:pos x="646" y="763"/>
                </a:cxn>
                <a:cxn ang="0">
                  <a:pos x="680" y="722"/>
                </a:cxn>
                <a:cxn ang="0">
                  <a:pos x="717" y="683"/>
                </a:cxn>
                <a:cxn ang="0">
                  <a:pos x="758" y="647"/>
                </a:cxn>
                <a:cxn ang="0">
                  <a:pos x="803" y="617"/>
                </a:cxn>
                <a:cxn ang="0">
                  <a:pos x="850" y="591"/>
                </a:cxn>
                <a:cxn ang="0">
                  <a:pos x="896" y="572"/>
                </a:cxn>
                <a:cxn ang="0">
                  <a:pos x="947" y="555"/>
                </a:cxn>
                <a:cxn ang="0">
                  <a:pos x="997" y="542"/>
                </a:cxn>
                <a:cxn ang="0">
                  <a:pos x="1049" y="535"/>
                </a:cxn>
                <a:cxn ang="0">
                  <a:pos x="1167" y="537"/>
                </a:cxn>
                <a:cxn ang="0">
                  <a:pos x="1328" y="290"/>
                </a:cxn>
                <a:cxn ang="0">
                  <a:pos x="1158" y="9"/>
                </a:cxn>
                <a:cxn ang="0">
                  <a:pos x="1062" y="0"/>
                </a:cxn>
                <a:cxn ang="0">
                  <a:pos x="952" y="8"/>
                </a:cxn>
                <a:cxn ang="0">
                  <a:pos x="873" y="21"/>
                </a:cxn>
                <a:cxn ang="0">
                  <a:pos x="797" y="38"/>
                </a:cxn>
                <a:cxn ang="0">
                  <a:pos x="722" y="63"/>
                </a:cxn>
                <a:cxn ang="0">
                  <a:pos x="649" y="91"/>
                </a:cxn>
                <a:cxn ang="0">
                  <a:pos x="578" y="124"/>
                </a:cxn>
                <a:cxn ang="0">
                  <a:pos x="509" y="163"/>
                </a:cxn>
                <a:cxn ang="0">
                  <a:pos x="443" y="207"/>
                </a:cxn>
                <a:cxn ang="0">
                  <a:pos x="380" y="256"/>
                </a:cxn>
                <a:cxn ang="0">
                  <a:pos x="321" y="309"/>
                </a:cxn>
                <a:cxn ang="0">
                  <a:pos x="265" y="367"/>
                </a:cxn>
                <a:cxn ang="0">
                  <a:pos x="214" y="426"/>
                </a:cxn>
                <a:cxn ang="0">
                  <a:pos x="168" y="491"/>
                </a:cxn>
                <a:cxn ang="0">
                  <a:pos x="127" y="560"/>
                </a:cxn>
                <a:cxn ang="0">
                  <a:pos x="91" y="630"/>
                </a:cxn>
                <a:cxn ang="0">
                  <a:pos x="59" y="701"/>
                </a:cxn>
                <a:cxn ang="0">
                  <a:pos x="34" y="777"/>
                </a:cxn>
                <a:cxn ang="0">
                  <a:pos x="14" y="853"/>
                </a:cxn>
                <a:cxn ang="0">
                  <a:pos x="0" y="931"/>
                </a:cxn>
                <a:cxn ang="0">
                  <a:pos x="299" y="738"/>
                </a:cxn>
                <a:cxn ang="0">
                  <a:pos x="572" y="906"/>
                </a:cxn>
              </a:cxnLst>
              <a:rect l="0" t="0" r="r" b="b"/>
              <a:pathLst>
                <a:path w="1328" h="931">
                  <a:moveTo>
                    <a:pt x="572" y="906"/>
                  </a:moveTo>
                  <a:lnTo>
                    <a:pt x="592" y="856"/>
                  </a:lnTo>
                  <a:lnTo>
                    <a:pt x="616" y="809"/>
                  </a:lnTo>
                  <a:lnTo>
                    <a:pt x="646" y="763"/>
                  </a:lnTo>
                  <a:lnTo>
                    <a:pt x="680" y="722"/>
                  </a:lnTo>
                  <a:lnTo>
                    <a:pt x="717" y="683"/>
                  </a:lnTo>
                  <a:lnTo>
                    <a:pt x="758" y="647"/>
                  </a:lnTo>
                  <a:lnTo>
                    <a:pt x="803" y="617"/>
                  </a:lnTo>
                  <a:lnTo>
                    <a:pt x="850" y="591"/>
                  </a:lnTo>
                  <a:lnTo>
                    <a:pt x="896" y="572"/>
                  </a:lnTo>
                  <a:lnTo>
                    <a:pt x="947" y="555"/>
                  </a:lnTo>
                  <a:lnTo>
                    <a:pt x="997" y="542"/>
                  </a:lnTo>
                  <a:lnTo>
                    <a:pt x="1049" y="535"/>
                  </a:lnTo>
                  <a:lnTo>
                    <a:pt x="1167" y="537"/>
                  </a:lnTo>
                  <a:lnTo>
                    <a:pt x="1328" y="290"/>
                  </a:lnTo>
                  <a:lnTo>
                    <a:pt x="1158" y="9"/>
                  </a:lnTo>
                  <a:lnTo>
                    <a:pt x="1062" y="0"/>
                  </a:lnTo>
                  <a:lnTo>
                    <a:pt x="952" y="8"/>
                  </a:lnTo>
                  <a:lnTo>
                    <a:pt x="873" y="21"/>
                  </a:lnTo>
                  <a:lnTo>
                    <a:pt x="797" y="38"/>
                  </a:lnTo>
                  <a:lnTo>
                    <a:pt x="722" y="63"/>
                  </a:lnTo>
                  <a:lnTo>
                    <a:pt x="649" y="91"/>
                  </a:lnTo>
                  <a:lnTo>
                    <a:pt x="578" y="124"/>
                  </a:lnTo>
                  <a:lnTo>
                    <a:pt x="509" y="163"/>
                  </a:lnTo>
                  <a:lnTo>
                    <a:pt x="443" y="207"/>
                  </a:lnTo>
                  <a:lnTo>
                    <a:pt x="380" y="256"/>
                  </a:lnTo>
                  <a:lnTo>
                    <a:pt x="321" y="309"/>
                  </a:lnTo>
                  <a:lnTo>
                    <a:pt x="265" y="367"/>
                  </a:lnTo>
                  <a:lnTo>
                    <a:pt x="214" y="426"/>
                  </a:lnTo>
                  <a:lnTo>
                    <a:pt x="168" y="491"/>
                  </a:lnTo>
                  <a:lnTo>
                    <a:pt x="127" y="560"/>
                  </a:lnTo>
                  <a:lnTo>
                    <a:pt x="91" y="630"/>
                  </a:lnTo>
                  <a:lnTo>
                    <a:pt x="59" y="701"/>
                  </a:lnTo>
                  <a:lnTo>
                    <a:pt x="34" y="777"/>
                  </a:lnTo>
                  <a:lnTo>
                    <a:pt x="14" y="853"/>
                  </a:lnTo>
                  <a:lnTo>
                    <a:pt x="0" y="931"/>
                  </a:lnTo>
                  <a:lnTo>
                    <a:pt x="299" y="738"/>
                  </a:lnTo>
                  <a:lnTo>
                    <a:pt x="572" y="906"/>
                  </a:lnTo>
                </a:path>
              </a:pathLst>
            </a:cu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설치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BC362E2-B1F6-174D-B0AC-F4D8F0169BA8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25163" y="3806825"/>
              <a:ext cx="2062162" cy="1484313"/>
            </a:xfrm>
            <a:custGeom>
              <a:avLst/>
              <a:gdLst/>
              <a:ahLst/>
              <a:cxnLst>
                <a:cxn ang="0">
                  <a:pos x="736" y="1"/>
                </a:cxn>
                <a:cxn ang="0">
                  <a:pos x="721" y="50"/>
                </a:cxn>
                <a:cxn ang="0">
                  <a:pos x="700" y="95"/>
                </a:cxn>
                <a:cxn ang="0">
                  <a:pos x="676" y="142"/>
                </a:cxn>
                <a:cxn ang="0">
                  <a:pos x="647" y="183"/>
                </a:cxn>
                <a:cxn ang="0">
                  <a:pos x="614" y="222"/>
                </a:cxn>
                <a:cxn ang="0">
                  <a:pos x="578" y="259"/>
                </a:cxn>
                <a:cxn ang="0">
                  <a:pos x="537" y="292"/>
                </a:cxn>
                <a:cxn ang="0">
                  <a:pos x="495" y="320"/>
                </a:cxn>
                <a:cxn ang="0">
                  <a:pos x="448" y="346"/>
                </a:cxn>
                <a:cxn ang="0">
                  <a:pos x="399" y="368"/>
                </a:cxn>
                <a:cxn ang="0">
                  <a:pos x="349" y="383"/>
                </a:cxn>
                <a:cxn ang="0">
                  <a:pos x="297" y="394"/>
                </a:cxn>
                <a:cxn ang="0">
                  <a:pos x="233" y="404"/>
                </a:cxn>
                <a:cxn ang="0">
                  <a:pos x="170" y="404"/>
                </a:cxn>
                <a:cxn ang="0">
                  <a:pos x="101" y="499"/>
                </a:cxn>
                <a:cxn ang="0">
                  <a:pos x="0" y="631"/>
                </a:cxn>
                <a:cxn ang="0">
                  <a:pos x="167" y="929"/>
                </a:cxn>
                <a:cxn ang="0">
                  <a:pos x="297" y="935"/>
                </a:cxn>
                <a:cxn ang="0">
                  <a:pos x="371" y="927"/>
                </a:cxn>
                <a:cxn ang="0">
                  <a:pos x="444" y="912"/>
                </a:cxn>
                <a:cxn ang="0">
                  <a:pos x="517" y="895"/>
                </a:cxn>
                <a:cxn ang="0">
                  <a:pos x="588" y="871"/>
                </a:cxn>
                <a:cxn ang="0">
                  <a:pos x="657" y="844"/>
                </a:cxn>
                <a:cxn ang="0">
                  <a:pos x="724" y="812"/>
                </a:cxn>
                <a:cxn ang="0">
                  <a:pos x="788" y="775"/>
                </a:cxn>
                <a:cxn ang="0">
                  <a:pos x="851" y="734"/>
                </a:cxn>
                <a:cxn ang="0">
                  <a:pos x="911" y="689"/>
                </a:cxn>
                <a:cxn ang="0">
                  <a:pos x="967" y="641"/>
                </a:cxn>
                <a:cxn ang="0">
                  <a:pos x="1021" y="587"/>
                </a:cxn>
                <a:cxn ang="0">
                  <a:pos x="1068" y="531"/>
                </a:cxn>
                <a:cxn ang="0">
                  <a:pos x="1112" y="473"/>
                </a:cxn>
                <a:cxn ang="0">
                  <a:pos x="1153" y="412"/>
                </a:cxn>
                <a:cxn ang="0">
                  <a:pos x="1189" y="347"/>
                </a:cxn>
                <a:cxn ang="0">
                  <a:pos x="1221" y="282"/>
                </a:cxn>
                <a:cxn ang="0">
                  <a:pos x="1247" y="212"/>
                </a:cxn>
                <a:cxn ang="0">
                  <a:pos x="1270" y="143"/>
                </a:cxn>
                <a:cxn ang="0">
                  <a:pos x="1287" y="71"/>
                </a:cxn>
                <a:cxn ang="0">
                  <a:pos x="1299" y="0"/>
                </a:cxn>
                <a:cxn ang="0">
                  <a:pos x="1022" y="161"/>
                </a:cxn>
                <a:cxn ang="0">
                  <a:pos x="736" y="1"/>
                </a:cxn>
              </a:cxnLst>
              <a:rect l="0" t="0" r="r" b="b"/>
              <a:pathLst>
                <a:path w="1299" h="935">
                  <a:moveTo>
                    <a:pt x="736" y="1"/>
                  </a:moveTo>
                  <a:lnTo>
                    <a:pt x="721" y="50"/>
                  </a:lnTo>
                  <a:lnTo>
                    <a:pt x="700" y="95"/>
                  </a:lnTo>
                  <a:lnTo>
                    <a:pt x="676" y="142"/>
                  </a:lnTo>
                  <a:lnTo>
                    <a:pt x="647" y="183"/>
                  </a:lnTo>
                  <a:lnTo>
                    <a:pt x="614" y="222"/>
                  </a:lnTo>
                  <a:lnTo>
                    <a:pt x="578" y="259"/>
                  </a:lnTo>
                  <a:lnTo>
                    <a:pt x="537" y="292"/>
                  </a:lnTo>
                  <a:lnTo>
                    <a:pt x="495" y="320"/>
                  </a:lnTo>
                  <a:lnTo>
                    <a:pt x="448" y="346"/>
                  </a:lnTo>
                  <a:lnTo>
                    <a:pt x="399" y="368"/>
                  </a:lnTo>
                  <a:lnTo>
                    <a:pt x="349" y="383"/>
                  </a:lnTo>
                  <a:lnTo>
                    <a:pt x="297" y="394"/>
                  </a:lnTo>
                  <a:lnTo>
                    <a:pt x="233" y="404"/>
                  </a:lnTo>
                  <a:lnTo>
                    <a:pt x="170" y="404"/>
                  </a:lnTo>
                  <a:lnTo>
                    <a:pt x="101" y="499"/>
                  </a:lnTo>
                  <a:lnTo>
                    <a:pt x="0" y="631"/>
                  </a:lnTo>
                  <a:lnTo>
                    <a:pt x="167" y="929"/>
                  </a:lnTo>
                  <a:lnTo>
                    <a:pt x="297" y="935"/>
                  </a:lnTo>
                  <a:lnTo>
                    <a:pt x="371" y="927"/>
                  </a:lnTo>
                  <a:lnTo>
                    <a:pt x="444" y="912"/>
                  </a:lnTo>
                  <a:lnTo>
                    <a:pt x="517" y="895"/>
                  </a:lnTo>
                  <a:lnTo>
                    <a:pt x="588" y="871"/>
                  </a:lnTo>
                  <a:lnTo>
                    <a:pt x="657" y="844"/>
                  </a:lnTo>
                  <a:lnTo>
                    <a:pt x="724" y="812"/>
                  </a:lnTo>
                  <a:lnTo>
                    <a:pt x="788" y="775"/>
                  </a:lnTo>
                  <a:lnTo>
                    <a:pt x="851" y="734"/>
                  </a:lnTo>
                  <a:lnTo>
                    <a:pt x="911" y="689"/>
                  </a:lnTo>
                  <a:lnTo>
                    <a:pt x="967" y="641"/>
                  </a:lnTo>
                  <a:lnTo>
                    <a:pt x="1021" y="587"/>
                  </a:lnTo>
                  <a:lnTo>
                    <a:pt x="1068" y="531"/>
                  </a:lnTo>
                  <a:lnTo>
                    <a:pt x="1112" y="473"/>
                  </a:lnTo>
                  <a:lnTo>
                    <a:pt x="1153" y="412"/>
                  </a:lnTo>
                  <a:lnTo>
                    <a:pt x="1189" y="347"/>
                  </a:lnTo>
                  <a:lnTo>
                    <a:pt x="1221" y="282"/>
                  </a:lnTo>
                  <a:lnTo>
                    <a:pt x="1247" y="212"/>
                  </a:lnTo>
                  <a:lnTo>
                    <a:pt x="1270" y="143"/>
                  </a:lnTo>
                  <a:lnTo>
                    <a:pt x="1287" y="71"/>
                  </a:lnTo>
                  <a:lnTo>
                    <a:pt x="1299" y="0"/>
                  </a:lnTo>
                  <a:lnTo>
                    <a:pt x="1022" y="161"/>
                  </a:lnTo>
                  <a:lnTo>
                    <a:pt x="736" y="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프로젝트 세팅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(git </a:t>
              </a:r>
              <a:r>
                <a:rPr lang="ko-KR" altLang="en-US" dirty="0">
                  <a:solidFill>
                    <a:schemeClr val="tx1"/>
                  </a:solidFill>
                </a:rPr>
                <a:t>정보 가져오기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0A51AA-4B2E-FF47-A2F8-35C5ABC88C3C}"/>
                </a:ext>
              </a:extLst>
            </p:cNvPr>
            <p:cNvSpPr>
              <a:spLocks/>
            </p:cNvSpPr>
            <p:nvPr/>
          </p:nvSpPr>
          <p:spPr bwMode="gray">
            <a:xfrm>
              <a:off x="9439275" y="3168650"/>
              <a:ext cx="1585913" cy="2082800"/>
            </a:xfrm>
            <a:custGeom>
              <a:avLst/>
              <a:gdLst/>
              <a:ahLst/>
              <a:cxnLst>
                <a:cxn ang="0">
                  <a:pos x="999" y="788"/>
                </a:cxn>
                <a:cxn ang="0">
                  <a:pos x="946" y="774"/>
                </a:cxn>
                <a:cxn ang="0">
                  <a:pos x="896" y="757"/>
                </a:cxn>
                <a:cxn ang="0">
                  <a:pos x="845" y="737"/>
                </a:cxn>
                <a:cxn ang="0">
                  <a:pos x="800" y="711"/>
                </a:cxn>
                <a:cxn ang="0">
                  <a:pos x="755" y="680"/>
                </a:cxn>
                <a:cxn ang="0">
                  <a:pos x="714" y="646"/>
                </a:cxn>
                <a:cxn ang="0">
                  <a:pos x="677" y="607"/>
                </a:cxn>
                <a:cxn ang="0">
                  <a:pos x="645" y="568"/>
                </a:cxn>
                <a:cxn ang="0">
                  <a:pos x="615" y="523"/>
                </a:cxn>
                <a:cxn ang="0">
                  <a:pos x="594" y="486"/>
                </a:cxn>
                <a:cxn ang="0">
                  <a:pos x="577" y="447"/>
                </a:cxn>
                <a:cxn ang="0">
                  <a:pos x="563" y="406"/>
                </a:cxn>
                <a:cxn ang="0">
                  <a:pos x="552" y="358"/>
                </a:cxn>
                <a:cxn ang="0">
                  <a:pos x="544" y="304"/>
                </a:cxn>
                <a:cxn ang="0">
                  <a:pos x="544" y="232"/>
                </a:cxn>
                <a:cxn ang="0">
                  <a:pos x="550" y="155"/>
                </a:cxn>
                <a:cxn ang="0">
                  <a:pos x="283" y="0"/>
                </a:cxn>
                <a:cxn ang="0">
                  <a:pos x="0" y="176"/>
                </a:cxn>
                <a:cxn ang="0">
                  <a:pos x="1" y="289"/>
                </a:cxn>
                <a:cxn ang="0">
                  <a:pos x="7" y="365"/>
                </a:cxn>
                <a:cxn ang="0">
                  <a:pos x="19" y="442"/>
                </a:cxn>
                <a:cxn ang="0">
                  <a:pos x="38" y="515"/>
                </a:cxn>
                <a:cxn ang="0">
                  <a:pos x="59" y="590"/>
                </a:cxn>
                <a:cxn ang="0">
                  <a:pos x="87" y="661"/>
                </a:cxn>
                <a:cxn ang="0">
                  <a:pos x="121" y="730"/>
                </a:cxn>
                <a:cxn ang="0">
                  <a:pos x="160" y="798"/>
                </a:cxn>
                <a:cxn ang="0">
                  <a:pos x="202" y="860"/>
                </a:cxn>
                <a:cxn ang="0">
                  <a:pos x="249" y="918"/>
                </a:cxn>
                <a:cxn ang="0">
                  <a:pos x="301" y="973"/>
                </a:cxn>
                <a:cxn ang="0">
                  <a:pos x="357" y="1027"/>
                </a:cxn>
                <a:cxn ang="0">
                  <a:pos x="415" y="1075"/>
                </a:cxn>
                <a:cxn ang="0">
                  <a:pos x="477" y="1120"/>
                </a:cxn>
                <a:cxn ang="0">
                  <a:pos x="542" y="1162"/>
                </a:cxn>
                <a:cxn ang="0">
                  <a:pos x="610" y="1197"/>
                </a:cxn>
                <a:cxn ang="0">
                  <a:pos x="679" y="1230"/>
                </a:cxn>
                <a:cxn ang="0">
                  <a:pos x="751" y="1257"/>
                </a:cxn>
                <a:cxn ang="0">
                  <a:pos x="824" y="1280"/>
                </a:cxn>
                <a:cxn ang="0">
                  <a:pos x="898" y="1297"/>
                </a:cxn>
                <a:cxn ang="0">
                  <a:pos x="975" y="1312"/>
                </a:cxn>
                <a:cxn ang="0">
                  <a:pos x="801" y="1032"/>
                </a:cxn>
                <a:cxn ang="0">
                  <a:pos x="999" y="788"/>
                </a:cxn>
              </a:cxnLst>
              <a:rect l="0" t="0" r="r" b="b"/>
              <a:pathLst>
                <a:path w="999" h="1312">
                  <a:moveTo>
                    <a:pt x="999" y="788"/>
                  </a:moveTo>
                  <a:lnTo>
                    <a:pt x="946" y="774"/>
                  </a:lnTo>
                  <a:lnTo>
                    <a:pt x="896" y="757"/>
                  </a:lnTo>
                  <a:lnTo>
                    <a:pt x="845" y="737"/>
                  </a:lnTo>
                  <a:lnTo>
                    <a:pt x="800" y="711"/>
                  </a:lnTo>
                  <a:lnTo>
                    <a:pt x="755" y="680"/>
                  </a:lnTo>
                  <a:lnTo>
                    <a:pt x="714" y="646"/>
                  </a:lnTo>
                  <a:lnTo>
                    <a:pt x="677" y="607"/>
                  </a:lnTo>
                  <a:lnTo>
                    <a:pt x="645" y="568"/>
                  </a:lnTo>
                  <a:lnTo>
                    <a:pt x="615" y="523"/>
                  </a:lnTo>
                  <a:lnTo>
                    <a:pt x="594" y="486"/>
                  </a:lnTo>
                  <a:lnTo>
                    <a:pt x="577" y="447"/>
                  </a:lnTo>
                  <a:lnTo>
                    <a:pt x="563" y="406"/>
                  </a:lnTo>
                  <a:lnTo>
                    <a:pt x="552" y="358"/>
                  </a:lnTo>
                  <a:lnTo>
                    <a:pt x="544" y="304"/>
                  </a:lnTo>
                  <a:lnTo>
                    <a:pt x="544" y="232"/>
                  </a:lnTo>
                  <a:lnTo>
                    <a:pt x="550" y="155"/>
                  </a:lnTo>
                  <a:lnTo>
                    <a:pt x="283" y="0"/>
                  </a:lnTo>
                  <a:lnTo>
                    <a:pt x="0" y="176"/>
                  </a:lnTo>
                  <a:lnTo>
                    <a:pt x="1" y="289"/>
                  </a:lnTo>
                  <a:lnTo>
                    <a:pt x="7" y="365"/>
                  </a:lnTo>
                  <a:lnTo>
                    <a:pt x="19" y="442"/>
                  </a:lnTo>
                  <a:lnTo>
                    <a:pt x="38" y="515"/>
                  </a:lnTo>
                  <a:lnTo>
                    <a:pt x="59" y="590"/>
                  </a:lnTo>
                  <a:lnTo>
                    <a:pt x="87" y="661"/>
                  </a:lnTo>
                  <a:lnTo>
                    <a:pt x="121" y="730"/>
                  </a:lnTo>
                  <a:lnTo>
                    <a:pt x="160" y="798"/>
                  </a:lnTo>
                  <a:lnTo>
                    <a:pt x="202" y="860"/>
                  </a:lnTo>
                  <a:lnTo>
                    <a:pt x="249" y="918"/>
                  </a:lnTo>
                  <a:lnTo>
                    <a:pt x="301" y="973"/>
                  </a:lnTo>
                  <a:lnTo>
                    <a:pt x="357" y="1027"/>
                  </a:lnTo>
                  <a:lnTo>
                    <a:pt x="415" y="1075"/>
                  </a:lnTo>
                  <a:lnTo>
                    <a:pt x="477" y="1120"/>
                  </a:lnTo>
                  <a:lnTo>
                    <a:pt x="542" y="1162"/>
                  </a:lnTo>
                  <a:lnTo>
                    <a:pt x="610" y="1197"/>
                  </a:lnTo>
                  <a:lnTo>
                    <a:pt x="679" y="1230"/>
                  </a:lnTo>
                  <a:lnTo>
                    <a:pt x="751" y="1257"/>
                  </a:lnTo>
                  <a:lnTo>
                    <a:pt x="824" y="1280"/>
                  </a:lnTo>
                  <a:lnTo>
                    <a:pt x="898" y="1297"/>
                  </a:lnTo>
                  <a:lnTo>
                    <a:pt x="975" y="1312"/>
                  </a:lnTo>
                  <a:lnTo>
                    <a:pt x="801" y="1032"/>
                  </a:lnTo>
                  <a:lnTo>
                    <a:pt x="999" y="78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배포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파이프라인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구축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90CEA0A-388D-DE40-9772-2B7CCD6E5981}"/>
                </a:ext>
              </a:extLst>
            </p:cNvPr>
            <p:cNvSpPr>
              <a:spLocks/>
            </p:cNvSpPr>
            <p:nvPr/>
          </p:nvSpPr>
          <p:spPr bwMode="gray">
            <a:xfrm>
              <a:off x="11337925" y="1900238"/>
              <a:ext cx="1560513" cy="2063750"/>
            </a:xfrm>
            <a:custGeom>
              <a:avLst/>
              <a:gdLst/>
              <a:ahLst/>
              <a:cxnLst>
                <a:cxn ang="0">
                  <a:pos x="697" y="1300"/>
                </a:cxn>
                <a:cxn ang="0">
                  <a:pos x="978" y="1140"/>
                </a:cxn>
                <a:cxn ang="0">
                  <a:pos x="983" y="1026"/>
                </a:cxn>
                <a:cxn ang="0">
                  <a:pos x="977" y="950"/>
                </a:cxn>
                <a:cxn ang="0">
                  <a:pos x="965" y="875"/>
                </a:cxn>
                <a:cxn ang="0">
                  <a:pos x="949" y="800"/>
                </a:cxn>
                <a:cxn ang="0">
                  <a:pos x="928" y="727"/>
                </a:cxn>
                <a:cxn ang="0">
                  <a:pos x="899" y="655"/>
                </a:cxn>
                <a:cxn ang="0">
                  <a:pos x="866" y="586"/>
                </a:cxn>
                <a:cxn ang="0">
                  <a:pos x="828" y="519"/>
                </a:cxn>
                <a:cxn ang="0">
                  <a:pos x="785" y="454"/>
                </a:cxn>
                <a:cxn ang="0">
                  <a:pos x="738" y="395"/>
                </a:cxn>
                <a:cxn ang="0">
                  <a:pos x="689" y="336"/>
                </a:cxn>
                <a:cxn ang="0">
                  <a:pos x="632" y="283"/>
                </a:cxn>
                <a:cxn ang="0">
                  <a:pos x="573" y="233"/>
                </a:cxn>
                <a:cxn ang="0">
                  <a:pos x="510" y="187"/>
                </a:cxn>
                <a:cxn ang="0">
                  <a:pos x="443" y="147"/>
                </a:cxn>
                <a:cxn ang="0">
                  <a:pos x="375" y="109"/>
                </a:cxn>
                <a:cxn ang="0">
                  <a:pos x="303" y="77"/>
                </a:cxn>
                <a:cxn ang="0">
                  <a:pos x="229" y="50"/>
                </a:cxn>
                <a:cxn ang="0">
                  <a:pos x="154" y="28"/>
                </a:cxn>
                <a:cxn ang="0">
                  <a:pos x="77" y="11"/>
                </a:cxn>
                <a:cxn ang="0">
                  <a:pos x="0" y="0"/>
                </a:cxn>
                <a:cxn ang="0">
                  <a:pos x="172" y="276"/>
                </a:cxn>
                <a:cxn ang="0">
                  <a:pos x="6" y="551"/>
                </a:cxn>
                <a:cxn ang="0">
                  <a:pos x="60" y="568"/>
                </a:cxn>
                <a:cxn ang="0">
                  <a:pos x="113" y="590"/>
                </a:cxn>
                <a:cxn ang="0">
                  <a:pos x="164" y="617"/>
                </a:cxn>
                <a:cxn ang="0">
                  <a:pos x="211" y="649"/>
                </a:cxn>
                <a:cxn ang="0">
                  <a:pos x="254" y="685"/>
                </a:cxn>
                <a:cxn ang="0">
                  <a:pos x="293" y="726"/>
                </a:cxn>
                <a:cxn ang="0">
                  <a:pos x="330" y="768"/>
                </a:cxn>
                <a:cxn ang="0">
                  <a:pos x="359" y="816"/>
                </a:cxn>
                <a:cxn ang="0">
                  <a:pos x="384" y="866"/>
                </a:cxn>
                <a:cxn ang="0">
                  <a:pos x="404" y="917"/>
                </a:cxn>
                <a:cxn ang="0">
                  <a:pos x="419" y="971"/>
                </a:cxn>
                <a:cxn ang="0">
                  <a:pos x="428" y="1026"/>
                </a:cxn>
                <a:cxn ang="0">
                  <a:pos x="435" y="1149"/>
                </a:cxn>
                <a:cxn ang="0">
                  <a:pos x="697" y="1300"/>
                </a:cxn>
              </a:cxnLst>
              <a:rect l="0" t="0" r="r" b="b"/>
              <a:pathLst>
                <a:path w="983" h="1300">
                  <a:moveTo>
                    <a:pt x="697" y="1300"/>
                  </a:moveTo>
                  <a:lnTo>
                    <a:pt x="978" y="1140"/>
                  </a:lnTo>
                  <a:lnTo>
                    <a:pt x="983" y="1026"/>
                  </a:lnTo>
                  <a:lnTo>
                    <a:pt x="977" y="950"/>
                  </a:lnTo>
                  <a:lnTo>
                    <a:pt x="965" y="875"/>
                  </a:lnTo>
                  <a:lnTo>
                    <a:pt x="949" y="800"/>
                  </a:lnTo>
                  <a:lnTo>
                    <a:pt x="928" y="727"/>
                  </a:lnTo>
                  <a:lnTo>
                    <a:pt x="899" y="655"/>
                  </a:lnTo>
                  <a:lnTo>
                    <a:pt x="866" y="586"/>
                  </a:lnTo>
                  <a:lnTo>
                    <a:pt x="828" y="519"/>
                  </a:lnTo>
                  <a:lnTo>
                    <a:pt x="785" y="454"/>
                  </a:lnTo>
                  <a:lnTo>
                    <a:pt x="738" y="395"/>
                  </a:lnTo>
                  <a:lnTo>
                    <a:pt x="689" y="336"/>
                  </a:lnTo>
                  <a:lnTo>
                    <a:pt x="632" y="283"/>
                  </a:lnTo>
                  <a:lnTo>
                    <a:pt x="573" y="233"/>
                  </a:lnTo>
                  <a:lnTo>
                    <a:pt x="510" y="187"/>
                  </a:lnTo>
                  <a:lnTo>
                    <a:pt x="443" y="147"/>
                  </a:lnTo>
                  <a:lnTo>
                    <a:pt x="375" y="109"/>
                  </a:lnTo>
                  <a:lnTo>
                    <a:pt x="303" y="77"/>
                  </a:lnTo>
                  <a:lnTo>
                    <a:pt x="229" y="50"/>
                  </a:lnTo>
                  <a:lnTo>
                    <a:pt x="154" y="28"/>
                  </a:lnTo>
                  <a:lnTo>
                    <a:pt x="77" y="11"/>
                  </a:lnTo>
                  <a:lnTo>
                    <a:pt x="0" y="0"/>
                  </a:lnTo>
                  <a:lnTo>
                    <a:pt x="172" y="276"/>
                  </a:lnTo>
                  <a:lnTo>
                    <a:pt x="6" y="551"/>
                  </a:lnTo>
                  <a:lnTo>
                    <a:pt x="60" y="568"/>
                  </a:lnTo>
                  <a:lnTo>
                    <a:pt x="113" y="590"/>
                  </a:lnTo>
                  <a:lnTo>
                    <a:pt x="164" y="617"/>
                  </a:lnTo>
                  <a:lnTo>
                    <a:pt x="211" y="649"/>
                  </a:lnTo>
                  <a:lnTo>
                    <a:pt x="254" y="685"/>
                  </a:lnTo>
                  <a:lnTo>
                    <a:pt x="293" y="726"/>
                  </a:lnTo>
                  <a:lnTo>
                    <a:pt x="330" y="768"/>
                  </a:lnTo>
                  <a:lnTo>
                    <a:pt x="359" y="816"/>
                  </a:lnTo>
                  <a:lnTo>
                    <a:pt x="384" y="866"/>
                  </a:lnTo>
                  <a:lnTo>
                    <a:pt x="404" y="917"/>
                  </a:lnTo>
                  <a:lnTo>
                    <a:pt x="419" y="971"/>
                  </a:lnTo>
                  <a:lnTo>
                    <a:pt x="428" y="1026"/>
                  </a:lnTo>
                  <a:lnTo>
                    <a:pt x="435" y="1149"/>
                  </a:lnTo>
                  <a:lnTo>
                    <a:pt x="697" y="130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(java, </a:t>
              </a:r>
              <a:r>
                <a:rPr lang="en-US" altLang="ko-KR" dirty="0" err="1">
                  <a:solidFill>
                    <a:schemeClr val="tx1"/>
                  </a:solidFill>
                </a:rPr>
                <a:t>mvn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git)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472610" y="968276"/>
            <a:ext cx="303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프로젝트 </a:t>
            </a:r>
            <a:r>
              <a:rPr lang="en-US" altLang="ko-KR" dirty="0"/>
              <a:t>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456B0D-ED8F-584C-9FBD-6693031C8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25" y="1489876"/>
            <a:ext cx="8331189" cy="46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7B4547-0490-9C4F-8AAB-AE528A09DE1F}"/>
              </a:ext>
            </a:extLst>
          </p:cNvPr>
          <p:cNvSpPr/>
          <p:nvPr/>
        </p:nvSpPr>
        <p:spPr>
          <a:xfrm>
            <a:off x="4012902" y="1272436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666666"/>
                </a:solidFill>
                <a:latin typeface="+mj-ea"/>
                <a:ea typeface="+mj-ea"/>
              </a:rPr>
              <a:t>젠킨스</a:t>
            </a:r>
            <a:r>
              <a:rPr lang="ko-KR" altLang="en-US" b="1" dirty="0">
                <a:solidFill>
                  <a:srgbClr val="666666"/>
                </a:solidFill>
                <a:latin typeface="+mj-ea"/>
                <a:ea typeface="+mj-ea"/>
              </a:rPr>
              <a:t> 설치 과정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BFD642-A89A-0541-B39E-C4AFC950B5BF}"/>
              </a:ext>
            </a:extLst>
          </p:cNvPr>
          <p:cNvGrpSpPr/>
          <p:nvPr/>
        </p:nvGrpSpPr>
        <p:grpSpPr>
          <a:xfrm>
            <a:off x="4177656" y="1984803"/>
            <a:ext cx="3836688" cy="3691601"/>
            <a:chOff x="9413875" y="1890713"/>
            <a:chExt cx="3484563" cy="3400425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F5EFB28D-7FBE-F540-B52D-23BD3D5034BC}"/>
                </a:ext>
              </a:extLst>
            </p:cNvPr>
            <p:cNvSpPr>
              <a:spLocks/>
            </p:cNvSpPr>
            <p:nvPr/>
          </p:nvSpPr>
          <p:spPr bwMode="gray">
            <a:xfrm>
              <a:off x="9413875" y="1890713"/>
              <a:ext cx="2108200" cy="1477962"/>
            </a:xfrm>
            <a:custGeom>
              <a:avLst/>
              <a:gdLst/>
              <a:ahLst/>
              <a:cxnLst>
                <a:cxn ang="0">
                  <a:pos x="572" y="906"/>
                </a:cxn>
                <a:cxn ang="0">
                  <a:pos x="592" y="856"/>
                </a:cxn>
                <a:cxn ang="0">
                  <a:pos x="616" y="809"/>
                </a:cxn>
                <a:cxn ang="0">
                  <a:pos x="646" y="763"/>
                </a:cxn>
                <a:cxn ang="0">
                  <a:pos x="680" y="722"/>
                </a:cxn>
                <a:cxn ang="0">
                  <a:pos x="717" y="683"/>
                </a:cxn>
                <a:cxn ang="0">
                  <a:pos x="758" y="647"/>
                </a:cxn>
                <a:cxn ang="0">
                  <a:pos x="803" y="617"/>
                </a:cxn>
                <a:cxn ang="0">
                  <a:pos x="850" y="591"/>
                </a:cxn>
                <a:cxn ang="0">
                  <a:pos x="896" y="572"/>
                </a:cxn>
                <a:cxn ang="0">
                  <a:pos x="947" y="555"/>
                </a:cxn>
                <a:cxn ang="0">
                  <a:pos x="997" y="542"/>
                </a:cxn>
                <a:cxn ang="0">
                  <a:pos x="1049" y="535"/>
                </a:cxn>
                <a:cxn ang="0">
                  <a:pos x="1167" y="537"/>
                </a:cxn>
                <a:cxn ang="0">
                  <a:pos x="1328" y="290"/>
                </a:cxn>
                <a:cxn ang="0">
                  <a:pos x="1158" y="9"/>
                </a:cxn>
                <a:cxn ang="0">
                  <a:pos x="1062" y="0"/>
                </a:cxn>
                <a:cxn ang="0">
                  <a:pos x="952" y="8"/>
                </a:cxn>
                <a:cxn ang="0">
                  <a:pos x="873" y="21"/>
                </a:cxn>
                <a:cxn ang="0">
                  <a:pos x="797" y="38"/>
                </a:cxn>
                <a:cxn ang="0">
                  <a:pos x="722" y="63"/>
                </a:cxn>
                <a:cxn ang="0">
                  <a:pos x="649" y="91"/>
                </a:cxn>
                <a:cxn ang="0">
                  <a:pos x="578" y="124"/>
                </a:cxn>
                <a:cxn ang="0">
                  <a:pos x="509" y="163"/>
                </a:cxn>
                <a:cxn ang="0">
                  <a:pos x="443" y="207"/>
                </a:cxn>
                <a:cxn ang="0">
                  <a:pos x="380" y="256"/>
                </a:cxn>
                <a:cxn ang="0">
                  <a:pos x="321" y="309"/>
                </a:cxn>
                <a:cxn ang="0">
                  <a:pos x="265" y="367"/>
                </a:cxn>
                <a:cxn ang="0">
                  <a:pos x="214" y="426"/>
                </a:cxn>
                <a:cxn ang="0">
                  <a:pos x="168" y="491"/>
                </a:cxn>
                <a:cxn ang="0">
                  <a:pos x="127" y="560"/>
                </a:cxn>
                <a:cxn ang="0">
                  <a:pos x="91" y="630"/>
                </a:cxn>
                <a:cxn ang="0">
                  <a:pos x="59" y="701"/>
                </a:cxn>
                <a:cxn ang="0">
                  <a:pos x="34" y="777"/>
                </a:cxn>
                <a:cxn ang="0">
                  <a:pos x="14" y="853"/>
                </a:cxn>
                <a:cxn ang="0">
                  <a:pos x="0" y="931"/>
                </a:cxn>
                <a:cxn ang="0">
                  <a:pos x="299" y="738"/>
                </a:cxn>
                <a:cxn ang="0">
                  <a:pos x="572" y="906"/>
                </a:cxn>
              </a:cxnLst>
              <a:rect l="0" t="0" r="r" b="b"/>
              <a:pathLst>
                <a:path w="1328" h="931">
                  <a:moveTo>
                    <a:pt x="572" y="906"/>
                  </a:moveTo>
                  <a:lnTo>
                    <a:pt x="592" y="856"/>
                  </a:lnTo>
                  <a:lnTo>
                    <a:pt x="616" y="809"/>
                  </a:lnTo>
                  <a:lnTo>
                    <a:pt x="646" y="763"/>
                  </a:lnTo>
                  <a:lnTo>
                    <a:pt x="680" y="722"/>
                  </a:lnTo>
                  <a:lnTo>
                    <a:pt x="717" y="683"/>
                  </a:lnTo>
                  <a:lnTo>
                    <a:pt x="758" y="647"/>
                  </a:lnTo>
                  <a:lnTo>
                    <a:pt x="803" y="617"/>
                  </a:lnTo>
                  <a:lnTo>
                    <a:pt x="850" y="591"/>
                  </a:lnTo>
                  <a:lnTo>
                    <a:pt x="896" y="572"/>
                  </a:lnTo>
                  <a:lnTo>
                    <a:pt x="947" y="555"/>
                  </a:lnTo>
                  <a:lnTo>
                    <a:pt x="997" y="542"/>
                  </a:lnTo>
                  <a:lnTo>
                    <a:pt x="1049" y="535"/>
                  </a:lnTo>
                  <a:lnTo>
                    <a:pt x="1167" y="537"/>
                  </a:lnTo>
                  <a:lnTo>
                    <a:pt x="1328" y="290"/>
                  </a:lnTo>
                  <a:lnTo>
                    <a:pt x="1158" y="9"/>
                  </a:lnTo>
                  <a:lnTo>
                    <a:pt x="1062" y="0"/>
                  </a:lnTo>
                  <a:lnTo>
                    <a:pt x="952" y="8"/>
                  </a:lnTo>
                  <a:lnTo>
                    <a:pt x="873" y="21"/>
                  </a:lnTo>
                  <a:lnTo>
                    <a:pt x="797" y="38"/>
                  </a:lnTo>
                  <a:lnTo>
                    <a:pt x="722" y="63"/>
                  </a:lnTo>
                  <a:lnTo>
                    <a:pt x="649" y="91"/>
                  </a:lnTo>
                  <a:lnTo>
                    <a:pt x="578" y="124"/>
                  </a:lnTo>
                  <a:lnTo>
                    <a:pt x="509" y="163"/>
                  </a:lnTo>
                  <a:lnTo>
                    <a:pt x="443" y="207"/>
                  </a:lnTo>
                  <a:lnTo>
                    <a:pt x="380" y="256"/>
                  </a:lnTo>
                  <a:lnTo>
                    <a:pt x="321" y="309"/>
                  </a:lnTo>
                  <a:lnTo>
                    <a:pt x="265" y="367"/>
                  </a:lnTo>
                  <a:lnTo>
                    <a:pt x="214" y="426"/>
                  </a:lnTo>
                  <a:lnTo>
                    <a:pt x="168" y="491"/>
                  </a:lnTo>
                  <a:lnTo>
                    <a:pt x="127" y="560"/>
                  </a:lnTo>
                  <a:lnTo>
                    <a:pt x="91" y="630"/>
                  </a:lnTo>
                  <a:lnTo>
                    <a:pt x="59" y="701"/>
                  </a:lnTo>
                  <a:lnTo>
                    <a:pt x="34" y="777"/>
                  </a:lnTo>
                  <a:lnTo>
                    <a:pt x="14" y="853"/>
                  </a:lnTo>
                  <a:lnTo>
                    <a:pt x="0" y="931"/>
                  </a:lnTo>
                  <a:lnTo>
                    <a:pt x="299" y="738"/>
                  </a:lnTo>
                  <a:lnTo>
                    <a:pt x="572" y="90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설치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BC362E2-B1F6-174D-B0AC-F4D8F0169BA8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25163" y="3806825"/>
              <a:ext cx="2062162" cy="1484313"/>
            </a:xfrm>
            <a:custGeom>
              <a:avLst/>
              <a:gdLst/>
              <a:ahLst/>
              <a:cxnLst>
                <a:cxn ang="0">
                  <a:pos x="736" y="1"/>
                </a:cxn>
                <a:cxn ang="0">
                  <a:pos x="721" y="50"/>
                </a:cxn>
                <a:cxn ang="0">
                  <a:pos x="700" y="95"/>
                </a:cxn>
                <a:cxn ang="0">
                  <a:pos x="676" y="142"/>
                </a:cxn>
                <a:cxn ang="0">
                  <a:pos x="647" y="183"/>
                </a:cxn>
                <a:cxn ang="0">
                  <a:pos x="614" y="222"/>
                </a:cxn>
                <a:cxn ang="0">
                  <a:pos x="578" y="259"/>
                </a:cxn>
                <a:cxn ang="0">
                  <a:pos x="537" y="292"/>
                </a:cxn>
                <a:cxn ang="0">
                  <a:pos x="495" y="320"/>
                </a:cxn>
                <a:cxn ang="0">
                  <a:pos x="448" y="346"/>
                </a:cxn>
                <a:cxn ang="0">
                  <a:pos x="399" y="368"/>
                </a:cxn>
                <a:cxn ang="0">
                  <a:pos x="349" y="383"/>
                </a:cxn>
                <a:cxn ang="0">
                  <a:pos x="297" y="394"/>
                </a:cxn>
                <a:cxn ang="0">
                  <a:pos x="233" y="404"/>
                </a:cxn>
                <a:cxn ang="0">
                  <a:pos x="170" y="404"/>
                </a:cxn>
                <a:cxn ang="0">
                  <a:pos x="101" y="499"/>
                </a:cxn>
                <a:cxn ang="0">
                  <a:pos x="0" y="631"/>
                </a:cxn>
                <a:cxn ang="0">
                  <a:pos x="167" y="929"/>
                </a:cxn>
                <a:cxn ang="0">
                  <a:pos x="297" y="935"/>
                </a:cxn>
                <a:cxn ang="0">
                  <a:pos x="371" y="927"/>
                </a:cxn>
                <a:cxn ang="0">
                  <a:pos x="444" y="912"/>
                </a:cxn>
                <a:cxn ang="0">
                  <a:pos x="517" y="895"/>
                </a:cxn>
                <a:cxn ang="0">
                  <a:pos x="588" y="871"/>
                </a:cxn>
                <a:cxn ang="0">
                  <a:pos x="657" y="844"/>
                </a:cxn>
                <a:cxn ang="0">
                  <a:pos x="724" y="812"/>
                </a:cxn>
                <a:cxn ang="0">
                  <a:pos x="788" y="775"/>
                </a:cxn>
                <a:cxn ang="0">
                  <a:pos x="851" y="734"/>
                </a:cxn>
                <a:cxn ang="0">
                  <a:pos x="911" y="689"/>
                </a:cxn>
                <a:cxn ang="0">
                  <a:pos x="967" y="641"/>
                </a:cxn>
                <a:cxn ang="0">
                  <a:pos x="1021" y="587"/>
                </a:cxn>
                <a:cxn ang="0">
                  <a:pos x="1068" y="531"/>
                </a:cxn>
                <a:cxn ang="0">
                  <a:pos x="1112" y="473"/>
                </a:cxn>
                <a:cxn ang="0">
                  <a:pos x="1153" y="412"/>
                </a:cxn>
                <a:cxn ang="0">
                  <a:pos x="1189" y="347"/>
                </a:cxn>
                <a:cxn ang="0">
                  <a:pos x="1221" y="282"/>
                </a:cxn>
                <a:cxn ang="0">
                  <a:pos x="1247" y="212"/>
                </a:cxn>
                <a:cxn ang="0">
                  <a:pos x="1270" y="143"/>
                </a:cxn>
                <a:cxn ang="0">
                  <a:pos x="1287" y="71"/>
                </a:cxn>
                <a:cxn ang="0">
                  <a:pos x="1299" y="0"/>
                </a:cxn>
                <a:cxn ang="0">
                  <a:pos x="1022" y="161"/>
                </a:cxn>
                <a:cxn ang="0">
                  <a:pos x="736" y="1"/>
                </a:cxn>
              </a:cxnLst>
              <a:rect l="0" t="0" r="r" b="b"/>
              <a:pathLst>
                <a:path w="1299" h="935">
                  <a:moveTo>
                    <a:pt x="736" y="1"/>
                  </a:moveTo>
                  <a:lnTo>
                    <a:pt x="721" y="50"/>
                  </a:lnTo>
                  <a:lnTo>
                    <a:pt x="700" y="95"/>
                  </a:lnTo>
                  <a:lnTo>
                    <a:pt x="676" y="142"/>
                  </a:lnTo>
                  <a:lnTo>
                    <a:pt x="647" y="183"/>
                  </a:lnTo>
                  <a:lnTo>
                    <a:pt x="614" y="222"/>
                  </a:lnTo>
                  <a:lnTo>
                    <a:pt x="578" y="259"/>
                  </a:lnTo>
                  <a:lnTo>
                    <a:pt x="537" y="292"/>
                  </a:lnTo>
                  <a:lnTo>
                    <a:pt x="495" y="320"/>
                  </a:lnTo>
                  <a:lnTo>
                    <a:pt x="448" y="346"/>
                  </a:lnTo>
                  <a:lnTo>
                    <a:pt x="399" y="368"/>
                  </a:lnTo>
                  <a:lnTo>
                    <a:pt x="349" y="383"/>
                  </a:lnTo>
                  <a:lnTo>
                    <a:pt x="297" y="394"/>
                  </a:lnTo>
                  <a:lnTo>
                    <a:pt x="233" y="404"/>
                  </a:lnTo>
                  <a:lnTo>
                    <a:pt x="170" y="404"/>
                  </a:lnTo>
                  <a:lnTo>
                    <a:pt x="101" y="499"/>
                  </a:lnTo>
                  <a:lnTo>
                    <a:pt x="0" y="631"/>
                  </a:lnTo>
                  <a:lnTo>
                    <a:pt x="167" y="929"/>
                  </a:lnTo>
                  <a:lnTo>
                    <a:pt x="297" y="935"/>
                  </a:lnTo>
                  <a:lnTo>
                    <a:pt x="371" y="927"/>
                  </a:lnTo>
                  <a:lnTo>
                    <a:pt x="444" y="912"/>
                  </a:lnTo>
                  <a:lnTo>
                    <a:pt x="517" y="895"/>
                  </a:lnTo>
                  <a:lnTo>
                    <a:pt x="588" y="871"/>
                  </a:lnTo>
                  <a:lnTo>
                    <a:pt x="657" y="844"/>
                  </a:lnTo>
                  <a:lnTo>
                    <a:pt x="724" y="812"/>
                  </a:lnTo>
                  <a:lnTo>
                    <a:pt x="788" y="775"/>
                  </a:lnTo>
                  <a:lnTo>
                    <a:pt x="851" y="734"/>
                  </a:lnTo>
                  <a:lnTo>
                    <a:pt x="911" y="689"/>
                  </a:lnTo>
                  <a:lnTo>
                    <a:pt x="967" y="641"/>
                  </a:lnTo>
                  <a:lnTo>
                    <a:pt x="1021" y="587"/>
                  </a:lnTo>
                  <a:lnTo>
                    <a:pt x="1068" y="531"/>
                  </a:lnTo>
                  <a:lnTo>
                    <a:pt x="1112" y="473"/>
                  </a:lnTo>
                  <a:lnTo>
                    <a:pt x="1153" y="412"/>
                  </a:lnTo>
                  <a:lnTo>
                    <a:pt x="1189" y="347"/>
                  </a:lnTo>
                  <a:lnTo>
                    <a:pt x="1221" y="282"/>
                  </a:lnTo>
                  <a:lnTo>
                    <a:pt x="1247" y="212"/>
                  </a:lnTo>
                  <a:lnTo>
                    <a:pt x="1270" y="143"/>
                  </a:lnTo>
                  <a:lnTo>
                    <a:pt x="1287" y="71"/>
                  </a:lnTo>
                  <a:lnTo>
                    <a:pt x="1299" y="0"/>
                  </a:lnTo>
                  <a:lnTo>
                    <a:pt x="1022" y="161"/>
                  </a:lnTo>
                  <a:lnTo>
                    <a:pt x="736" y="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프로젝트 세팅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(git </a:t>
              </a:r>
              <a:r>
                <a:rPr lang="ko-KR" altLang="en-US" dirty="0">
                  <a:solidFill>
                    <a:schemeClr val="tx1"/>
                  </a:solidFill>
                </a:rPr>
                <a:t>정보 가져오기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0A51AA-4B2E-FF47-A2F8-35C5ABC88C3C}"/>
                </a:ext>
              </a:extLst>
            </p:cNvPr>
            <p:cNvSpPr>
              <a:spLocks/>
            </p:cNvSpPr>
            <p:nvPr/>
          </p:nvSpPr>
          <p:spPr bwMode="gray">
            <a:xfrm>
              <a:off x="9439275" y="3168650"/>
              <a:ext cx="1585913" cy="2082800"/>
            </a:xfrm>
            <a:custGeom>
              <a:avLst/>
              <a:gdLst/>
              <a:ahLst/>
              <a:cxnLst>
                <a:cxn ang="0">
                  <a:pos x="999" y="788"/>
                </a:cxn>
                <a:cxn ang="0">
                  <a:pos x="946" y="774"/>
                </a:cxn>
                <a:cxn ang="0">
                  <a:pos x="896" y="757"/>
                </a:cxn>
                <a:cxn ang="0">
                  <a:pos x="845" y="737"/>
                </a:cxn>
                <a:cxn ang="0">
                  <a:pos x="800" y="711"/>
                </a:cxn>
                <a:cxn ang="0">
                  <a:pos x="755" y="680"/>
                </a:cxn>
                <a:cxn ang="0">
                  <a:pos x="714" y="646"/>
                </a:cxn>
                <a:cxn ang="0">
                  <a:pos x="677" y="607"/>
                </a:cxn>
                <a:cxn ang="0">
                  <a:pos x="645" y="568"/>
                </a:cxn>
                <a:cxn ang="0">
                  <a:pos x="615" y="523"/>
                </a:cxn>
                <a:cxn ang="0">
                  <a:pos x="594" y="486"/>
                </a:cxn>
                <a:cxn ang="0">
                  <a:pos x="577" y="447"/>
                </a:cxn>
                <a:cxn ang="0">
                  <a:pos x="563" y="406"/>
                </a:cxn>
                <a:cxn ang="0">
                  <a:pos x="552" y="358"/>
                </a:cxn>
                <a:cxn ang="0">
                  <a:pos x="544" y="304"/>
                </a:cxn>
                <a:cxn ang="0">
                  <a:pos x="544" y="232"/>
                </a:cxn>
                <a:cxn ang="0">
                  <a:pos x="550" y="155"/>
                </a:cxn>
                <a:cxn ang="0">
                  <a:pos x="283" y="0"/>
                </a:cxn>
                <a:cxn ang="0">
                  <a:pos x="0" y="176"/>
                </a:cxn>
                <a:cxn ang="0">
                  <a:pos x="1" y="289"/>
                </a:cxn>
                <a:cxn ang="0">
                  <a:pos x="7" y="365"/>
                </a:cxn>
                <a:cxn ang="0">
                  <a:pos x="19" y="442"/>
                </a:cxn>
                <a:cxn ang="0">
                  <a:pos x="38" y="515"/>
                </a:cxn>
                <a:cxn ang="0">
                  <a:pos x="59" y="590"/>
                </a:cxn>
                <a:cxn ang="0">
                  <a:pos x="87" y="661"/>
                </a:cxn>
                <a:cxn ang="0">
                  <a:pos x="121" y="730"/>
                </a:cxn>
                <a:cxn ang="0">
                  <a:pos x="160" y="798"/>
                </a:cxn>
                <a:cxn ang="0">
                  <a:pos x="202" y="860"/>
                </a:cxn>
                <a:cxn ang="0">
                  <a:pos x="249" y="918"/>
                </a:cxn>
                <a:cxn ang="0">
                  <a:pos x="301" y="973"/>
                </a:cxn>
                <a:cxn ang="0">
                  <a:pos x="357" y="1027"/>
                </a:cxn>
                <a:cxn ang="0">
                  <a:pos x="415" y="1075"/>
                </a:cxn>
                <a:cxn ang="0">
                  <a:pos x="477" y="1120"/>
                </a:cxn>
                <a:cxn ang="0">
                  <a:pos x="542" y="1162"/>
                </a:cxn>
                <a:cxn ang="0">
                  <a:pos x="610" y="1197"/>
                </a:cxn>
                <a:cxn ang="0">
                  <a:pos x="679" y="1230"/>
                </a:cxn>
                <a:cxn ang="0">
                  <a:pos x="751" y="1257"/>
                </a:cxn>
                <a:cxn ang="0">
                  <a:pos x="824" y="1280"/>
                </a:cxn>
                <a:cxn ang="0">
                  <a:pos x="898" y="1297"/>
                </a:cxn>
                <a:cxn ang="0">
                  <a:pos x="975" y="1312"/>
                </a:cxn>
                <a:cxn ang="0">
                  <a:pos x="801" y="1032"/>
                </a:cxn>
                <a:cxn ang="0">
                  <a:pos x="999" y="788"/>
                </a:cxn>
              </a:cxnLst>
              <a:rect l="0" t="0" r="r" b="b"/>
              <a:pathLst>
                <a:path w="999" h="1312">
                  <a:moveTo>
                    <a:pt x="999" y="788"/>
                  </a:moveTo>
                  <a:lnTo>
                    <a:pt x="946" y="774"/>
                  </a:lnTo>
                  <a:lnTo>
                    <a:pt x="896" y="757"/>
                  </a:lnTo>
                  <a:lnTo>
                    <a:pt x="845" y="737"/>
                  </a:lnTo>
                  <a:lnTo>
                    <a:pt x="800" y="711"/>
                  </a:lnTo>
                  <a:lnTo>
                    <a:pt x="755" y="680"/>
                  </a:lnTo>
                  <a:lnTo>
                    <a:pt x="714" y="646"/>
                  </a:lnTo>
                  <a:lnTo>
                    <a:pt x="677" y="607"/>
                  </a:lnTo>
                  <a:lnTo>
                    <a:pt x="645" y="568"/>
                  </a:lnTo>
                  <a:lnTo>
                    <a:pt x="615" y="523"/>
                  </a:lnTo>
                  <a:lnTo>
                    <a:pt x="594" y="486"/>
                  </a:lnTo>
                  <a:lnTo>
                    <a:pt x="577" y="447"/>
                  </a:lnTo>
                  <a:lnTo>
                    <a:pt x="563" y="406"/>
                  </a:lnTo>
                  <a:lnTo>
                    <a:pt x="552" y="358"/>
                  </a:lnTo>
                  <a:lnTo>
                    <a:pt x="544" y="304"/>
                  </a:lnTo>
                  <a:lnTo>
                    <a:pt x="544" y="232"/>
                  </a:lnTo>
                  <a:lnTo>
                    <a:pt x="550" y="155"/>
                  </a:lnTo>
                  <a:lnTo>
                    <a:pt x="283" y="0"/>
                  </a:lnTo>
                  <a:lnTo>
                    <a:pt x="0" y="176"/>
                  </a:lnTo>
                  <a:lnTo>
                    <a:pt x="1" y="289"/>
                  </a:lnTo>
                  <a:lnTo>
                    <a:pt x="7" y="365"/>
                  </a:lnTo>
                  <a:lnTo>
                    <a:pt x="19" y="442"/>
                  </a:lnTo>
                  <a:lnTo>
                    <a:pt x="38" y="515"/>
                  </a:lnTo>
                  <a:lnTo>
                    <a:pt x="59" y="590"/>
                  </a:lnTo>
                  <a:lnTo>
                    <a:pt x="87" y="661"/>
                  </a:lnTo>
                  <a:lnTo>
                    <a:pt x="121" y="730"/>
                  </a:lnTo>
                  <a:lnTo>
                    <a:pt x="160" y="798"/>
                  </a:lnTo>
                  <a:lnTo>
                    <a:pt x="202" y="860"/>
                  </a:lnTo>
                  <a:lnTo>
                    <a:pt x="249" y="918"/>
                  </a:lnTo>
                  <a:lnTo>
                    <a:pt x="301" y="973"/>
                  </a:lnTo>
                  <a:lnTo>
                    <a:pt x="357" y="1027"/>
                  </a:lnTo>
                  <a:lnTo>
                    <a:pt x="415" y="1075"/>
                  </a:lnTo>
                  <a:lnTo>
                    <a:pt x="477" y="1120"/>
                  </a:lnTo>
                  <a:lnTo>
                    <a:pt x="542" y="1162"/>
                  </a:lnTo>
                  <a:lnTo>
                    <a:pt x="610" y="1197"/>
                  </a:lnTo>
                  <a:lnTo>
                    <a:pt x="679" y="1230"/>
                  </a:lnTo>
                  <a:lnTo>
                    <a:pt x="751" y="1257"/>
                  </a:lnTo>
                  <a:lnTo>
                    <a:pt x="824" y="1280"/>
                  </a:lnTo>
                  <a:lnTo>
                    <a:pt x="898" y="1297"/>
                  </a:lnTo>
                  <a:lnTo>
                    <a:pt x="975" y="1312"/>
                  </a:lnTo>
                  <a:lnTo>
                    <a:pt x="801" y="1032"/>
                  </a:lnTo>
                  <a:lnTo>
                    <a:pt x="999" y="78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배포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파이프라인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구축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90CEA0A-388D-DE40-9772-2B7CCD6E5981}"/>
                </a:ext>
              </a:extLst>
            </p:cNvPr>
            <p:cNvSpPr>
              <a:spLocks/>
            </p:cNvSpPr>
            <p:nvPr/>
          </p:nvSpPr>
          <p:spPr bwMode="gray">
            <a:xfrm>
              <a:off x="11337925" y="1900238"/>
              <a:ext cx="1560513" cy="2063750"/>
            </a:xfrm>
            <a:custGeom>
              <a:avLst/>
              <a:gdLst/>
              <a:ahLst/>
              <a:cxnLst>
                <a:cxn ang="0">
                  <a:pos x="697" y="1300"/>
                </a:cxn>
                <a:cxn ang="0">
                  <a:pos x="978" y="1140"/>
                </a:cxn>
                <a:cxn ang="0">
                  <a:pos x="983" y="1026"/>
                </a:cxn>
                <a:cxn ang="0">
                  <a:pos x="977" y="950"/>
                </a:cxn>
                <a:cxn ang="0">
                  <a:pos x="965" y="875"/>
                </a:cxn>
                <a:cxn ang="0">
                  <a:pos x="949" y="800"/>
                </a:cxn>
                <a:cxn ang="0">
                  <a:pos x="928" y="727"/>
                </a:cxn>
                <a:cxn ang="0">
                  <a:pos x="899" y="655"/>
                </a:cxn>
                <a:cxn ang="0">
                  <a:pos x="866" y="586"/>
                </a:cxn>
                <a:cxn ang="0">
                  <a:pos x="828" y="519"/>
                </a:cxn>
                <a:cxn ang="0">
                  <a:pos x="785" y="454"/>
                </a:cxn>
                <a:cxn ang="0">
                  <a:pos x="738" y="395"/>
                </a:cxn>
                <a:cxn ang="0">
                  <a:pos x="689" y="336"/>
                </a:cxn>
                <a:cxn ang="0">
                  <a:pos x="632" y="283"/>
                </a:cxn>
                <a:cxn ang="0">
                  <a:pos x="573" y="233"/>
                </a:cxn>
                <a:cxn ang="0">
                  <a:pos x="510" y="187"/>
                </a:cxn>
                <a:cxn ang="0">
                  <a:pos x="443" y="147"/>
                </a:cxn>
                <a:cxn ang="0">
                  <a:pos x="375" y="109"/>
                </a:cxn>
                <a:cxn ang="0">
                  <a:pos x="303" y="77"/>
                </a:cxn>
                <a:cxn ang="0">
                  <a:pos x="229" y="50"/>
                </a:cxn>
                <a:cxn ang="0">
                  <a:pos x="154" y="28"/>
                </a:cxn>
                <a:cxn ang="0">
                  <a:pos x="77" y="11"/>
                </a:cxn>
                <a:cxn ang="0">
                  <a:pos x="0" y="0"/>
                </a:cxn>
                <a:cxn ang="0">
                  <a:pos x="172" y="276"/>
                </a:cxn>
                <a:cxn ang="0">
                  <a:pos x="6" y="551"/>
                </a:cxn>
                <a:cxn ang="0">
                  <a:pos x="60" y="568"/>
                </a:cxn>
                <a:cxn ang="0">
                  <a:pos x="113" y="590"/>
                </a:cxn>
                <a:cxn ang="0">
                  <a:pos x="164" y="617"/>
                </a:cxn>
                <a:cxn ang="0">
                  <a:pos x="211" y="649"/>
                </a:cxn>
                <a:cxn ang="0">
                  <a:pos x="254" y="685"/>
                </a:cxn>
                <a:cxn ang="0">
                  <a:pos x="293" y="726"/>
                </a:cxn>
                <a:cxn ang="0">
                  <a:pos x="330" y="768"/>
                </a:cxn>
                <a:cxn ang="0">
                  <a:pos x="359" y="816"/>
                </a:cxn>
                <a:cxn ang="0">
                  <a:pos x="384" y="866"/>
                </a:cxn>
                <a:cxn ang="0">
                  <a:pos x="404" y="917"/>
                </a:cxn>
                <a:cxn ang="0">
                  <a:pos x="419" y="971"/>
                </a:cxn>
                <a:cxn ang="0">
                  <a:pos x="428" y="1026"/>
                </a:cxn>
                <a:cxn ang="0">
                  <a:pos x="435" y="1149"/>
                </a:cxn>
                <a:cxn ang="0">
                  <a:pos x="697" y="1300"/>
                </a:cxn>
              </a:cxnLst>
              <a:rect l="0" t="0" r="r" b="b"/>
              <a:pathLst>
                <a:path w="983" h="1300">
                  <a:moveTo>
                    <a:pt x="697" y="1300"/>
                  </a:moveTo>
                  <a:lnTo>
                    <a:pt x="978" y="1140"/>
                  </a:lnTo>
                  <a:lnTo>
                    <a:pt x="983" y="1026"/>
                  </a:lnTo>
                  <a:lnTo>
                    <a:pt x="977" y="950"/>
                  </a:lnTo>
                  <a:lnTo>
                    <a:pt x="965" y="875"/>
                  </a:lnTo>
                  <a:lnTo>
                    <a:pt x="949" y="800"/>
                  </a:lnTo>
                  <a:lnTo>
                    <a:pt x="928" y="727"/>
                  </a:lnTo>
                  <a:lnTo>
                    <a:pt x="899" y="655"/>
                  </a:lnTo>
                  <a:lnTo>
                    <a:pt x="866" y="586"/>
                  </a:lnTo>
                  <a:lnTo>
                    <a:pt x="828" y="519"/>
                  </a:lnTo>
                  <a:lnTo>
                    <a:pt x="785" y="454"/>
                  </a:lnTo>
                  <a:lnTo>
                    <a:pt x="738" y="395"/>
                  </a:lnTo>
                  <a:lnTo>
                    <a:pt x="689" y="336"/>
                  </a:lnTo>
                  <a:lnTo>
                    <a:pt x="632" y="283"/>
                  </a:lnTo>
                  <a:lnTo>
                    <a:pt x="573" y="233"/>
                  </a:lnTo>
                  <a:lnTo>
                    <a:pt x="510" y="187"/>
                  </a:lnTo>
                  <a:lnTo>
                    <a:pt x="443" y="147"/>
                  </a:lnTo>
                  <a:lnTo>
                    <a:pt x="375" y="109"/>
                  </a:lnTo>
                  <a:lnTo>
                    <a:pt x="303" y="77"/>
                  </a:lnTo>
                  <a:lnTo>
                    <a:pt x="229" y="50"/>
                  </a:lnTo>
                  <a:lnTo>
                    <a:pt x="154" y="28"/>
                  </a:lnTo>
                  <a:lnTo>
                    <a:pt x="77" y="11"/>
                  </a:lnTo>
                  <a:lnTo>
                    <a:pt x="0" y="0"/>
                  </a:lnTo>
                  <a:lnTo>
                    <a:pt x="172" y="276"/>
                  </a:lnTo>
                  <a:lnTo>
                    <a:pt x="6" y="551"/>
                  </a:lnTo>
                  <a:lnTo>
                    <a:pt x="60" y="568"/>
                  </a:lnTo>
                  <a:lnTo>
                    <a:pt x="113" y="590"/>
                  </a:lnTo>
                  <a:lnTo>
                    <a:pt x="164" y="617"/>
                  </a:lnTo>
                  <a:lnTo>
                    <a:pt x="211" y="649"/>
                  </a:lnTo>
                  <a:lnTo>
                    <a:pt x="254" y="685"/>
                  </a:lnTo>
                  <a:lnTo>
                    <a:pt x="293" y="726"/>
                  </a:lnTo>
                  <a:lnTo>
                    <a:pt x="330" y="768"/>
                  </a:lnTo>
                  <a:lnTo>
                    <a:pt x="359" y="816"/>
                  </a:lnTo>
                  <a:lnTo>
                    <a:pt x="384" y="866"/>
                  </a:lnTo>
                  <a:lnTo>
                    <a:pt x="404" y="917"/>
                  </a:lnTo>
                  <a:lnTo>
                    <a:pt x="419" y="971"/>
                  </a:lnTo>
                  <a:lnTo>
                    <a:pt x="428" y="1026"/>
                  </a:lnTo>
                  <a:lnTo>
                    <a:pt x="435" y="1149"/>
                  </a:lnTo>
                  <a:lnTo>
                    <a:pt x="697" y="1300"/>
                  </a:lnTo>
                </a:path>
              </a:pathLst>
            </a:cu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(java, </a:t>
              </a:r>
              <a:r>
                <a:rPr lang="en-US" altLang="ko-KR" dirty="0" err="1">
                  <a:solidFill>
                    <a:schemeClr val="tx1"/>
                  </a:solidFill>
                </a:rPr>
                <a:t>mvn</a:t>
              </a:r>
              <a:r>
                <a:rPr lang="en-US" altLang="ko-KR" dirty="0">
                  <a:solidFill>
                    <a:schemeClr val="tx1"/>
                  </a:solidFill>
                </a:rPr>
                <a:t>, git)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7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E4154D-5C6A-B64E-974E-5491ED8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1337608"/>
            <a:ext cx="10743210" cy="43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0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D20189-3DA9-FB42-B37E-55BFF4D9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407750"/>
            <a:ext cx="9971314" cy="44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9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D0158-22B8-2A4E-A828-BEF05AF18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96" y="1337608"/>
            <a:ext cx="8051929" cy="46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165C84-B61C-324C-B4A6-0F486EC48C71}"/>
              </a:ext>
            </a:extLst>
          </p:cNvPr>
          <p:cNvSpPr/>
          <p:nvPr/>
        </p:nvSpPr>
        <p:spPr>
          <a:xfrm>
            <a:off x="875719" y="1444672"/>
            <a:ext cx="715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터미널 </a:t>
            </a:r>
            <a:r>
              <a:rPr lang="en-US" altLang="ko-KR" dirty="0"/>
              <a:t>–</a:t>
            </a:r>
            <a:r>
              <a:rPr lang="ko-KR" altLang="en-US" dirty="0"/>
              <a:t> 자바 설치 확인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ko-KR" altLang="en-US" dirty="0"/>
              <a:t>설치 확인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설치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32E5B-C7DD-2C45-BE8D-F1B1149A2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22" y="1814004"/>
            <a:ext cx="6317894" cy="41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소개 및 설치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78B0A9-B393-824F-BB31-93F88A242C24}"/>
              </a:ext>
            </a:extLst>
          </p:cNvPr>
          <p:cNvSpPr/>
          <p:nvPr/>
        </p:nvSpPr>
        <p:spPr>
          <a:xfrm>
            <a:off x="223228" y="968276"/>
            <a:ext cx="3771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젠킨스</a:t>
            </a:r>
            <a:r>
              <a:rPr lang="ko-KR" altLang="en-US" dirty="0"/>
              <a:t> 설정 </a:t>
            </a:r>
            <a:r>
              <a:rPr lang="en-US" altLang="ko-KR" dirty="0"/>
              <a:t>(java, </a:t>
            </a:r>
            <a:r>
              <a:rPr lang="en-US" altLang="ko-KR" dirty="0" err="1"/>
              <a:t>mvn</a:t>
            </a:r>
            <a:r>
              <a:rPr lang="en-US" altLang="ko-KR" dirty="0"/>
              <a:t>, git)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F9B18C-B070-7241-BD50-AC72826A6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1527878"/>
            <a:ext cx="9472551" cy="42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890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1712</Words>
  <Application>Microsoft Macintosh PowerPoint</Application>
  <PresentationFormat>와이드스크린</PresentationFormat>
  <Paragraphs>237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Gotham</vt:lpstr>
      <vt:lpstr>Noto Sans CJK KR Bold</vt:lpstr>
      <vt:lpstr>Noto Sans CJK KR Medium</vt:lpstr>
      <vt:lpstr>Noto Sans CJK KR Regular</vt:lpstr>
      <vt:lpstr>Arial</vt:lpstr>
      <vt:lpstr>표지</vt:lpstr>
      <vt:lpstr>속지</vt:lpstr>
      <vt:lpstr>PowerPoint 프레젠테이션</vt:lpstr>
      <vt:lpstr>버젼 관리와 자동화 빌드툴 이해하기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  <vt:lpstr>Jenkins 소개 및 설치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166</cp:revision>
  <dcterms:created xsi:type="dcterms:W3CDTF">2018-11-30T07:55:16Z</dcterms:created>
  <dcterms:modified xsi:type="dcterms:W3CDTF">2019-12-12T12:24:45Z</dcterms:modified>
</cp:coreProperties>
</file>