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48" r:id="rId2"/>
  </p:sldMasterIdLst>
  <p:notesMasterIdLst>
    <p:notesMasterId r:id="rId25"/>
  </p:notesMasterIdLst>
  <p:handoutMasterIdLst>
    <p:handoutMasterId r:id="rId26"/>
  </p:handoutMasterIdLst>
  <p:sldIdLst>
    <p:sldId id="294" r:id="rId3"/>
    <p:sldId id="286" r:id="rId4"/>
    <p:sldId id="320" r:id="rId5"/>
    <p:sldId id="321" r:id="rId6"/>
    <p:sldId id="322" r:id="rId7"/>
    <p:sldId id="324" r:id="rId8"/>
    <p:sldId id="327" r:id="rId9"/>
    <p:sldId id="328" r:id="rId10"/>
    <p:sldId id="330" r:id="rId11"/>
    <p:sldId id="329" r:id="rId12"/>
    <p:sldId id="331" r:id="rId13"/>
    <p:sldId id="326" r:id="rId14"/>
    <p:sldId id="323" r:id="rId15"/>
    <p:sldId id="325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34B"/>
    <a:srgbClr val="EE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57" autoAdjust="0"/>
    <p:restoredTop sz="82956" autoAdjust="0"/>
  </p:normalViewPr>
  <p:slideViewPr>
    <p:cSldViewPr snapToGrid="0" showGuides="1">
      <p:cViewPr varScale="1">
        <p:scale>
          <a:sx n="107" d="100"/>
          <a:sy n="107" d="100"/>
        </p:scale>
        <p:origin x="1624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2019. 12. 12.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2019. 12. 12.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이번 시간은 지난 시간에 이어 </a:t>
            </a:r>
            <a:r>
              <a:rPr kumimoji="1" lang="ko-KR" altLang="en-US" dirty="0" err="1"/>
              <a:t>젠킨스에</a:t>
            </a:r>
            <a:r>
              <a:rPr kumimoji="1" lang="ko-KR" altLang="en-US" dirty="0"/>
              <a:t> 대해서 살펴보려고 합니다</a:t>
            </a:r>
            <a:r>
              <a:rPr kumimoji="1" lang="en-US" altLang="ko-KR" dirty="0"/>
              <a:t>!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419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복사했던 키 정보를 이 </a:t>
            </a:r>
            <a:r>
              <a:rPr kumimoji="1" lang="en-US" altLang="ko-KR" dirty="0"/>
              <a:t>Passphrase. </a:t>
            </a:r>
            <a:r>
              <a:rPr kumimoji="1" lang="ko-KR" altLang="en-US" dirty="0"/>
              <a:t>에 입력해 줍니다 그리고 키의 위치 정보를 입력해줍니다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</a:t>
            </a:r>
            <a:r>
              <a:rPr kumimoji="1" lang="en-US" altLang="ko-KR" dirty="0"/>
              <a:t>SSH</a:t>
            </a:r>
            <a:r>
              <a:rPr kumimoji="1" lang="ko-KR" altLang="en-US" dirty="0"/>
              <a:t> </a:t>
            </a:r>
            <a:r>
              <a:rPr kumimoji="1" lang="en-US" altLang="ko-KR" dirty="0"/>
              <a:t>Servers </a:t>
            </a:r>
            <a:r>
              <a:rPr kumimoji="1" lang="ko-KR" altLang="en-US" dirty="0"/>
              <a:t>의 정보는</a:t>
            </a:r>
            <a:endParaRPr kumimoji="1" lang="en-US" altLang="ko-KR" dirty="0"/>
          </a:p>
          <a:p>
            <a:r>
              <a:rPr kumimoji="1" lang="ko-KR" altLang="en-US" dirty="0"/>
              <a:t>우리가 </a:t>
            </a:r>
            <a:r>
              <a:rPr kumimoji="1" lang="en-US" altLang="ko-KR" dirty="0"/>
              <a:t>AWS 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TOMCAT </a:t>
            </a:r>
            <a:r>
              <a:rPr kumimoji="1" lang="ko-KR" altLang="en-US" dirty="0"/>
              <a:t>정보를 세팅해주었던 그 해당 인스턴스의 경로를 입력해주면 되는데요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469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이름은 </a:t>
            </a:r>
            <a:r>
              <a:rPr kumimoji="1" lang="en-US" altLang="ko-KR" dirty="0"/>
              <a:t>tomcat </a:t>
            </a:r>
            <a:r>
              <a:rPr kumimoji="1" lang="ko-KR" altLang="en-US" dirty="0"/>
              <a:t>그리고 </a:t>
            </a:r>
            <a:r>
              <a:rPr kumimoji="1" lang="en-US" altLang="ko-KR" dirty="0"/>
              <a:t>hostname </a:t>
            </a:r>
            <a:r>
              <a:rPr kumimoji="1" lang="ko-KR" altLang="en-US" dirty="0"/>
              <a:t>은 </a:t>
            </a:r>
            <a:r>
              <a:rPr kumimoji="1" lang="en-US" altLang="ko-KR" dirty="0" err="1"/>
              <a:t>aws</a:t>
            </a:r>
            <a:r>
              <a:rPr kumimoji="1" lang="en-US" altLang="ko-KR" dirty="0"/>
              <a:t> </a:t>
            </a:r>
            <a:r>
              <a:rPr kumimoji="1" lang="ko-KR" altLang="en-US" dirty="0"/>
              <a:t>에 생성했던 </a:t>
            </a:r>
            <a:r>
              <a:rPr kumimoji="1" lang="en-US" altLang="ko-KR" dirty="0" err="1"/>
              <a:t>ip</a:t>
            </a:r>
            <a:r>
              <a:rPr kumimoji="1" lang="en-US" altLang="ko-KR" dirty="0"/>
              <a:t> </a:t>
            </a:r>
            <a:r>
              <a:rPr kumimoji="1" lang="ko-KR" altLang="en-US" dirty="0"/>
              <a:t>정보를 기입해 줍니다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</a:t>
            </a:r>
            <a:r>
              <a:rPr kumimoji="1" lang="en-US" altLang="ko-KR" dirty="0"/>
              <a:t>username 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ec2-user </a:t>
            </a:r>
            <a:r>
              <a:rPr kumimoji="1" lang="ko-KR" altLang="en-US" dirty="0"/>
              <a:t>계정으로 세팅이 되어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ec2-user</a:t>
            </a:r>
            <a:r>
              <a:rPr kumimoji="1" lang="ko-KR" altLang="en-US" dirty="0"/>
              <a:t> 계정으로 해두고 실제로 </a:t>
            </a:r>
            <a:r>
              <a:rPr kumimoji="1" lang="en-US" altLang="ko-KR" dirty="0"/>
              <a:t>tomcat </a:t>
            </a:r>
            <a:r>
              <a:rPr kumimoji="1" lang="ko-KR" altLang="en-US" dirty="0"/>
              <a:t>의 경로를 적어 줍니다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</a:t>
            </a:r>
            <a:r>
              <a:rPr kumimoji="1" lang="en-US" altLang="ko-KR" dirty="0"/>
              <a:t>AWS </a:t>
            </a:r>
            <a:r>
              <a:rPr kumimoji="1" lang="ko-KR" altLang="en-US" dirty="0"/>
              <a:t>에 접속했던 키 정보를 </a:t>
            </a:r>
            <a:r>
              <a:rPr kumimoji="1" lang="en-US" altLang="ko-KR" dirty="0"/>
              <a:t>Use password authentication </a:t>
            </a:r>
            <a:r>
              <a:rPr kumimoji="1" lang="ko-KR" altLang="en-US" dirty="0"/>
              <a:t>을 클릭해서 </a:t>
            </a:r>
            <a:r>
              <a:rPr kumimoji="1" lang="en-US" altLang="ko-KR" dirty="0"/>
              <a:t>Path to key </a:t>
            </a:r>
            <a:r>
              <a:rPr kumimoji="1" lang="ko-KR" altLang="en-US" dirty="0"/>
              <a:t>에 해당 키의 경로를 적어 줍니다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하단에 </a:t>
            </a:r>
            <a:r>
              <a:rPr kumimoji="1" lang="en-US" altLang="ko-KR" dirty="0"/>
              <a:t>test configuration </a:t>
            </a:r>
          </a:p>
          <a:p>
            <a:r>
              <a:rPr kumimoji="1" lang="ko-KR" altLang="en-US" dirty="0"/>
              <a:t>을 클릭해서 성공적으로 접속되는지 확인을 하면 끝이 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저장 버튼을 눌러줍니다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400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다시 구성을 클릭합니다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303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프로젝트의 설정으로 다시 화면을 전환합니다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프로젝트 설정의 제일 마지막 부분에 빌드 후 조치 추가를 클릭해보면</a:t>
            </a:r>
            <a:endParaRPr kumimoji="1" lang="en-US" altLang="ko-KR" dirty="0"/>
          </a:p>
          <a:p>
            <a:r>
              <a:rPr kumimoji="1" lang="ko-KR" altLang="en-US" dirty="0"/>
              <a:t>이전에 없던 기능 </a:t>
            </a:r>
            <a:r>
              <a:rPr kumimoji="1" lang="en-US" altLang="ko-KR" dirty="0"/>
              <a:t>Send build artifacts over </a:t>
            </a:r>
            <a:r>
              <a:rPr kumimoji="1" lang="en-US" altLang="ko-KR" dirty="0" err="1"/>
              <a:t>ssh</a:t>
            </a:r>
            <a:r>
              <a:rPr kumimoji="1" lang="en-US" altLang="ko-KR" dirty="0"/>
              <a:t> </a:t>
            </a:r>
            <a:r>
              <a:rPr kumimoji="1" lang="ko-KR" altLang="en-US" dirty="0"/>
              <a:t>라는 항목이 </a:t>
            </a:r>
            <a:r>
              <a:rPr kumimoji="1" lang="ko-KR" altLang="en-US" dirty="0" err="1"/>
              <a:t>생겨있습니다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해당 부분을 클릭해 줍니다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72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시스템 설정에서 생성하고 세팅했던 </a:t>
            </a:r>
            <a:r>
              <a:rPr kumimoji="1" lang="en-US" altLang="ko-KR" dirty="0"/>
              <a:t>tomcat </a:t>
            </a:r>
            <a:r>
              <a:rPr kumimoji="1" lang="ko-KR" altLang="en-US" dirty="0"/>
              <a:t>정보가 자동으로 불러와 지는데요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여기서 어떤 파일을 옮길 것인지에 대한 세팅을 하면 끝이 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146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소스 파일은 </a:t>
            </a:r>
            <a:r>
              <a:rPr kumimoji="1" lang="en-US" altLang="ko-KR" dirty="0"/>
              <a:t>war </a:t>
            </a:r>
            <a:r>
              <a:rPr kumimoji="1" lang="ko-KR" altLang="en-US" dirty="0"/>
              <a:t>파일 그리고 </a:t>
            </a:r>
            <a:r>
              <a:rPr kumimoji="1" lang="en-US" altLang="ko-KR" dirty="0"/>
              <a:t>remove prefix </a:t>
            </a:r>
            <a:r>
              <a:rPr kumimoji="1" lang="ko-KR" altLang="en-US" dirty="0"/>
              <a:t>는 실제로 파일이 올라가면 해당 파일의 경로 위치로 올라가기 때문에</a:t>
            </a:r>
            <a:endParaRPr kumimoji="1" lang="en-US" altLang="ko-KR" dirty="0"/>
          </a:p>
          <a:p>
            <a:r>
              <a:rPr kumimoji="1" lang="ko-KR" altLang="en-US" dirty="0"/>
              <a:t>그 해당 앞 파일의 경로를 빼주기 위해서 작성된 경로 주소입니다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저희의 경우는 </a:t>
            </a:r>
            <a:r>
              <a:rPr kumimoji="1" lang="en-US" altLang="ko-KR" dirty="0"/>
              <a:t>/opt/tomcat/</a:t>
            </a:r>
            <a:r>
              <a:rPr kumimoji="1" lang="en-US" altLang="ko-KR" dirty="0" err="1"/>
              <a:t>webapps</a:t>
            </a:r>
            <a:r>
              <a:rPr kumimoji="1" lang="en-US" altLang="ko-KR" dirty="0"/>
              <a:t> </a:t>
            </a:r>
            <a:r>
              <a:rPr kumimoji="1" lang="ko-KR" altLang="en-US" dirty="0"/>
              <a:t>밑에 실제로 </a:t>
            </a:r>
            <a:r>
              <a:rPr kumimoji="1" lang="en-US" altLang="ko-KR" dirty="0" err="1"/>
              <a:t>ROOT.war</a:t>
            </a:r>
            <a:r>
              <a:rPr kumimoji="1" lang="en-US" altLang="ko-KR" dirty="0"/>
              <a:t> </a:t>
            </a:r>
            <a:r>
              <a:rPr kumimoji="1" lang="ko-KR" altLang="en-US" dirty="0"/>
              <a:t>파일이 올라가게 할 것인데요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실제로 </a:t>
            </a:r>
            <a:endParaRPr kumimoji="1" lang="en-US" altLang="ko-KR" dirty="0"/>
          </a:p>
          <a:p>
            <a:r>
              <a:rPr kumimoji="1" lang="ko-KR" altLang="en-US" dirty="0"/>
              <a:t>저 </a:t>
            </a:r>
            <a:r>
              <a:rPr kumimoji="1" lang="en-US" altLang="ko-KR" dirty="0"/>
              <a:t>remove prefix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쓰지 않는 경우 </a:t>
            </a:r>
            <a:r>
              <a:rPr kumimoji="1" lang="en-US" altLang="ko-KR" dirty="0"/>
              <a:t>opt </a:t>
            </a:r>
            <a:r>
              <a:rPr kumimoji="1" lang="ko-KR" altLang="en-US" dirty="0"/>
              <a:t>밑에 </a:t>
            </a:r>
            <a:r>
              <a:rPr kumimoji="1" lang="ko-KR" altLang="en-US" dirty="0" err="1"/>
              <a:t>톰켓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및에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webapps</a:t>
            </a:r>
            <a:r>
              <a:rPr kumimoji="1" lang="en-US" altLang="ko-KR" dirty="0"/>
              <a:t> </a:t>
            </a:r>
            <a:r>
              <a:rPr kumimoji="1" lang="ko-KR" altLang="en-US" dirty="0"/>
              <a:t>밑에 리뷰 밑에 타겟에 파일이 들어가게 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그리고 </a:t>
            </a:r>
            <a:r>
              <a:rPr kumimoji="1" lang="en-US" altLang="ko-KR" dirty="0"/>
              <a:t>SSH</a:t>
            </a:r>
            <a:r>
              <a:rPr kumimoji="1" lang="ko-KR" altLang="en-US" dirty="0"/>
              <a:t> </a:t>
            </a:r>
            <a:r>
              <a:rPr kumimoji="1" lang="en-US" altLang="ko-KR" dirty="0"/>
              <a:t>server </a:t>
            </a:r>
            <a:r>
              <a:rPr kumimoji="1" lang="ko-KR" altLang="en-US" dirty="0"/>
              <a:t>세팅에 </a:t>
            </a:r>
            <a:r>
              <a:rPr kumimoji="1" lang="en-US" altLang="ko-KR" dirty="0"/>
              <a:t>opt 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tomcat </a:t>
            </a:r>
            <a:r>
              <a:rPr kumimoji="1" lang="ko-KR" altLang="en-US" dirty="0"/>
              <a:t>정보를 넣었기 때문에 </a:t>
            </a:r>
            <a:r>
              <a:rPr kumimoji="1" lang="ko-KR" altLang="en-US" dirty="0" err="1"/>
              <a:t>리모드</a:t>
            </a:r>
            <a:r>
              <a:rPr kumimoji="1" lang="ko-KR" altLang="en-US" dirty="0"/>
              <a:t> 디렉토리에는 </a:t>
            </a:r>
            <a:r>
              <a:rPr kumimoji="1" lang="en-US" altLang="ko-KR" dirty="0" err="1"/>
              <a:t>webapps</a:t>
            </a:r>
            <a:r>
              <a:rPr kumimoji="1" lang="ko-KR" altLang="en-US" dirty="0"/>
              <a:t>만 넣으면</a:t>
            </a:r>
            <a:endParaRPr kumimoji="1" lang="en-US" altLang="ko-KR" dirty="0"/>
          </a:p>
          <a:p>
            <a:r>
              <a:rPr kumimoji="1" lang="ko-KR" altLang="en-US" dirty="0"/>
              <a:t>파일이 올라가게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밑에 마지막 실행 명령어는 톰 </a:t>
            </a:r>
            <a:r>
              <a:rPr kumimoji="1" lang="ko-KR" altLang="en-US" dirty="0" err="1"/>
              <a:t>켓</a:t>
            </a:r>
            <a:r>
              <a:rPr kumimoji="1" lang="ko-KR" altLang="en-US" dirty="0"/>
              <a:t> 서버를 </a:t>
            </a:r>
            <a:r>
              <a:rPr kumimoji="1" lang="ko-KR" altLang="en-US" dirty="0" err="1"/>
              <a:t>재시작</a:t>
            </a:r>
            <a:r>
              <a:rPr kumimoji="1" lang="ko-KR" altLang="en-US" dirty="0"/>
              <a:t> 하라는 명령어 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1957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기존에 저희가 만들었던 소스의 정보를 토대로 빌드를 해서 </a:t>
            </a:r>
            <a:r>
              <a:rPr kumimoji="1" lang="en-US" altLang="ko-KR" dirty="0"/>
              <a:t>WAR </a:t>
            </a:r>
            <a:r>
              <a:rPr kumimoji="1" lang="ko-KR" altLang="en-US" dirty="0"/>
              <a:t>파일이 생성되면 프로젝트 명에 뒤에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버젼</a:t>
            </a:r>
            <a:r>
              <a:rPr kumimoji="1" lang="ko-KR" altLang="en-US" dirty="0"/>
              <a:t> 정보 형태로</a:t>
            </a:r>
            <a:endParaRPr kumimoji="1" lang="en-US" altLang="ko-KR" dirty="0"/>
          </a:p>
          <a:p>
            <a:r>
              <a:rPr kumimoji="1" lang="ko-KR" altLang="en-US" dirty="0"/>
              <a:t>파일이 생기게 되는데도 이것을 실제로 이름을 변경해서 올리려면 매우 번거롭습니다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따라서 </a:t>
            </a:r>
            <a:r>
              <a:rPr kumimoji="1" lang="en-US" altLang="ko-KR" dirty="0"/>
              <a:t>WAR </a:t>
            </a:r>
            <a:r>
              <a:rPr kumimoji="1" lang="ko-KR" altLang="en-US" dirty="0"/>
              <a:t>파일을 생성시에 한번에 </a:t>
            </a:r>
            <a:r>
              <a:rPr kumimoji="1" lang="en-US" altLang="ko-KR" dirty="0"/>
              <a:t>ROOT.WAR </a:t>
            </a:r>
            <a:r>
              <a:rPr kumimoji="1" lang="ko-KR" altLang="en-US" dirty="0"/>
              <a:t>파일로 바꾸어 주는 부분을 소스로 추가를 해보았는데요 </a:t>
            </a:r>
            <a:endParaRPr kumimoji="1" lang="en-US" altLang="ko-KR" dirty="0"/>
          </a:p>
          <a:p>
            <a:r>
              <a:rPr kumimoji="1" lang="en-US" altLang="ko-KR" dirty="0" err="1"/>
              <a:t>Pom.xml</a:t>
            </a:r>
            <a:r>
              <a:rPr kumimoji="1" lang="en-US" altLang="ko-KR" dirty="0"/>
              <a:t> </a:t>
            </a:r>
            <a:r>
              <a:rPr kumimoji="1" lang="ko-KR" altLang="en-US" dirty="0"/>
              <a:t>파일에 </a:t>
            </a:r>
            <a:r>
              <a:rPr kumimoji="1" lang="en-US" altLang="ko-KR" dirty="0"/>
              <a:t>build</a:t>
            </a:r>
            <a:r>
              <a:rPr kumimoji="1" lang="ko-KR" altLang="en-US" dirty="0"/>
              <a:t> 쪽에 </a:t>
            </a:r>
            <a:r>
              <a:rPr kumimoji="1" lang="en-US" altLang="ko-KR" dirty="0" err="1"/>
              <a:t>finalName</a:t>
            </a:r>
            <a:r>
              <a:rPr kumimoji="1" lang="en-US" altLang="ko-KR" dirty="0"/>
              <a:t> </a:t>
            </a:r>
            <a:r>
              <a:rPr kumimoji="1" lang="ko-KR" altLang="en-US" dirty="0"/>
              <a:t>이라는 소스만 추가해 주면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5157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이제 저희는 깃에 이해당 정보가 있기 때문에 바로 </a:t>
            </a:r>
            <a:r>
              <a:rPr kumimoji="1" lang="en-US" altLang="ko-KR" dirty="0"/>
              <a:t>git add </a:t>
            </a:r>
            <a:r>
              <a:rPr kumimoji="1" lang="ko-KR" altLang="en-US" dirty="0"/>
              <a:t>후 </a:t>
            </a:r>
            <a:r>
              <a:rPr kumimoji="1" lang="en-US" altLang="ko-KR" dirty="0"/>
              <a:t>commit </a:t>
            </a:r>
            <a:r>
              <a:rPr kumimoji="1" lang="ko-KR" altLang="en-US" dirty="0"/>
              <a:t>그리고 바로 </a:t>
            </a:r>
            <a:r>
              <a:rPr kumimoji="1" lang="ko-KR" altLang="en-US" dirty="0" err="1"/>
              <a:t>푸시를</a:t>
            </a:r>
            <a:r>
              <a:rPr kumimoji="1" lang="ko-KR" altLang="en-US" dirty="0"/>
              <a:t> 해서 진행해보겠습니다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기존에 </a:t>
            </a:r>
            <a:r>
              <a:rPr kumimoji="1" lang="ko-KR" altLang="en-US" dirty="0" err="1"/>
              <a:t>깃허브에</a:t>
            </a:r>
            <a:r>
              <a:rPr kumimoji="1" lang="ko-KR" altLang="en-US" dirty="0"/>
              <a:t> 설정된 정보를 토대로 바로 </a:t>
            </a:r>
            <a:r>
              <a:rPr kumimoji="1" lang="en-US" altLang="ko-KR" dirty="0"/>
              <a:t>PR </a:t>
            </a:r>
            <a:r>
              <a:rPr kumimoji="1" lang="ko-KR" altLang="en-US" dirty="0"/>
              <a:t>도 날려봅니다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9421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추가된 소스 정보입니다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8782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처음에 위와 같은 </a:t>
            </a:r>
            <a:r>
              <a:rPr kumimoji="1" lang="en-US" altLang="ko-KR" dirty="0"/>
              <a:t>war </a:t>
            </a:r>
            <a:r>
              <a:rPr kumimoji="1" lang="ko-KR" altLang="en-US" dirty="0"/>
              <a:t>파일이 생성되던 것이 이제 </a:t>
            </a:r>
            <a:r>
              <a:rPr kumimoji="1" lang="ko-KR" altLang="en-US" dirty="0" err="1"/>
              <a:t>젠킨스에서</a:t>
            </a:r>
            <a:r>
              <a:rPr kumimoji="1" lang="ko-KR" altLang="en-US" dirty="0"/>
              <a:t> 바로 </a:t>
            </a:r>
            <a:r>
              <a:rPr kumimoji="1" lang="ko-KR" altLang="en-US" dirty="0" err="1"/>
              <a:t>빌드할때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ROOT.war</a:t>
            </a:r>
            <a:r>
              <a:rPr kumimoji="1" lang="en-US" altLang="ko-KR" dirty="0"/>
              <a:t> </a:t>
            </a:r>
            <a:r>
              <a:rPr kumimoji="1" lang="ko-KR" altLang="en-US" dirty="0"/>
              <a:t>파일로 생성되는 것을 볼 수 있습니다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225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8741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이제 해당 세팅을 끝 맞춘 뒤 빌드를 하게 되면 이렇게 </a:t>
            </a:r>
            <a:r>
              <a:rPr kumimoji="1" lang="en-US" altLang="ko-KR" dirty="0"/>
              <a:t>WAR </a:t>
            </a:r>
            <a:r>
              <a:rPr kumimoji="1" lang="ko-KR" altLang="en-US" dirty="0"/>
              <a:t>파일이 생성 된 후 서버로 접속해서 파일이 전송 되었다라는 </a:t>
            </a:r>
            <a:r>
              <a:rPr kumimoji="1" lang="ko-KR" altLang="en-US" dirty="0" err="1"/>
              <a:t>메세지를</a:t>
            </a:r>
            <a:r>
              <a:rPr kumimoji="1" lang="ko-KR" altLang="en-US" dirty="0"/>
              <a:t> 확인할 수 있는데요</a:t>
            </a:r>
            <a:r>
              <a:rPr kumimoji="1" lang="en-US" altLang="ko-KR" dirty="0"/>
              <a:t>!</a:t>
            </a:r>
            <a:r>
              <a:rPr kumimoji="1" lang="ko-KR" altLang="en-US" dirty="0"/>
              <a:t> 이제 </a:t>
            </a:r>
            <a:r>
              <a:rPr kumimoji="1" lang="ko-KR" altLang="en-US" dirty="0" err="1"/>
              <a:t>톰켓만</a:t>
            </a:r>
            <a:r>
              <a:rPr kumimoji="1" lang="ko-KR" altLang="en-US" dirty="0"/>
              <a:t> 정상적으로 </a:t>
            </a:r>
            <a:r>
              <a:rPr kumimoji="1" lang="ko-KR" altLang="en-US" dirty="0" err="1"/>
              <a:t>기동되어</a:t>
            </a:r>
            <a:r>
              <a:rPr kumimoji="1" lang="ko-KR" altLang="en-US" dirty="0"/>
              <a:t> 있다면 바로 실행 종료입니다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4166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해당 파일이 정상적으로 업로드 되었습니다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6795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그리고 서비스도 접속 완료</a:t>
            </a:r>
            <a:r>
              <a:rPr kumimoji="1" lang="en-US" altLang="ko-KR" dirty="0"/>
              <a:t>!</a:t>
            </a:r>
            <a:r>
              <a:rPr kumimoji="1" lang="ko-KR" altLang="en-US" dirty="0"/>
              <a:t> 이제 한 사이클의 소스를 작성하고 서버에 올리고 올라간 서버로 </a:t>
            </a:r>
            <a:r>
              <a:rPr kumimoji="1" lang="ko-KR" altLang="en-US" dirty="0" err="1"/>
              <a:t>부터</a:t>
            </a:r>
            <a:endParaRPr kumimoji="1" lang="en-US" altLang="ko-KR" dirty="0"/>
          </a:p>
          <a:p>
            <a:r>
              <a:rPr kumimoji="1" lang="ko-KR" altLang="en-US" dirty="0"/>
              <a:t>모든 정보들을 </a:t>
            </a:r>
            <a:r>
              <a:rPr kumimoji="1" lang="ko-KR" altLang="en-US" dirty="0" err="1"/>
              <a:t>빌드후에</a:t>
            </a:r>
            <a:r>
              <a:rPr kumimoji="1" lang="ko-KR" altLang="en-US" dirty="0"/>
              <a:t> 배포하는 작업이 완료 되었습니다</a:t>
            </a:r>
            <a:r>
              <a:rPr kumimoji="1" lang="en-US" altLang="ko-KR" dirty="0"/>
              <a:t>!</a:t>
            </a:r>
            <a:r>
              <a:rPr kumimoji="1" lang="ko-KR" altLang="en-US" dirty="0"/>
              <a:t> 이제 이 작업을 쪼개는 작업을 파이프라인이라고 하는데요</a:t>
            </a:r>
            <a:endParaRPr kumimoji="1" lang="en-US" altLang="ko-KR" dirty="0"/>
          </a:p>
          <a:p>
            <a:r>
              <a:rPr kumimoji="1" lang="ko-KR" altLang="en-US" dirty="0"/>
              <a:t>빌드한 시점을 시간이 얼마나 걸리는지</a:t>
            </a:r>
            <a:r>
              <a:rPr kumimoji="1" lang="en-US" altLang="ko-KR" dirty="0"/>
              <a:t>,</a:t>
            </a:r>
            <a:r>
              <a:rPr kumimoji="1" lang="ko-KR" altLang="en-US" dirty="0"/>
              <a:t> 깃으로 </a:t>
            </a:r>
            <a:r>
              <a:rPr kumimoji="1" lang="ko-KR" altLang="en-US" dirty="0" err="1"/>
              <a:t>내려받는</a:t>
            </a:r>
            <a:r>
              <a:rPr kumimoji="1" lang="ko-KR" altLang="en-US" dirty="0"/>
              <a:t> 작업을 얼마나 걸리는지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그리고 </a:t>
            </a:r>
            <a:r>
              <a:rPr kumimoji="1" lang="ko-KR" altLang="en-US" dirty="0" err="1"/>
              <a:t>디플로이하는데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걸린시간은</a:t>
            </a:r>
            <a:endParaRPr kumimoji="1" lang="en-US" altLang="ko-KR" dirty="0"/>
          </a:p>
          <a:p>
            <a:r>
              <a:rPr kumimoji="1" lang="ko-KR" altLang="en-US" dirty="0"/>
              <a:t>얼마인지 이런 시점 단위로 나누어서 어느 시점에서 에러가 났는지를 가시적으로 보기 좋게 하는 것이 </a:t>
            </a:r>
            <a:r>
              <a:rPr kumimoji="1" lang="ko-KR" altLang="en-US" dirty="0" err="1"/>
              <a:t>젠킨스</a:t>
            </a:r>
            <a:r>
              <a:rPr kumimoji="1" lang="ko-KR" altLang="en-US" dirty="0"/>
              <a:t> 파이프</a:t>
            </a:r>
            <a:endParaRPr kumimoji="1" lang="en-US" altLang="ko-KR" dirty="0"/>
          </a:p>
          <a:p>
            <a:r>
              <a:rPr kumimoji="1" lang="ko-KR" altLang="en-US" dirty="0"/>
              <a:t>라인의 특징입니다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파이프라인은 다음 </a:t>
            </a:r>
            <a:r>
              <a:rPr kumimoji="1" lang="ko-KR" altLang="en-US" dirty="0" err="1"/>
              <a:t>쳅터</a:t>
            </a:r>
            <a:r>
              <a:rPr kumimoji="1" lang="ko-KR" altLang="en-US" dirty="0"/>
              <a:t> 프로젝트를 진행하면서</a:t>
            </a:r>
            <a:r>
              <a:rPr kumimoji="1" lang="en-US" altLang="ko-KR" dirty="0"/>
              <a:t>~!</a:t>
            </a:r>
            <a:r>
              <a:rPr kumimoji="1" lang="ko-KR" altLang="en-US" dirty="0"/>
              <a:t> 하나씩 다루어보도록 하겠습니다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이상으로 이번 강의는 마치도록 하겠습니다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감사합니다</a:t>
            </a:r>
            <a:r>
              <a:rPr kumimoji="1" lang="en-US" altLang="ko-KR"/>
              <a:t>.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453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지난 시간에 이어 </a:t>
            </a:r>
            <a:r>
              <a:rPr kumimoji="1" lang="ko-KR" altLang="en-US" dirty="0" err="1"/>
              <a:t>이번시간은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젠킨스의</a:t>
            </a:r>
            <a:r>
              <a:rPr kumimoji="1" lang="ko-KR" altLang="en-US" dirty="0"/>
              <a:t> 배포를 구축하는 부분을 설명하도록 하겠습니다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819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먼저 배포를 하기 위해서는 </a:t>
            </a:r>
            <a:r>
              <a:rPr kumimoji="1" lang="ko-KR" altLang="en-US" dirty="0" err="1"/>
              <a:t>플러그인을</a:t>
            </a:r>
            <a:r>
              <a:rPr kumimoji="1" lang="ko-KR" altLang="en-US" dirty="0"/>
              <a:t> 설치해 주어야 하는데요 </a:t>
            </a:r>
            <a:r>
              <a:rPr kumimoji="1" lang="ko-KR" altLang="en-US" dirty="0" err="1"/>
              <a:t>젠킨스</a:t>
            </a:r>
            <a:r>
              <a:rPr kumimoji="1" lang="ko-KR" altLang="en-US" dirty="0"/>
              <a:t> 메인 화면에서 </a:t>
            </a:r>
            <a:r>
              <a:rPr kumimoji="1" lang="ko-KR" altLang="en-US" dirty="0" err="1"/>
              <a:t>젠킨스</a:t>
            </a:r>
            <a:r>
              <a:rPr kumimoji="1" lang="ko-KR" altLang="en-US" dirty="0"/>
              <a:t> 관리 탭을 클릭하셔서</a:t>
            </a:r>
            <a:endParaRPr kumimoji="1" lang="en-US" altLang="ko-KR" dirty="0"/>
          </a:p>
          <a:p>
            <a:r>
              <a:rPr kumimoji="1" lang="ko-KR" altLang="en-US" dirty="0"/>
              <a:t>설치 가능을 클릭해 보시면 </a:t>
            </a:r>
            <a:r>
              <a:rPr kumimoji="1" lang="en-US" altLang="ko-KR" dirty="0"/>
              <a:t>Publish Over SSH </a:t>
            </a:r>
            <a:r>
              <a:rPr kumimoji="1" lang="ko-KR" altLang="en-US" dirty="0"/>
              <a:t>라는 항목이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해당 항목을 클릭해서 설치를 진행해봅니다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실제로 서버에 접속할 수 있는 권한을 </a:t>
            </a:r>
            <a:r>
              <a:rPr kumimoji="1" lang="ko-KR" altLang="en-US" dirty="0" err="1"/>
              <a:t>젠킨스가</a:t>
            </a:r>
            <a:r>
              <a:rPr kumimoji="1" lang="ko-KR" altLang="en-US" dirty="0"/>
              <a:t> 대신 대행해서 수행해 준다고 생각하시면 됩니다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378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설치 버튼을 누르면 이렇게 업그레이드중</a:t>
            </a:r>
            <a:r>
              <a:rPr kumimoji="1" lang="en-US" altLang="ko-KR" dirty="0"/>
              <a:t>!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설치중이</a:t>
            </a:r>
            <a:r>
              <a:rPr kumimoji="1" lang="ko-KR" altLang="en-US" dirty="0"/>
              <a:t> 나옵니다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설치가 끝나고 실행중인 작업이 없으면 </a:t>
            </a:r>
            <a:r>
              <a:rPr kumimoji="1" lang="ko-KR" altLang="en-US" dirty="0" err="1"/>
              <a:t>젠킨스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재시작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을 클릭합니다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설치가 완료되면 자동으로 </a:t>
            </a:r>
            <a:r>
              <a:rPr kumimoji="1" lang="ko-KR" altLang="en-US" dirty="0" err="1"/>
              <a:t>젠킨스가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재시작</a:t>
            </a:r>
            <a:r>
              <a:rPr kumimoji="1" lang="ko-KR" altLang="en-US" dirty="0"/>
              <a:t>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333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우선 </a:t>
            </a:r>
            <a:r>
              <a:rPr kumimoji="1" lang="en-US" altLang="ko-KR" dirty="0"/>
              <a:t>SSH </a:t>
            </a:r>
            <a:r>
              <a:rPr kumimoji="1" lang="ko-KR" altLang="en-US" dirty="0"/>
              <a:t>정보를 세팅하기 전에 시스템 설정으로 들어갑니다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656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시스템 설정에서 하단 부분으로 내려가면 </a:t>
            </a:r>
            <a:r>
              <a:rPr kumimoji="1" lang="en-US" altLang="ko-KR" dirty="0"/>
              <a:t>publish over </a:t>
            </a:r>
            <a:r>
              <a:rPr kumimoji="1" lang="en-US" altLang="ko-KR" dirty="0" err="1"/>
              <a:t>ssh</a:t>
            </a:r>
            <a:r>
              <a:rPr kumimoji="1" lang="en-US" altLang="ko-KR" dirty="0"/>
              <a:t> </a:t>
            </a:r>
            <a:r>
              <a:rPr kumimoji="1" lang="ko-KR" altLang="en-US" dirty="0"/>
              <a:t>에 정보들을 세팅해주는 부분이 나옵니다 이 정보를 세팅하기 위해서 터미널에서 </a:t>
            </a:r>
            <a:r>
              <a:rPr kumimoji="1" lang="en-US" altLang="ko-KR" dirty="0" err="1"/>
              <a:t>ssh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생성해주어야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터미널에 접속해서 </a:t>
            </a:r>
            <a:r>
              <a:rPr kumimoji="1" lang="en-US" altLang="ko-KR" dirty="0" err="1"/>
              <a:t>ssh</a:t>
            </a:r>
            <a:r>
              <a:rPr kumimoji="1" lang="en-US" altLang="ko-KR" dirty="0"/>
              <a:t>-keygen –t </a:t>
            </a:r>
            <a:r>
              <a:rPr kumimoji="1" lang="en-US" altLang="ko-KR" dirty="0" err="1"/>
              <a:t>rsa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입력하고 </a:t>
            </a:r>
            <a:r>
              <a:rPr kumimoji="1" lang="ko-KR" altLang="en-US" dirty="0" err="1"/>
              <a:t>엔터를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두번</a:t>
            </a:r>
            <a:r>
              <a:rPr kumimoji="1" lang="ko-KR" altLang="en-US" dirty="0"/>
              <a:t> 치시면 키가 생성 되었다고 표기가 나옵니다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90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그리고 </a:t>
            </a:r>
            <a:r>
              <a:rPr kumimoji="1" lang="en-US" altLang="ko-KR" dirty="0"/>
              <a:t>cat </a:t>
            </a:r>
            <a:r>
              <a:rPr kumimoji="1" lang="ko-KR" altLang="en-US" dirty="0"/>
              <a:t>로 위 생성된 </a:t>
            </a:r>
            <a:r>
              <a:rPr kumimoji="1" lang="en-US" altLang="ko-KR" dirty="0"/>
              <a:t>pub </a:t>
            </a:r>
            <a:r>
              <a:rPr kumimoji="1" lang="ko-KR" altLang="en-US" dirty="0"/>
              <a:t>파일의 내용을 읽어서 복사해 둡니다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</a:t>
            </a:r>
            <a:r>
              <a:rPr kumimoji="1" lang="en-US" altLang="ko-KR" dirty="0"/>
              <a:t>.</a:t>
            </a:r>
            <a:r>
              <a:rPr kumimoji="1" lang="en-US" altLang="ko-KR" dirty="0" err="1"/>
              <a:t>ssh</a:t>
            </a:r>
            <a:r>
              <a:rPr kumimoji="1" lang="en-US" altLang="ko-KR" dirty="0"/>
              <a:t> </a:t>
            </a:r>
            <a:r>
              <a:rPr kumimoji="1" lang="ko-KR" altLang="en-US" dirty="0"/>
              <a:t>폴더와 그 하위 폴더의 권한 정보를 세팅해줍니다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678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89221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/>
              <a:t>클립명이 한 줄일 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14616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205373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/>
              <a:t>클립명이 두 줄일 경우 이 슬라이드를 이용해주세요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45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구분이 필요할 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챕터</a:t>
            </a:r>
            <a:r>
              <a:rPr lang="en-US" altLang="ko-KR"/>
              <a:t>(</a:t>
            </a:r>
            <a:r>
              <a:rPr lang="ko-KR" altLang="en-US"/>
              <a:t>클립 제목</a:t>
            </a:r>
            <a:r>
              <a:rPr lang="en-US" altLang="ko-KR"/>
              <a:t>)</a:t>
            </a:r>
            <a:r>
              <a:rPr lang="ko-KR" altLang="en-US"/>
              <a:t>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노트북, 테이블, 사람, 실내이(가) 표시된 사진&#10;&#10;자동 생성된 설명">
            <a:extLst>
              <a:ext uri="{FF2B5EF4-FFF2-40B4-BE49-F238E27FC236}">
                <a16:creationId xmlns:a16="http://schemas.microsoft.com/office/drawing/2014/main" id="{A54F1990-7633-4555-8796-CBA40653BF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34A281F-6648-4886-AA3B-08E96B375C3D}"/>
              </a:ext>
            </a:extLst>
          </p:cNvPr>
          <p:cNvSpPr/>
          <p:nvPr userDrawn="1"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4FA78B4A-7FA3-4C1B-9507-1A702ED7BEA9}"/>
              </a:ext>
            </a:extLst>
          </p:cNvPr>
          <p:cNvSpPr/>
          <p:nvPr userDrawn="1"/>
        </p:nvSpPr>
        <p:spPr>
          <a:xfrm>
            <a:off x="7453810" y="0"/>
            <a:ext cx="4739400" cy="6893827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7F11ED42-90CA-498F-9B16-4509668F83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9FCD8E-1201-4255-815C-A8D2A179726F}"/>
              </a:ext>
            </a:extLst>
          </p:cNvPr>
          <p:cNvSpPr txBox="1"/>
          <p:nvPr userDrawn="1"/>
        </p:nvSpPr>
        <p:spPr>
          <a:xfrm>
            <a:off x="9499147" y="5049680"/>
            <a:ext cx="259680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AWS &amp; Docker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클라우드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서버 구축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배진호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9177B6B-1A51-41A4-8E38-0348E9D3BE96}"/>
              </a:ext>
            </a:extLst>
          </p:cNvPr>
          <p:cNvCxnSpPr>
            <a:cxnSpLocks/>
          </p:cNvCxnSpPr>
          <p:nvPr userDrawn="1"/>
        </p:nvCxnSpPr>
        <p:spPr>
          <a:xfrm>
            <a:off x="11959124" y="5724258"/>
            <a:ext cx="0" cy="19147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A2456EDD-3E4D-418A-861C-5D496115E7CF}"/>
              </a:ext>
            </a:extLst>
          </p:cNvPr>
          <p:cNvSpPr/>
          <p:nvPr userDrawn="1"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70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배진호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424E9F-379A-44D1-AFBC-20AF7BAB4E1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1841027" y="144050"/>
            <a:ext cx="231668" cy="17801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88BC7D9-3937-44EF-8827-DE6777AC8710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8FA6F-F5EC-4D5C-A5A3-581777BB0CD2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8" r:id="rId3"/>
    <p:sldLayoutId id="214748365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5537D0-D4D2-4D27-86E5-EE65FC426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9E4240D-575E-4327-A1B5-FAF184D48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/>
              <a:t>버젼</a:t>
            </a:r>
            <a:r>
              <a:rPr lang="ko-KR" altLang="en-US" dirty="0"/>
              <a:t> 관리와 자동화 </a:t>
            </a:r>
            <a:r>
              <a:rPr lang="ko-KR" altLang="en-US" dirty="0" err="1"/>
              <a:t>빌드툴</a:t>
            </a:r>
            <a:r>
              <a:rPr lang="ko-KR" altLang="en-US" dirty="0"/>
              <a:t> 이해하기</a:t>
            </a:r>
            <a:endParaRPr lang="en" altLang="ko-KR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2E8AE38-C655-4AE6-99EF-2E1B960E64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배포 </a:t>
            </a:r>
            <a:r>
              <a:rPr lang="en-US" altLang="ko-KR" dirty="0"/>
              <a:t>#3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8733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9" y="110568"/>
            <a:ext cx="2448234" cy="222136"/>
          </a:xfrm>
        </p:spPr>
        <p:txBody>
          <a:bodyPr/>
          <a:lstStyle/>
          <a:p>
            <a:r>
              <a:rPr lang="ko-KR" altLang="en-US" dirty="0" err="1"/>
              <a:t>버젼</a:t>
            </a:r>
            <a:r>
              <a:rPr lang="ko-KR" altLang="en-US" dirty="0"/>
              <a:t> 관리와 자동화 </a:t>
            </a:r>
            <a:r>
              <a:rPr lang="ko-KR" altLang="en-US" dirty="0" err="1"/>
              <a:t>빌드툴</a:t>
            </a:r>
            <a:r>
              <a:rPr lang="ko-KR" altLang="en-US" dirty="0"/>
              <a:t> 이해하기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배포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0C5AEF-C911-A044-BDDD-3AC54E155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797" y="1116205"/>
            <a:ext cx="8724405" cy="483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34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9" y="110568"/>
            <a:ext cx="2448234" cy="222136"/>
          </a:xfrm>
        </p:spPr>
        <p:txBody>
          <a:bodyPr/>
          <a:lstStyle/>
          <a:p>
            <a:r>
              <a:rPr lang="ko-KR" altLang="en-US" dirty="0" err="1"/>
              <a:t>버젼</a:t>
            </a:r>
            <a:r>
              <a:rPr lang="ko-KR" altLang="en-US" dirty="0"/>
              <a:t> 관리와 자동화 </a:t>
            </a:r>
            <a:r>
              <a:rPr lang="ko-KR" altLang="en-US" dirty="0" err="1"/>
              <a:t>빌드툴</a:t>
            </a:r>
            <a:r>
              <a:rPr lang="ko-KR" altLang="en-US" dirty="0"/>
              <a:t> 이해하기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배포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56FE56-1172-4344-BE6A-9E02D6654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73" y="1108948"/>
            <a:ext cx="9520052" cy="464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91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9" y="110568"/>
            <a:ext cx="2448234" cy="222136"/>
          </a:xfrm>
        </p:spPr>
        <p:txBody>
          <a:bodyPr/>
          <a:lstStyle/>
          <a:p>
            <a:r>
              <a:rPr lang="ko-KR" altLang="en-US" dirty="0" err="1"/>
              <a:t>버젼</a:t>
            </a:r>
            <a:r>
              <a:rPr lang="ko-KR" altLang="en-US" dirty="0"/>
              <a:t> 관리와 자동화 </a:t>
            </a:r>
            <a:r>
              <a:rPr lang="ko-KR" altLang="en-US" dirty="0" err="1"/>
              <a:t>빌드툴</a:t>
            </a:r>
            <a:r>
              <a:rPr lang="ko-KR" altLang="en-US" dirty="0"/>
              <a:t> 이해하기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배포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A64D79-CE04-5C49-9E9F-AC0ACCCEB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1148595"/>
            <a:ext cx="9550379" cy="437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0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9" y="110568"/>
            <a:ext cx="2448234" cy="222136"/>
          </a:xfrm>
        </p:spPr>
        <p:txBody>
          <a:bodyPr/>
          <a:lstStyle/>
          <a:p>
            <a:r>
              <a:rPr lang="ko-KR" altLang="en-US" dirty="0" err="1"/>
              <a:t>버젼</a:t>
            </a:r>
            <a:r>
              <a:rPr lang="ko-KR" altLang="en-US" dirty="0"/>
              <a:t> 관리와 자동화 </a:t>
            </a:r>
            <a:r>
              <a:rPr lang="ko-KR" altLang="en-US" dirty="0" err="1"/>
              <a:t>빌드툴</a:t>
            </a:r>
            <a:r>
              <a:rPr lang="ko-KR" altLang="en-US" dirty="0"/>
              <a:t> 이해하기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배포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2AA713-8F80-E140-A61F-B3C4E07DA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052" y="1013151"/>
            <a:ext cx="8657851" cy="521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419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9" y="110568"/>
            <a:ext cx="2448234" cy="222136"/>
          </a:xfrm>
        </p:spPr>
        <p:txBody>
          <a:bodyPr/>
          <a:lstStyle/>
          <a:p>
            <a:r>
              <a:rPr lang="ko-KR" altLang="en-US" dirty="0" err="1"/>
              <a:t>버젼</a:t>
            </a:r>
            <a:r>
              <a:rPr lang="ko-KR" altLang="en-US" dirty="0"/>
              <a:t> 관리와 자동화 </a:t>
            </a:r>
            <a:r>
              <a:rPr lang="ko-KR" altLang="en-US" dirty="0" err="1"/>
              <a:t>빌드툴</a:t>
            </a:r>
            <a:r>
              <a:rPr lang="ko-KR" altLang="en-US" dirty="0"/>
              <a:t> 이해하기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배포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FE99D3-F8E3-0A4B-9DD5-FB0E0E1CC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78" y="1234871"/>
            <a:ext cx="5762942" cy="49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97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9" y="110568"/>
            <a:ext cx="2448234" cy="222136"/>
          </a:xfrm>
        </p:spPr>
        <p:txBody>
          <a:bodyPr/>
          <a:lstStyle/>
          <a:p>
            <a:r>
              <a:rPr lang="ko-KR" altLang="en-US" dirty="0" err="1"/>
              <a:t>버젼</a:t>
            </a:r>
            <a:r>
              <a:rPr lang="ko-KR" altLang="en-US" dirty="0"/>
              <a:t> 관리와 자동화 </a:t>
            </a:r>
            <a:r>
              <a:rPr lang="ko-KR" altLang="en-US" dirty="0" err="1"/>
              <a:t>빌드툴</a:t>
            </a:r>
            <a:r>
              <a:rPr lang="ko-KR" altLang="en-US" dirty="0"/>
              <a:t> 이해하기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배포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3ED7E4A-A46A-5F49-A2A1-C22FD9E5C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562" y="924400"/>
            <a:ext cx="7345088" cy="533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83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9" y="110568"/>
            <a:ext cx="2448234" cy="222136"/>
          </a:xfrm>
        </p:spPr>
        <p:txBody>
          <a:bodyPr/>
          <a:lstStyle/>
          <a:p>
            <a:r>
              <a:rPr lang="ko-KR" altLang="en-US" dirty="0" err="1"/>
              <a:t>버젼</a:t>
            </a:r>
            <a:r>
              <a:rPr lang="ko-KR" altLang="en-US" dirty="0"/>
              <a:t> 관리와 자동화 </a:t>
            </a:r>
            <a:r>
              <a:rPr lang="ko-KR" altLang="en-US" dirty="0" err="1"/>
              <a:t>빌드툴</a:t>
            </a:r>
            <a:r>
              <a:rPr lang="ko-KR" altLang="en-US" dirty="0"/>
              <a:t> 이해하기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배포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286135-9D2A-A14D-8353-E4EBDBC93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816" y="1206604"/>
            <a:ext cx="9555678" cy="44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67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9" y="110568"/>
            <a:ext cx="2448234" cy="222136"/>
          </a:xfrm>
        </p:spPr>
        <p:txBody>
          <a:bodyPr/>
          <a:lstStyle/>
          <a:p>
            <a:r>
              <a:rPr lang="ko-KR" altLang="en-US" dirty="0" err="1"/>
              <a:t>버젼</a:t>
            </a:r>
            <a:r>
              <a:rPr lang="ko-KR" altLang="en-US" dirty="0"/>
              <a:t> 관리와 자동화 </a:t>
            </a:r>
            <a:r>
              <a:rPr lang="ko-KR" altLang="en-US" dirty="0" err="1"/>
              <a:t>빌드툴</a:t>
            </a:r>
            <a:r>
              <a:rPr lang="ko-KR" altLang="en-US" dirty="0"/>
              <a:t> 이해하기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배포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5C28D8-9F23-F44A-A200-80684A8D1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039" y="1071978"/>
            <a:ext cx="10054442" cy="496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94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9" y="110568"/>
            <a:ext cx="2448234" cy="222136"/>
          </a:xfrm>
        </p:spPr>
        <p:txBody>
          <a:bodyPr/>
          <a:lstStyle/>
          <a:p>
            <a:r>
              <a:rPr lang="ko-KR" altLang="en-US" dirty="0" err="1"/>
              <a:t>버젼</a:t>
            </a:r>
            <a:r>
              <a:rPr lang="ko-KR" altLang="en-US" dirty="0"/>
              <a:t> 관리와 자동화 </a:t>
            </a:r>
            <a:r>
              <a:rPr lang="ko-KR" altLang="en-US" dirty="0" err="1"/>
              <a:t>빌드툴</a:t>
            </a:r>
            <a:r>
              <a:rPr lang="ko-KR" altLang="en-US" dirty="0"/>
              <a:t> 이해하기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배포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C6433C-A769-7F41-BEAA-CF3A230EA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04" y="1176504"/>
            <a:ext cx="8653153" cy="450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545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9" y="110568"/>
            <a:ext cx="2448234" cy="222136"/>
          </a:xfrm>
        </p:spPr>
        <p:txBody>
          <a:bodyPr/>
          <a:lstStyle/>
          <a:p>
            <a:r>
              <a:rPr lang="ko-KR" altLang="en-US" dirty="0" err="1"/>
              <a:t>버젼</a:t>
            </a:r>
            <a:r>
              <a:rPr lang="ko-KR" altLang="en-US" dirty="0"/>
              <a:t> 관리와 자동화 </a:t>
            </a:r>
            <a:r>
              <a:rPr lang="ko-KR" altLang="en-US" dirty="0" err="1"/>
              <a:t>빌드툴</a:t>
            </a:r>
            <a:r>
              <a:rPr lang="ko-KR" altLang="en-US" dirty="0"/>
              <a:t> 이해하기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배포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D01BCD-BAFB-B14A-9FD0-7BFD5C28D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29" y="1214818"/>
            <a:ext cx="11509741" cy="17393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EA762D8-97A3-BC45-A705-647973960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28" y="3236277"/>
            <a:ext cx="11586359" cy="226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420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B6CDB-857A-457A-B413-F5B7C54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버젼</a:t>
            </a:r>
            <a:r>
              <a:rPr lang="ko-KR" altLang="en-US" dirty="0"/>
              <a:t> 관리와 자동화 </a:t>
            </a:r>
            <a:r>
              <a:rPr lang="ko-KR" altLang="en-US" dirty="0" err="1"/>
              <a:t>빌드툴</a:t>
            </a:r>
            <a:r>
              <a:rPr lang="ko-KR" altLang="en-US" dirty="0"/>
              <a:t> 이해하기</a:t>
            </a:r>
            <a:endParaRPr lang="en" alt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A32E13-9C12-4BC2-B7D3-E4AF6CA12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208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9" y="110568"/>
            <a:ext cx="2448234" cy="222136"/>
          </a:xfrm>
        </p:spPr>
        <p:txBody>
          <a:bodyPr/>
          <a:lstStyle/>
          <a:p>
            <a:r>
              <a:rPr lang="ko-KR" altLang="en-US" dirty="0" err="1"/>
              <a:t>버젼</a:t>
            </a:r>
            <a:r>
              <a:rPr lang="ko-KR" altLang="en-US" dirty="0"/>
              <a:t> 관리와 자동화 </a:t>
            </a:r>
            <a:r>
              <a:rPr lang="ko-KR" altLang="en-US" dirty="0" err="1"/>
              <a:t>빌드툴</a:t>
            </a:r>
            <a:r>
              <a:rPr lang="ko-KR" altLang="en-US" dirty="0"/>
              <a:t> 이해하기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배포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D319AE-A3E8-DE4B-8F89-44B4ECA18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857" y="1151907"/>
            <a:ext cx="6491315" cy="465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46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9" y="110568"/>
            <a:ext cx="2448234" cy="222136"/>
          </a:xfrm>
        </p:spPr>
        <p:txBody>
          <a:bodyPr/>
          <a:lstStyle/>
          <a:p>
            <a:r>
              <a:rPr lang="ko-KR" altLang="en-US" dirty="0" err="1"/>
              <a:t>버젼</a:t>
            </a:r>
            <a:r>
              <a:rPr lang="ko-KR" altLang="en-US" dirty="0"/>
              <a:t> 관리와 자동화 </a:t>
            </a:r>
            <a:r>
              <a:rPr lang="ko-KR" altLang="en-US" dirty="0" err="1"/>
              <a:t>빌드툴</a:t>
            </a:r>
            <a:r>
              <a:rPr lang="ko-KR" altLang="en-US" dirty="0"/>
              <a:t> 이해하기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배포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BF09AAC-ED5D-6E4C-A8D2-9E019A596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596" y="1619543"/>
            <a:ext cx="5801591" cy="439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9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9" y="110568"/>
            <a:ext cx="2448234" cy="222136"/>
          </a:xfrm>
        </p:spPr>
        <p:txBody>
          <a:bodyPr/>
          <a:lstStyle/>
          <a:p>
            <a:r>
              <a:rPr lang="ko-KR" altLang="en-US" dirty="0" err="1"/>
              <a:t>버젼</a:t>
            </a:r>
            <a:r>
              <a:rPr lang="ko-KR" altLang="en-US" dirty="0"/>
              <a:t> 관리와 자동화 </a:t>
            </a:r>
            <a:r>
              <a:rPr lang="ko-KR" altLang="en-US" dirty="0" err="1"/>
              <a:t>빌드툴</a:t>
            </a:r>
            <a:r>
              <a:rPr lang="ko-KR" altLang="en-US" dirty="0"/>
              <a:t> 이해하기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배포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452093-84BA-014B-B6C8-C7438BE22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539" y="1011985"/>
            <a:ext cx="8106922" cy="507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6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9" y="110568"/>
            <a:ext cx="2448234" cy="222136"/>
          </a:xfrm>
        </p:spPr>
        <p:txBody>
          <a:bodyPr/>
          <a:lstStyle/>
          <a:p>
            <a:r>
              <a:rPr lang="ko-KR" altLang="en-US" dirty="0" err="1"/>
              <a:t>버젼</a:t>
            </a:r>
            <a:r>
              <a:rPr lang="ko-KR" altLang="en-US" dirty="0"/>
              <a:t> 관리와 자동화 </a:t>
            </a:r>
            <a:r>
              <a:rPr lang="ko-KR" altLang="en-US" dirty="0" err="1"/>
              <a:t>빌드툴</a:t>
            </a:r>
            <a:r>
              <a:rPr lang="ko-KR" altLang="en-US" dirty="0"/>
              <a:t> 이해하기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배포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A067B2C-FD01-A54D-AF3D-460D9E7ADB98}"/>
              </a:ext>
            </a:extLst>
          </p:cNvPr>
          <p:cNvSpPr/>
          <p:nvPr/>
        </p:nvSpPr>
        <p:spPr>
          <a:xfrm>
            <a:off x="4012902" y="1272436"/>
            <a:ext cx="1906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>
                <a:solidFill>
                  <a:srgbClr val="666666"/>
                </a:solidFill>
                <a:latin typeface="+mj-ea"/>
                <a:ea typeface="+mj-ea"/>
              </a:rPr>
              <a:t>젠킨스</a:t>
            </a:r>
            <a:r>
              <a:rPr lang="ko-KR" altLang="en-US" b="1" dirty="0">
                <a:solidFill>
                  <a:srgbClr val="666666"/>
                </a:solidFill>
                <a:latin typeface="+mj-ea"/>
                <a:ea typeface="+mj-ea"/>
              </a:rPr>
              <a:t> 설치 과정</a:t>
            </a:r>
            <a:endParaRPr lang="ko-KR" altLang="en-US" b="1" dirty="0">
              <a:latin typeface="+mj-ea"/>
              <a:ea typeface="+mj-ea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57B6B1D-F2C6-9449-9D37-85ACAB728D02}"/>
              </a:ext>
            </a:extLst>
          </p:cNvPr>
          <p:cNvGrpSpPr/>
          <p:nvPr/>
        </p:nvGrpSpPr>
        <p:grpSpPr>
          <a:xfrm>
            <a:off x="4177656" y="1984803"/>
            <a:ext cx="3836688" cy="3691601"/>
            <a:chOff x="9413875" y="1890713"/>
            <a:chExt cx="3484563" cy="3400425"/>
          </a:xfrm>
        </p:grpSpPr>
        <p:sp>
          <p:nvSpPr>
            <p:cNvPr id="26" name="Freeform 3">
              <a:extLst>
                <a:ext uri="{FF2B5EF4-FFF2-40B4-BE49-F238E27FC236}">
                  <a16:creationId xmlns:a16="http://schemas.microsoft.com/office/drawing/2014/main" id="{A5FDCD5E-CB54-944F-AE95-4650C1CA3BC3}"/>
                </a:ext>
              </a:extLst>
            </p:cNvPr>
            <p:cNvSpPr>
              <a:spLocks/>
            </p:cNvSpPr>
            <p:nvPr/>
          </p:nvSpPr>
          <p:spPr bwMode="gray">
            <a:xfrm>
              <a:off x="9413875" y="1890713"/>
              <a:ext cx="2108200" cy="1477962"/>
            </a:xfrm>
            <a:custGeom>
              <a:avLst/>
              <a:gdLst/>
              <a:ahLst/>
              <a:cxnLst>
                <a:cxn ang="0">
                  <a:pos x="572" y="906"/>
                </a:cxn>
                <a:cxn ang="0">
                  <a:pos x="592" y="856"/>
                </a:cxn>
                <a:cxn ang="0">
                  <a:pos x="616" y="809"/>
                </a:cxn>
                <a:cxn ang="0">
                  <a:pos x="646" y="763"/>
                </a:cxn>
                <a:cxn ang="0">
                  <a:pos x="680" y="722"/>
                </a:cxn>
                <a:cxn ang="0">
                  <a:pos x="717" y="683"/>
                </a:cxn>
                <a:cxn ang="0">
                  <a:pos x="758" y="647"/>
                </a:cxn>
                <a:cxn ang="0">
                  <a:pos x="803" y="617"/>
                </a:cxn>
                <a:cxn ang="0">
                  <a:pos x="850" y="591"/>
                </a:cxn>
                <a:cxn ang="0">
                  <a:pos x="896" y="572"/>
                </a:cxn>
                <a:cxn ang="0">
                  <a:pos x="947" y="555"/>
                </a:cxn>
                <a:cxn ang="0">
                  <a:pos x="997" y="542"/>
                </a:cxn>
                <a:cxn ang="0">
                  <a:pos x="1049" y="535"/>
                </a:cxn>
                <a:cxn ang="0">
                  <a:pos x="1167" y="537"/>
                </a:cxn>
                <a:cxn ang="0">
                  <a:pos x="1328" y="290"/>
                </a:cxn>
                <a:cxn ang="0">
                  <a:pos x="1158" y="9"/>
                </a:cxn>
                <a:cxn ang="0">
                  <a:pos x="1062" y="0"/>
                </a:cxn>
                <a:cxn ang="0">
                  <a:pos x="952" y="8"/>
                </a:cxn>
                <a:cxn ang="0">
                  <a:pos x="873" y="21"/>
                </a:cxn>
                <a:cxn ang="0">
                  <a:pos x="797" y="38"/>
                </a:cxn>
                <a:cxn ang="0">
                  <a:pos x="722" y="63"/>
                </a:cxn>
                <a:cxn ang="0">
                  <a:pos x="649" y="91"/>
                </a:cxn>
                <a:cxn ang="0">
                  <a:pos x="578" y="124"/>
                </a:cxn>
                <a:cxn ang="0">
                  <a:pos x="509" y="163"/>
                </a:cxn>
                <a:cxn ang="0">
                  <a:pos x="443" y="207"/>
                </a:cxn>
                <a:cxn ang="0">
                  <a:pos x="380" y="256"/>
                </a:cxn>
                <a:cxn ang="0">
                  <a:pos x="321" y="309"/>
                </a:cxn>
                <a:cxn ang="0">
                  <a:pos x="265" y="367"/>
                </a:cxn>
                <a:cxn ang="0">
                  <a:pos x="214" y="426"/>
                </a:cxn>
                <a:cxn ang="0">
                  <a:pos x="168" y="491"/>
                </a:cxn>
                <a:cxn ang="0">
                  <a:pos x="127" y="560"/>
                </a:cxn>
                <a:cxn ang="0">
                  <a:pos x="91" y="630"/>
                </a:cxn>
                <a:cxn ang="0">
                  <a:pos x="59" y="701"/>
                </a:cxn>
                <a:cxn ang="0">
                  <a:pos x="34" y="777"/>
                </a:cxn>
                <a:cxn ang="0">
                  <a:pos x="14" y="853"/>
                </a:cxn>
                <a:cxn ang="0">
                  <a:pos x="0" y="931"/>
                </a:cxn>
                <a:cxn ang="0">
                  <a:pos x="299" y="738"/>
                </a:cxn>
                <a:cxn ang="0">
                  <a:pos x="572" y="906"/>
                </a:cxn>
              </a:cxnLst>
              <a:rect l="0" t="0" r="r" b="b"/>
              <a:pathLst>
                <a:path w="1328" h="931">
                  <a:moveTo>
                    <a:pt x="572" y="906"/>
                  </a:moveTo>
                  <a:lnTo>
                    <a:pt x="592" y="856"/>
                  </a:lnTo>
                  <a:lnTo>
                    <a:pt x="616" y="809"/>
                  </a:lnTo>
                  <a:lnTo>
                    <a:pt x="646" y="763"/>
                  </a:lnTo>
                  <a:lnTo>
                    <a:pt x="680" y="722"/>
                  </a:lnTo>
                  <a:lnTo>
                    <a:pt x="717" y="683"/>
                  </a:lnTo>
                  <a:lnTo>
                    <a:pt x="758" y="647"/>
                  </a:lnTo>
                  <a:lnTo>
                    <a:pt x="803" y="617"/>
                  </a:lnTo>
                  <a:lnTo>
                    <a:pt x="850" y="591"/>
                  </a:lnTo>
                  <a:lnTo>
                    <a:pt x="896" y="572"/>
                  </a:lnTo>
                  <a:lnTo>
                    <a:pt x="947" y="555"/>
                  </a:lnTo>
                  <a:lnTo>
                    <a:pt x="997" y="542"/>
                  </a:lnTo>
                  <a:lnTo>
                    <a:pt x="1049" y="535"/>
                  </a:lnTo>
                  <a:lnTo>
                    <a:pt x="1167" y="537"/>
                  </a:lnTo>
                  <a:lnTo>
                    <a:pt x="1328" y="290"/>
                  </a:lnTo>
                  <a:lnTo>
                    <a:pt x="1158" y="9"/>
                  </a:lnTo>
                  <a:lnTo>
                    <a:pt x="1062" y="0"/>
                  </a:lnTo>
                  <a:lnTo>
                    <a:pt x="952" y="8"/>
                  </a:lnTo>
                  <a:lnTo>
                    <a:pt x="873" y="21"/>
                  </a:lnTo>
                  <a:lnTo>
                    <a:pt x="797" y="38"/>
                  </a:lnTo>
                  <a:lnTo>
                    <a:pt x="722" y="63"/>
                  </a:lnTo>
                  <a:lnTo>
                    <a:pt x="649" y="91"/>
                  </a:lnTo>
                  <a:lnTo>
                    <a:pt x="578" y="124"/>
                  </a:lnTo>
                  <a:lnTo>
                    <a:pt x="509" y="163"/>
                  </a:lnTo>
                  <a:lnTo>
                    <a:pt x="443" y="207"/>
                  </a:lnTo>
                  <a:lnTo>
                    <a:pt x="380" y="256"/>
                  </a:lnTo>
                  <a:lnTo>
                    <a:pt x="321" y="309"/>
                  </a:lnTo>
                  <a:lnTo>
                    <a:pt x="265" y="367"/>
                  </a:lnTo>
                  <a:lnTo>
                    <a:pt x="214" y="426"/>
                  </a:lnTo>
                  <a:lnTo>
                    <a:pt x="168" y="491"/>
                  </a:lnTo>
                  <a:lnTo>
                    <a:pt x="127" y="560"/>
                  </a:lnTo>
                  <a:lnTo>
                    <a:pt x="91" y="630"/>
                  </a:lnTo>
                  <a:lnTo>
                    <a:pt x="59" y="701"/>
                  </a:lnTo>
                  <a:lnTo>
                    <a:pt x="34" y="777"/>
                  </a:lnTo>
                  <a:lnTo>
                    <a:pt x="14" y="853"/>
                  </a:lnTo>
                  <a:lnTo>
                    <a:pt x="0" y="931"/>
                  </a:lnTo>
                  <a:lnTo>
                    <a:pt x="299" y="738"/>
                  </a:lnTo>
                  <a:lnTo>
                    <a:pt x="572" y="906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젠킨스</a:t>
              </a:r>
              <a:r>
                <a:rPr lang="ko-KR" altLang="en-US" dirty="0">
                  <a:solidFill>
                    <a:schemeClr val="tx1"/>
                  </a:solidFill>
                </a:rPr>
                <a:t> 설치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Freeform 4">
              <a:extLst>
                <a:ext uri="{FF2B5EF4-FFF2-40B4-BE49-F238E27FC236}">
                  <a16:creationId xmlns:a16="http://schemas.microsoft.com/office/drawing/2014/main" id="{DEF2AB6A-5ABD-8648-8A5B-BB87910C1DC8}"/>
                </a:ext>
              </a:extLst>
            </p:cNvPr>
            <p:cNvSpPr>
              <a:spLocks/>
            </p:cNvSpPr>
            <p:nvPr/>
          </p:nvSpPr>
          <p:spPr bwMode="gray">
            <a:xfrm>
              <a:off x="10825163" y="3806825"/>
              <a:ext cx="2062162" cy="1484313"/>
            </a:xfrm>
            <a:custGeom>
              <a:avLst/>
              <a:gdLst/>
              <a:ahLst/>
              <a:cxnLst>
                <a:cxn ang="0">
                  <a:pos x="736" y="1"/>
                </a:cxn>
                <a:cxn ang="0">
                  <a:pos x="721" y="50"/>
                </a:cxn>
                <a:cxn ang="0">
                  <a:pos x="700" y="95"/>
                </a:cxn>
                <a:cxn ang="0">
                  <a:pos x="676" y="142"/>
                </a:cxn>
                <a:cxn ang="0">
                  <a:pos x="647" y="183"/>
                </a:cxn>
                <a:cxn ang="0">
                  <a:pos x="614" y="222"/>
                </a:cxn>
                <a:cxn ang="0">
                  <a:pos x="578" y="259"/>
                </a:cxn>
                <a:cxn ang="0">
                  <a:pos x="537" y="292"/>
                </a:cxn>
                <a:cxn ang="0">
                  <a:pos x="495" y="320"/>
                </a:cxn>
                <a:cxn ang="0">
                  <a:pos x="448" y="346"/>
                </a:cxn>
                <a:cxn ang="0">
                  <a:pos x="399" y="368"/>
                </a:cxn>
                <a:cxn ang="0">
                  <a:pos x="349" y="383"/>
                </a:cxn>
                <a:cxn ang="0">
                  <a:pos x="297" y="394"/>
                </a:cxn>
                <a:cxn ang="0">
                  <a:pos x="233" y="404"/>
                </a:cxn>
                <a:cxn ang="0">
                  <a:pos x="170" y="404"/>
                </a:cxn>
                <a:cxn ang="0">
                  <a:pos x="101" y="499"/>
                </a:cxn>
                <a:cxn ang="0">
                  <a:pos x="0" y="631"/>
                </a:cxn>
                <a:cxn ang="0">
                  <a:pos x="167" y="929"/>
                </a:cxn>
                <a:cxn ang="0">
                  <a:pos x="297" y="935"/>
                </a:cxn>
                <a:cxn ang="0">
                  <a:pos x="371" y="927"/>
                </a:cxn>
                <a:cxn ang="0">
                  <a:pos x="444" y="912"/>
                </a:cxn>
                <a:cxn ang="0">
                  <a:pos x="517" y="895"/>
                </a:cxn>
                <a:cxn ang="0">
                  <a:pos x="588" y="871"/>
                </a:cxn>
                <a:cxn ang="0">
                  <a:pos x="657" y="844"/>
                </a:cxn>
                <a:cxn ang="0">
                  <a:pos x="724" y="812"/>
                </a:cxn>
                <a:cxn ang="0">
                  <a:pos x="788" y="775"/>
                </a:cxn>
                <a:cxn ang="0">
                  <a:pos x="851" y="734"/>
                </a:cxn>
                <a:cxn ang="0">
                  <a:pos x="911" y="689"/>
                </a:cxn>
                <a:cxn ang="0">
                  <a:pos x="967" y="641"/>
                </a:cxn>
                <a:cxn ang="0">
                  <a:pos x="1021" y="587"/>
                </a:cxn>
                <a:cxn ang="0">
                  <a:pos x="1068" y="531"/>
                </a:cxn>
                <a:cxn ang="0">
                  <a:pos x="1112" y="473"/>
                </a:cxn>
                <a:cxn ang="0">
                  <a:pos x="1153" y="412"/>
                </a:cxn>
                <a:cxn ang="0">
                  <a:pos x="1189" y="347"/>
                </a:cxn>
                <a:cxn ang="0">
                  <a:pos x="1221" y="282"/>
                </a:cxn>
                <a:cxn ang="0">
                  <a:pos x="1247" y="212"/>
                </a:cxn>
                <a:cxn ang="0">
                  <a:pos x="1270" y="143"/>
                </a:cxn>
                <a:cxn ang="0">
                  <a:pos x="1287" y="71"/>
                </a:cxn>
                <a:cxn ang="0">
                  <a:pos x="1299" y="0"/>
                </a:cxn>
                <a:cxn ang="0">
                  <a:pos x="1022" y="161"/>
                </a:cxn>
                <a:cxn ang="0">
                  <a:pos x="736" y="1"/>
                </a:cxn>
              </a:cxnLst>
              <a:rect l="0" t="0" r="r" b="b"/>
              <a:pathLst>
                <a:path w="1299" h="935">
                  <a:moveTo>
                    <a:pt x="736" y="1"/>
                  </a:moveTo>
                  <a:lnTo>
                    <a:pt x="721" y="50"/>
                  </a:lnTo>
                  <a:lnTo>
                    <a:pt x="700" y="95"/>
                  </a:lnTo>
                  <a:lnTo>
                    <a:pt x="676" y="142"/>
                  </a:lnTo>
                  <a:lnTo>
                    <a:pt x="647" y="183"/>
                  </a:lnTo>
                  <a:lnTo>
                    <a:pt x="614" y="222"/>
                  </a:lnTo>
                  <a:lnTo>
                    <a:pt x="578" y="259"/>
                  </a:lnTo>
                  <a:lnTo>
                    <a:pt x="537" y="292"/>
                  </a:lnTo>
                  <a:lnTo>
                    <a:pt x="495" y="320"/>
                  </a:lnTo>
                  <a:lnTo>
                    <a:pt x="448" y="346"/>
                  </a:lnTo>
                  <a:lnTo>
                    <a:pt x="399" y="368"/>
                  </a:lnTo>
                  <a:lnTo>
                    <a:pt x="349" y="383"/>
                  </a:lnTo>
                  <a:lnTo>
                    <a:pt x="297" y="394"/>
                  </a:lnTo>
                  <a:lnTo>
                    <a:pt x="233" y="404"/>
                  </a:lnTo>
                  <a:lnTo>
                    <a:pt x="170" y="404"/>
                  </a:lnTo>
                  <a:lnTo>
                    <a:pt x="101" y="499"/>
                  </a:lnTo>
                  <a:lnTo>
                    <a:pt x="0" y="631"/>
                  </a:lnTo>
                  <a:lnTo>
                    <a:pt x="167" y="929"/>
                  </a:lnTo>
                  <a:lnTo>
                    <a:pt x="297" y="935"/>
                  </a:lnTo>
                  <a:lnTo>
                    <a:pt x="371" y="927"/>
                  </a:lnTo>
                  <a:lnTo>
                    <a:pt x="444" y="912"/>
                  </a:lnTo>
                  <a:lnTo>
                    <a:pt x="517" y="895"/>
                  </a:lnTo>
                  <a:lnTo>
                    <a:pt x="588" y="871"/>
                  </a:lnTo>
                  <a:lnTo>
                    <a:pt x="657" y="844"/>
                  </a:lnTo>
                  <a:lnTo>
                    <a:pt x="724" y="812"/>
                  </a:lnTo>
                  <a:lnTo>
                    <a:pt x="788" y="775"/>
                  </a:lnTo>
                  <a:lnTo>
                    <a:pt x="851" y="734"/>
                  </a:lnTo>
                  <a:lnTo>
                    <a:pt x="911" y="689"/>
                  </a:lnTo>
                  <a:lnTo>
                    <a:pt x="967" y="641"/>
                  </a:lnTo>
                  <a:lnTo>
                    <a:pt x="1021" y="587"/>
                  </a:lnTo>
                  <a:lnTo>
                    <a:pt x="1068" y="531"/>
                  </a:lnTo>
                  <a:lnTo>
                    <a:pt x="1112" y="473"/>
                  </a:lnTo>
                  <a:lnTo>
                    <a:pt x="1153" y="412"/>
                  </a:lnTo>
                  <a:lnTo>
                    <a:pt x="1189" y="347"/>
                  </a:lnTo>
                  <a:lnTo>
                    <a:pt x="1221" y="282"/>
                  </a:lnTo>
                  <a:lnTo>
                    <a:pt x="1247" y="212"/>
                  </a:lnTo>
                  <a:lnTo>
                    <a:pt x="1270" y="143"/>
                  </a:lnTo>
                  <a:lnTo>
                    <a:pt x="1287" y="71"/>
                  </a:lnTo>
                  <a:lnTo>
                    <a:pt x="1299" y="0"/>
                  </a:lnTo>
                  <a:lnTo>
                    <a:pt x="1022" y="161"/>
                  </a:lnTo>
                  <a:lnTo>
                    <a:pt x="736" y="1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젠킨스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프로젝트 세팅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(git </a:t>
              </a:r>
              <a:r>
                <a:rPr lang="ko-KR" altLang="en-US" dirty="0">
                  <a:solidFill>
                    <a:schemeClr val="tx1"/>
                  </a:solidFill>
                </a:rPr>
                <a:t>정보 가져오기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251D31AD-5C24-2B4E-9E9C-6BA72AC63F7B}"/>
                </a:ext>
              </a:extLst>
            </p:cNvPr>
            <p:cNvSpPr>
              <a:spLocks/>
            </p:cNvSpPr>
            <p:nvPr/>
          </p:nvSpPr>
          <p:spPr bwMode="gray">
            <a:xfrm>
              <a:off x="9439275" y="3168650"/>
              <a:ext cx="1585913" cy="2082800"/>
            </a:xfrm>
            <a:custGeom>
              <a:avLst/>
              <a:gdLst/>
              <a:ahLst/>
              <a:cxnLst>
                <a:cxn ang="0">
                  <a:pos x="999" y="788"/>
                </a:cxn>
                <a:cxn ang="0">
                  <a:pos x="946" y="774"/>
                </a:cxn>
                <a:cxn ang="0">
                  <a:pos x="896" y="757"/>
                </a:cxn>
                <a:cxn ang="0">
                  <a:pos x="845" y="737"/>
                </a:cxn>
                <a:cxn ang="0">
                  <a:pos x="800" y="711"/>
                </a:cxn>
                <a:cxn ang="0">
                  <a:pos x="755" y="680"/>
                </a:cxn>
                <a:cxn ang="0">
                  <a:pos x="714" y="646"/>
                </a:cxn>
                <a:cxn ang="0">
                  <a:pos x="677" y="607"/>
                </a:cxn>
                <a:cxn ang="0">
                  <a:pos x="645" y="568"/>
                </a:cxn>
                <a:cxn ang="0">
                  <a:pos x="615" y="523"/>
                </a:cxn>
                <a:cxn ang="0">
                  <a:pos x="594" y="486"/>
                </a:cxn>
                <a:cxn ang="0">
                  <a:pos x="577" y="447"/>
                </a:cxn>
                <a:cxn ang="0">
                  <a:pos x="563" y="406"/>
                </a:cxn>
                <a:cxn ang="0">
                  <a:pos x="552" y="358"/>
                </a:cxn>
                <a:cxn ang="0">
                  <a:pos x="544" y="304"/>
                </a:cxn>
                <a:cxn ang="0">
                  <a:pos x="544" y="232"/>
                </a:cxn>
                <a:cxn ang="0">
                  <a:pos x="550" y="155"/>
                </a:cxn>
                <a:cxn ang="0">
                  <a:pos x="283" y="0"/>
                </a:cxn>
                <a:cxn ang="0">
                  <a:pos x="0" y="176"/>
                </a:cxn>
                <a:cxn ang="0">
                  <a:pos x="1" y="289"/>
                </a:cxn>
                <a:cxn ang="0">
                  <a:pos x="7" y="365"/>
                </a:cxn>
                <a:cxn ang="0">
                  <a:pos x="19" y="442"/>
                </a:cxn>
                <a:cxn ang="0">
                  <a:pos x="38" y="515"/>
                </a:cxn>
                <a:cxn ang="0">
                  <a:pos x="59" y="590"/>
                </a:cxn>
                <a:cxn ang="0">
                  <a:pos x="87" y="661"/>
                </a:cxn>
                <a:cxn ang="0">
                  <a:pos x="121" y="730"/>
                </a:cxn>
                <a:cxn ang="0">
                  <a:pos x="160" y="798"/>
                </a:cxn>
                <a:cxn ang="0">
                  <a:pos x="202" y="860"/>
                </a:cxn>
                <a:cxn ang="0">
                  <a:pos x="249" y="918"/>
                </a:cxn>
                <a:cxn ang="0">
                  <a:pos x="301" y="973"/>
                </a:cxn>
                <a:cxn ang="0">
                  <a:pos x="357" y="1027"/>
                </a:cxn>
                <a:cxn ang="0">
                  <a:pos x="415" y="1075"/>
                </a:cxn>
                <a:cxn ang="0">
                  <a:pos x="477" y="1120"/>
                </a:cxn>
                <a:cxn ang="0">
                  <a:pos x="542" y="1162"/>
                </a:cxn>
                <a:cxn ang="0">
                  <a:pos x="610" y="1197"/>
                </a:cxn>
                <a:cxn ang="0">
                  <a:pos x="679" y="1230"/>
                </a:cxn>
                <a:cxn ang="0">
                  <a:pos x="751" y="1257"/>
                </a:cxn>
                <a:cxn ang="0">
                  <a:pos x="824" y="1280"/>
                </a:cxn>
                <a:cxn ang="0">
                  <a:pos x="898" y="1297"/>
                </a:cxn>
                <a:cxn ang="0">
                  <a:pos x="975" y="1312"/>
                </a:cxn>
                <a:cxn ang="0">
                  <a:pos x="801" y="1032"/>
                </a:cxn>
                <a:cxn ang="0">
                  <a:pos x="999" y="788"/>
                </a:cxn>
              </a:cxnLst>
              <a:rect l="0" t="0" r="r" b="b"/>
              <a:pathLst>
                <a:path w="999" h="1312">
                  <a:moveTo>
                    <a:pt x="999" y="788"/>
                  </a:moveTo>
                  <a:lnTo>
                    <a:pt x="946" y="774"/>
                  </a:lnTo>
                  <a:lnTo>
                    <a:pt x="896" y="757"/>
                  </a:lnTo>
                  <a:lnTo>
                    <a:pt x="845" y="737"/>
                  </a:lnTo>
                  <a:lnTo>
                    <a:pt x="800" y="711"/>
                  </a:lnTo>
                  <a:lnTo>
                    <a:pt x="755" y="680"/>
                  </a:lnTo>
                  <a:lnTo>
                    <a:pt x="714" y="646"/>
                  </a:lnTo>
                  <a:lnTo>
                    <a:pt x="677" y="607"/>
                  </a:lnTo>
                  <a:lnTo>
                    <a:pt x="645" y="568"/>
                  </a:lnTo>
                  <a:lnTo>
                    <a:pt x="615" y="523"/>
                  </a:lnTo>
                  <a:lnTo>
                    <a:pt x="594" y="486"/>
                  </a:lnTo>
                  <a:lnTo>
                    <a:pt x="577" y="447"/>
                  </a:lnTo>
                  <a:lnTo>
                    <a:pt x="563" y="406"/>
                  </a:lnTo>
                  <a:lnTo>
                    <a:pt x="552" y="358"/>
                  </a:lnTo>
                  <a:lnTo>
                    <a:pt x="544" y="304"/>
                  </a:lnTo>
                  <a:lnTo>
                    <a:pt x="544" y="232"/>
                  </a:lnTo>
                  <a:lnTo>
                    <a:pt x="550" y="155"/>
                  </a:lnTo>
                  <a:lnTo>
                    <a:pt x="283" y="0"/>
                  </a:lnTo>
                  <a:lnTo>
                    <a:pt x="0" y="176"/>
                  </a:lnTo>
                  <a:lnTo>
                    <a:pt x="1" y="289"/>
                  </a:lnTo>
                  <a:lnTo>
                    <a:pt x="7" y="365"/>
                  </a:lnTo>
                  <a:lnTo>
                    <a:pt x="19" y="442"/>
                  </a:lnTo>
                  <a:lnTo>
                    <a:pt x="38" y="515"/>
                  </a:lnTo>
                  <a:lnTo>
                    <a:pt x="59" y="590"/>
                  </a:lnTo>
                  <a:lnTo>
                    <a:pt x="87" y="661"/>
                  </a:lnTo>
                  <a:lnTo>
                    <a:pt x="121" y="730"/>
                  </a:lnTo>
                  <a:lnTo>
                    <a:pt x="160" y="798"/>
                  </a:lnTo>
                  <a:lnTo>
                    <a:pt x="202" y="860"/>
                  </a:lnTo>
                  <a:lnTo>
                    <a:pt x="249" y="918"/>
                  </a:lnTo>
                  <a:lnTo>
                    <a:pt x="301" y="973"/>
                  </a:lnTo>
                  <a:lnTo>
                    <a:pt x="357" y="1027"/>
                  </a:lnTo>
                  <a:lnTo>
                    <a:pt x="415" y="1075"/>
                  </a:lnTo>
                  <a:lnTo>
                    <a:pt x="477" y="1120"/>
                  </a:lnTo>
                  <a:lnTo>
                    <a:pt x="542" y="1162"/>
                  </a:lnTo>
                  <a:lnTo>
                    <a:pt x="610" y="1197"/>
                  </a:lnTo>
                  <a:lnTo>
                    <a:pt x="679" y="1230"/>
                  </a:lnTo>
                  <a:lnTo>
                    <a:pt x="751" y="1257"/>
                  </a:lnTo>
                  <a:lnTo>
                    <a:pt x="824" y="1280"/>
                  </a:lnTo>
                  <a:lnTo>
                    <a:pt x="898" y="1297"/>
                  </a:lnTo>
                  <a:lnTo>
                    <a:pt x="975" y="1312"/>
                  </a:lnTo>
                  <a:lnTo>
                    <a:pt x="801" y="1032"/>
                  </a:lnTo>
                  <a:lnTo>
                    <a:pt x="999" y="788"/>
                  </a:lnTo>
                </a:path>
              </a:pathLst>
            </a:custGeom>
            <a:solidFill>
              <a:schemeClr val="accent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배포 및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파이프라인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구축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A583E172-E83B-BB43-91F5-F8FF49DA54DB}"/>
                </a:ext>
              </a:extLst>
            </p:cNvPr>
            <p:cNvSpPr>
              <a:spLocks/>
            </p:cNvSpPr>
            <p:nvPr/>
          </p:nvSpPr>
          <p:spPr bwMode="gray">
            <a:xfrm>
              <a:off x="11337925" y="1900238"/>
              <a:ext cx="1560513" cy="2063750"/>
            </a:xfrm>
            <a:custGeom>
              <a:avLst/>
              <a:gdLst/>
              <a:ahLst/>
              <a:cxnLst>
                <a:cxn ang="0">
                  <a:pos x="697" y="1300"/>
                </a:cxn>
                <a:cxn ang="0">
                  <a:pos x="978" y="1140"/>
                </a:cxn>
                <a:cxn ang="0">
                  <a:pos x="983" y="1026"/>
                </a:cxn>
                <a:cxn ang="0">
                  <a:pos x="977" y="950"/>
                </a:cxn>
                <a:cxn ang="0">
                  <a:pos x="965" y="875"/>
                </a:cxn>
                <a:cxn ang="0">
                  <a:pos x="949" y="800"/>
                </a:cxn>
                <a:cxn ang="0">
                  <a:pos x="928" y="727"/>
                </a:cxn>
                <a:cxn ang="0">
                  <a:pos x="899" y="655"/>
                </a:cxn>
                <a:cxn ang="0">
                  <a:pos x="866" y="586"/>
                </a:cxn>
                <a:cxn ang="0">
                  <a:pos x="828" y="519"/>
                </a:cxn>
                <a:cxn ang="0">
                  <a:pos x="785" y="454"/>
                </a:cxn>
                <a:cxn ang="0">
                  <a:pos x="738" y="395"/>
                </a:cxn>
                <a:cxn ang="0">
                  <a:pos x="689" y="336"/>
                </a:cxn>
                <a:cxn ang="0">
                  <a:pos x="632" y="283"/>
                </a:cxn>
                <a:cxn ang="0">
                  <a:pos x="573" y="233"/>
                </a:cxn>
                <a:cxn ang="0">
                  <a:pos x="510" y="187"/>
                </a:cxn>
                <a:cxn ang="0">
                  <a:pos x="443" y="147"/>
                </a:cxn>
                <a:cxn ang="0">
                  <a:pos x="375" y="109"/>
                </a:cxn>
                <a:cxn ang="0">
                  <a:pos x="303" y="77"/>
                </a:cxn>
                <a:cxn ang="0">
                  <a:pos x="229" y="50"/>
                </a:cxn>
                <a:cxn ang="0">
                  <a:pos x="154" y="28"/>
                </a:cxn>
                <a:cxn ang="0">
                  <a:pos x="77" y="11"/>
                </a:cxn>
                <a:cxn ang="0">
                  <a:pos x="0" y="0"/>
                </a:cxn>
                <a:cxn ang="0">
                  <a:pos x="172" y="276"/>
                </a:cxn>
                <a:cxn ang="0">
                  <a:pos x="6" y="551"/>
                </a:cxn>
                <a:cxn ang="0">
                  <a:pos x="60" y="568"/>
                </a:cxn>
                <a:cxn ang="0">
                  <a:pos x="113" y="590"/>
                </a:cxn>
                <a:cxn ang="0">
                  <a:pos x="164" y="617"/>
                </a:cxn>
                <a:cxn ang="0">
                  <a:pos x="211" y="649"/>
                </a:cxn>
                <a:cxn ang="0">
                  <a:pos x="254" y="685"/>
                </a:cxn>
                <a:cxn ang="0">
                  <a:pos x="293" y="726"/>
                </a:cxn>
                <a:cxn ang="0">
                  <a:pos x="330" y="768"/>
                </a:cxn>
                <a:cxn ang="0">
                  <a:pos x="359" y="816"/>
                </a:cxn>
                <a:cxn ang="0">
                  <a:pos x="384" y="866"/>
                </a:cxn>
                <a:cxn ang="0">
                  <a:pos x="404" y="917"/>
                </a:cxn>
                <a:cxn ang="0">
                  <a:pos x="419" y="971"/>
                </a:cxn>
                <a:cxn ang="0">
                  <a:pos x="428" y="1026"/>
                </a:cxn>
                <a:cxn ang="0">
                  <a:pos x="435" y="1149"/>
                </a:cxn>
                <a:cxn ang="0">
                  <a:pos x="697" y="1300"/>
                </a:cxn>
              </a:cxnLst>
              <a:rect l="0" t="0" r="r" b="b"/>
              <a:pathLst>
                <a:path w="983" h="1300">
                  <a:moveTo>
                    <a:pt x="697" y="1300"/>
                  </a:moveTo>
                  <a:lnTo>
                    <a:pt x="978" y="1140"/>
                  </a:lnTo>
                  <a:lnTo>
                    <a:pt x="983" y="1026"/>
                  </a:lnTo>
                  <a:lnTo>
                    <a:pt x="977" y="950"/>
                  </a:lnTo>
                  <a:lnTo>
                    <a:pt x="965" y="875"/>
                  </a:lnTo>
                  <a:lnTo>
                    <a:pt x="949" y="800"/>
                  </a:lnTo>
                  <a:lnTo>
                    <a:pt x="928" y="727"/>
                  </a:lnTo>
                  <a:lnTo>
                    <a:pt x="899" y="655"/>
                  </a:lnTo>
                  <a:lnTo>
                    <a:pt x="866" y="586"/>
                  </a:lnTo>
                  <a:lnTo>
                    <a:pt x="828" y="519"/>
                  </a:lnTo>
                  <a:lnTo>
                    <a:pt x="785" y="454"/>
                  </a:lnTo>
                  <a:lnTo>
                    <a:pt x="738" y="395"/>
                  </a:lnTo>
                  <a:lnTo>
                    <a:pt x="689" y="336"/>
                  </a:lnTo>
                  <a:lnTo>
                    <a:pt x="632" y="283"/>
                  </a:lnTo>
                  <a:lnTo>
                    <a:pt x="573" y="233"/>
                  </a:lnTo>
                  <a:lnTo>
                    <a:pt x="510" y="187"/>
                  </a:lnTo>
                  <a:lnTo>
                    <a:pt x="443" y="147"/>
                  </a:lnTo>
                  <a:lnTo>
                    <a:pt x="375" y="109"/>
                  </a:lnTo>
                  <a:lnTo>
                    <a:pt x="303" y="77"/>
                  </a:lnTo>
                  <a:lnTo>
                    <a:pt x="229" y="50"/>
                  </a:lnTo>
                  <a:lnTo>
                    <a:pt x="154" y="28"/>
                  </a:lnTo>
                  <a:lnTo>
                    <a:pt x="77" y="11"/>
                  </a:lnTo>
                  <a:lnTo>
                    <a:pt x="0" y="0"/>
                  </a:lnTo>
                  <a:lnTo>
                    <a:pt x="172" y="276"/>
                  </a:lnTo>
                  <a:lnTo>
                    <a:pt x="6" y="551"/>
                  </a:lnTo>
                  <a:lnTo>
                    <a:pt x="60" y="568"/>
                  </a:lnTo>
                  <a:lnTo>
                    <a:pt x="113" y="590"/>
                  </a:lnTo>
                  <a:lnTo>
                    <a:pt x="164" y="617"/>
                  </a:lnTo>
                  <a:lnTo>
                    <a:pt x="211" y="649"/>
                  </a:lnTo>
                  <a:lnTo>
                    <a:pt x="254" y="685"/>
                  </a:lnTo>
                  <a:lnTo>
                    <a:pt x="293" y="726"/>
                  </a:lnTo>
                  <a:lnTo>
                    <a:pt x="330" y="768"/>
                  </a:lnTo>
                  <a:lnTo>
                    <a:pt x="359" y="816"/>
                  </a:lnTo>
                  <a:lnTo>
                    <a:pt x="384" y="866"/>
                  </a:lnTo>
                  <a:lnTo>
                    <a:pt x="404" y="917"/>
                  </a:lnTo>
                  <a:lnTo>
                    <a:pt x="419" y="971"/>
                  </a:lnTo>
                  <a:lnTo>
                    <a:pt x="428" y="1026"/>
                  </a:lnTo>
                  <a:lnTo>
                    <a:pt x="435" y="1149"/>
                  </a:lnTo>
                  <a:lnTo>
                    <a:pt x="697" y="130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젠킨스</a:t>
              </a:r>
              <a:r>
                <a:rPr lang="ko-KR" altLang="en-US" dirty="0">
                  <a:solidFill>
                    <a:schemeClr val="tx1"/>
                  </a:solidFill>
                </a:rPr>
                <a:t> 설정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(java, </a:t>
              </a:r>
              <a:r>
                <a:rPr lang="en-US" altLang="ko-KR" dirty="0" err="1">
                  <a:solidFill>
                    <a:schemeClr val="tx1"/>
                  </a:solidFill>
                </a:rPr>
                <a:t>mvn</a:t>
              </a:r>
              <a:r>
                <a:rPr lang="en-US" altLang="ko-KR" dirty="0">
                  <a:solidFill>
                    <a:schemeClr val="tx1"/>
                  </a:solidFill>
                </a:rPr>
                <a:t>, git)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498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9" y="110568"/>
            <a:ext cx="2448234" cy="222136"/>
          </a:xfrm>
        </p:spPr>
        <p:txBody>
          <a:bodyPr/>
          <a:lstStyle/>
          <a:p>
            <a:r>
              <a:rPr lang="ko-KR" altLang="en-US" dirty="0" err="1"/>
              <a:t>버젼</a:t>
            </a:r>
            <a:r>
              <a:rPr lang="ko-KR" altLang="en-US" dirty="0"/>
              <a:t> 관리와 자동화 </a:t>
            </a:r>
            <a:r>
              <a:rPr lang="ko-KR" altLang="en-US" dirty="0" err="1"/>
              <a:t>빌드툴</a:t>
            </a:r>
            <a:r>
              <a:rPr lang="ko-KR" altLang="en-US" dirty="0"/>
              <a:t> 이해하기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배포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F065DD-96F7-234C-8B9B-4A5562C58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747" y="676546"/>
            <a:ext cx="9312505" cy="532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07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9" y="110568"/>
            <a:ext cx="2448234" cy="222136"/>
          </a:xfrm>
        </p:spPr>
        <p:txBody>
          <a:bodyPr/>
          <a:lstStyle/>
          <a:p>
            <a:r>
              <a:rPr lang="ko-KR" altLang="en-US" dirty="0" err="1"/>
              <a:t>버젼</a:t>
            </a:r>
            <a:r>
              <a:rPr lang="ko-KR" altLang="en-US" dirty="0"/>
              <a:t> 관리와 자동화 </a:t>
            </a:r>
            <a:r>
              <a:rPr lang="ko-KR" altLang="en-US" dirty="0" err="1"/>
              <a:t>빌드툴</a:t>
            </a:r>
            <a:r>
              <a:rPr lang="ko-KR" altLang="en-US" dirty="0"/>
              <a:t> 이해하기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배포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E1546F-DA5F-3340-A98E-D4111821B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008" y="1283408"/>
            <a:ext cx="8829207" cy="429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68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9" y="110568"/>
            <a:ext cx="2448234" cy="222136"/>
          </a:xfrm>
        </p:spPr>
        <p:txBody>
          <a:bodyPr/>
          <a:lstStyle/>
          <a:p>
            <a:r>
              <a:rPr lang="ko-KR" altLang="en-US" dirty="0" err="1"/>
              <a:t>버젼</a:t>
            </a:r>
            <a:r>
              <a:rPr lang="ko-KR" altLang="en-US" dirty="0"/>
              <a:t> 관리와 자동화 </a:t>
            </a:r>
            <a:r>
              <a:rPr lang="ko-KR" altLang="en-US" dirty="0" err="1"/>
              <a:t>빌드툴</a:t>
            </a:r>
            <a:r>
              <a:rPr lang="ko-KR" altLang="en-US" dirty="0"/>
              <a:t> 이해하기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배포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5CF803-524E-2A43-8371-203F43EF6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310" y="1056444"/>
            <a:ext cx="9793184" cy="455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12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9" y="110568"/>
            <a:ext cx="2448234" cy="222136"/>
          </a:xfrm>
        </p:spPr>
        <p:txBody>
          <a:bodyPr/>
          <a:lstStyle/>
          <a:p>
            <a:r>
              <a:rPr lang="ko-KR" altLang="en-US" dirty="0" err="1"/>
              <a:t>버젼</a:t>
            </a:r>
            <a:r>
              <a:rPr lang="ko-KR" altLang="en-US" dirty="0"/>
              <a:t> 관리와 자동화 </a:t>
            </a:r>
            <a:r>
              <a:rPr lang="ko-KR" altLang="en-US" dirty="0" err="1"/>
              <a:t>빌드툴</a:t>
            </a:r>
            <a:r>
              <a:rPr lang="ko-KR" altLang="en-US" dirty="0"/>
              <a:t> 이해하기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배포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E46F51-59DE-8848-BA65-5BC635EA5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790" y="1566206"/>
            <a:ext cx="9793184" cy="40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9" y="110568"/>
            <a:ext cx="2448234" cy="222136"/>
          </a:xfrm>
        </p:spPr>
        <p:txBody>
          <a:bodyPr/>
          <a:lstStyle/>
          <a:p>
            <a:r>
              <a:rPr lang="ko-KR" altLang="en-US" dirty="0" err="1"/>
              <a:t>버젼</a:t>
            </a:r>
            <a:r>
              <a:rPr lang="ko-KR" altLang="en-US" dirty="0"/>
              <a:t> 관리와 자동화 </a:t>
            </a:r>
            <a:r>
              <a:rPr lang="ko-KR" altLang="en-US" dirty="0" err="1"/>
              <a:t>빌드툴</a:t>
            </a:r>
            <a:r>
              <a:rPr lang="ko-KR" altLang="en-US" dirty="0"/>
              <a:t> 이해하기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배포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C12A1C-E2AB-7B45-B081-3686FF670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100" y="1320800"/>
            <a:ext cx="72898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34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559" y="110568"/>
            <a:ext cx="2448234" cy="222136"/>
          </a:xfrm>
        </p:spPr>
        <p:txBody>
          <a:bodyPr/>
          <a:lstStyle/>
          <a:p>
            <a:r>
              <a:rPr lang="ko-KR" altLang="en-US" dirty="0" err="1"/>
              <a:t>버젼</a:t>
            </a:r>
            <a:r>
              <a:rPr lang="ko-KR" altLang="en-US" dirty="0"/>
              <a:t> 관리와 자동화 </a:t>
            </a:r>
            <a:r>
              <a:rPr lang="ko-KR" altLang="en-US" dirty="0" err="1"/>
              <a:t>빌드툴</a:t>
            </a:r>
            <a:r>
              <a:rPr lang="ko-KR" altLang="en-US" dirty="0"/>
              <a:t> 이해하기</a:t>
            </a:r>
            <a:endParaRPr lang="en" altLang="ko-KR" dirty="0"/>
          </a:p>
        </p:txBody>
      </p:sp>
      <p:sp>
        <p:nvSpPr>
          <p:cNvPr id="20" name="제목 6">
            <a:extLst>
              <a:ext uri="{FF2B5EF4-FFF2-40B4-BE49-F238E27FC236}">
                <a16:creationId xmlns:a16="http://schemas.microsoft.com/office/drawing/2014/main" id="{0F488EF5-E51F-3C44-AC05-C0B2766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 lang="en-US" altLang="ko-KR" dirty="0"/>
              <a:t>Jenkins </a:t>
            </a:r>
            <a:r>
              <a:rPr lang="ko-KR" altLang="en-US" dirty="0"/>
              <a:t>배포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AD4755-551A-FB4C-80D8-7332B2ED5E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276350"/>
            <a:ext cx="72390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59894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속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2438</TotalTime>
  <Words>921</Words>
  <Application>Microsoft Macintosh PowerPoint</Application>
  <PresentationFormat>와이드스크린</PresentationFormat>
  <Paragraphs>141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맑은 고딕</vt:lpstr>
      <vt:lpstr>Gotham</vt:lpstr>
      <vt:lpstr>Noto Sans CJK KR Bold</vt:lpstr>
      <vt:lpstr>Noto Sans CJK KR Medium</vt:lpstr>
      <vt:lpstr>Noto Sans CJK KR Regular</vt:lpstr>
      <vt:lpstr>Arial</vt:lpstr>
      <vt:lpstr>표지</vt:lpstr>
      <vt:lpstr>속지</vt:lpstr>
      <vt:lpstr>PowerPoint 프레젠테이션</vt:lpstr>
      <vt:lpstr>버젼 관리와 자동화 빌드툴 이해하기</vt:lpstr>
      <vt:lpstr>Jenkins 배포 #3</vt:lpstr>
      <vt:lpstr>Jenkins 배포 #3</vt:lpstr>
      <vt:lpstr>Jenkins 배포 #3</vt:lpstr>
      <vt:lpstr>Jenkins 배포 #3</vt:lpstr>
      <vt:lpstr>Jenkins 배포 #3</vt:lpstr>
      <vt:lpstr>Jenkins 배포 #3</vt:lpstr>
      <vt:lpstr>Jenkins 배포 #3</vt:lpstr>
      <vt:lpstr>Jenkins 배포 #3</vt:lpstr>
      <vt:lpstr>Jenkins 배포 #3</vt:lpstr>
      <vt:lpstr>Jenkins 배포 #3</vt:lpstr>
      <vt:lpstr>Jenkins 배포 #3</vt:lpstr>
      <vt:lpstr>Jenkins 배포 #3</vt:lpstr>
      <vt:lpstr>Jenkins 배포 #3</vt:lpstr>
      <vt:lpstr>Jenkins 배포 #3</vt:lpstr>
      <vt:lpstr>Jenkins 배포 #3</vt:lpstr>
      <vt:lpstr>Jenkins 배포 #3</vt:lpstr>
      <vt:lpstr>Jenkins 배포 #3</vt:lpstr>
      <vt:lpstr>Jenkins 배포 #3</vt:lpstr>
      <vt:lpstr>Jenkins 배포 #3</vt:lpstr>
      <vt:lpstr>Jenkins 배포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Microsoft Office User</cp:lastModifiedBy>
  <cp:revision>173</cp:revision>
  <dcterms:created xsi:type="dcterms:W3CDTF">2018-11-30T07:55:16Z</dcterms:created>
  <dcterms:modified xsi:type="dcterms:W3CDTF">2019-12-12T12:25:29Z</dcterms:modified>
</cp:coreProperties>
</file>