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94" r:id="rId3"/>
    <p:sldId id="286" r:id="rId4"/>
    <p:sldId id="320" r:id="rId5"/>
    <p:sldId id="321" r:id="rId6"/>
    <p:sldId id="322" r:id="rId7"/>
    <p:sldId id="323" r:id="rId8"/>
    <p:sldId id="324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73901" autoAdjust="0"/>
  </p:normalViewPr>
  <p:slideViewPr>
    <p:cSldViewPr snapToGrid="0" showGuides="1">
      <p:cViewPr varScale="1">
        <p:scale>
          <a:sx n="95" d="100"/>
          <a:sy n="95" d="100"/>
        </p:scale>
        <p:origin x="193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시간까지 </a:t>
            </a:r>
            <a:r>
              <a:rPr kumimoji="1" lang="en-US" altLang="ko-KR" dirty="0"/>
              <a:t>AWS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S3 </a:t>
            </a:r>
            <a:r>
              <a:rPr kumimoji="1" lang="ko-KR" altLang="en-US" dirty="0"/>
              <a:t>까지 업로드 하여 프로젝트를 할 수 있도록 변경을 했었는데요</a:t>
            </a:r>
            <a:r>
              <a:rPr kumimoji="1" lang="en-US" altLang="ko-KR" dirty="0"/>
              <a:t>~!</a:t>
            </a:r>
            <a:r>
              <a:rPr kumimoji="1" lang="ko-KR" altLang="en-US" dirty="0"/>
              <a:t> 이번 시간에는 조금 더 스마트하게</a:t>
            </a:r>
            <a:endParaRPr kumimoji="1" lang="en-US" altLang="ko-KR" dirty="0"/>
          </a:p>
          <a:p>
            <a:r>
              <a:rPr kumimoji="1" lang="ko-KR" altLang="en-US" dirty="0"/>
              <a:t>일하기 위해서 지라의 이슈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빗버킷을</a:t>
            </a:r>
            <a:r>
              <a:rPr kumimoji="1" lang="ko-KR" altLang="en-US" dirty="0"/>
              <a:t> 연결하는 것에 대해 다루어 보려고 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7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저장을 하게 되면 이렇게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과 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키와 </a:t>
            </a:r>
            <a:r>
              <a:rPr kumimoji="1" lang="en-US" altLang="ko-KR" dirty="0"/>
              <a:t>Secret </a:t>
            </a:r>
            <a:r>
              <a:rPr kumimoji="1" lang="ko-KR" altLang="en-US" dirty="0"/>
              <a:t>이 나오게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6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키 정보를 </a:t>
            </a:r>
            <a:r>
              <a:rPr kumimoji="1" lang="en-US" altLang="ko-KR" dirty="0"/>
              <a:t>Add New Account </a:t>
            </a:r>
            <a:r>
              <a:rPr kumimoji="1" lang="ko-KR" altLang="en-US" dirty="0"/>
              <a:t>에 넣어주게 되면 연결 되게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자동으로 새로운 </a:t>
            </a:r>
            <a:r>
              <a:rPr kumimoji="1" lang="en-US" altLang="ko-KR" dirty="0"/>
              <a:t>Repo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만들껀</a:t>
            </a:r>
            <a:r>
              <a:rPr kumimoji="1" lang="ko-KR" altLang="en-US" dirty="0"/>
              <a:t> 아니기 때문에 해당 항목은 제외합니다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3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키 정보를 </a:t>
            </a:r>
            <a:r>
              <a:rPr kumimoji="1" lang="en-US" altLang="ko-KR" dirty="0"/>
              <a:t>Add New Account </a:t>
            </a:r>
            <a:r>
              <a:rPr kumimoji="1" lang="ko-KR" altLang="en-US" dirty="0"/>
              <a:t>에 넣어주게 되면 연결 되게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자동으로 새로운 </a:t>
            </a:r>
            <a:r>
              <a:rPr kumimoji="1" lang="en-US" altLang="ko-KR" dirty="0"/>
              <a:t>Repo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만들껀</a:t>
            </a:r>
            <a:r>
              <a:rPr kumimoji="1" lang="ko-KR" altLang="en-US" dirty="0"/>
              <a:t> 아니기 때문에 해당 항목은 제외합니다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값을 넣고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버튼을 누릅니다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6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그럼 정상적으로 권한이 연결 되었다면 이렇게 </a:t>
            </a:r>
            <a:r>
              <a:rPr kumimoji="1" lang="ko-KR" altLang="en-US" dirty="0" err="1"/>
              <a:t>컨펌을</a:t>
            </a:r>
            <a:r>
              <a:rPr kumimoji="1" lang="ko-KR" altLang="en-US" dirty="0"/>
              <a:t> 하라는 </a:t>
            </a:r>
            <a:r>
              <a:rPr kumimoji="1" lang="ko-KR" altLang="en-US" dirty="0" err="1"/>
              <a:t>메세지가</a:t>
            </a:r>
            <a:r>
              <a:rPr kumimoji="1" lang="ko-KR" altLang="en-US" dirty="0"/>
              <a:t> 나옵니다 </a:t>
            </a:r>
            <a:r>
              <a:rPr kumimoji="1" lang="en-US" altLang="ko-KR" dirty="0"/>
              <a:t>Grant Access </a:t>
            </a:r>
            <a:r>
              <a:rPr kumimoji="1" lang="ko-KR" altLang="en-US" dirty="0"/>
              <a:t>버튼을 눌러줍니다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4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그럼 연결이 완료 되면 이렇게 연결 되었다는 표시가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이중에서 </a:t>
            </a:r>
            <a:r>
              <a:rPr kumimoji="1" lang="ko-KR" altLang="en-US" dirty="0" err="1"/>
              <a:t>빗버킷에서</a:t>
            </a:r>
            <a:r>
              <a:rPr kumimoji="1" lang="ko-KR" altLang="en-US" dirty="0"/>
              <a:t> 데이터를 연결했던 항목을 선택해봅니다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8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</a:t>
            </a:r>
            <a:r>
              <a:rPr kumimoji="1" lang="ko-KR" altLang="en-US" dirty="0" err="1"/>
              <a:t>빗버킷</a:t>
            </a:r>
            <a:r>
              <a:rPr kumimoji="1" lang="ko-KR" altLang="en-US" dirty="0"/>
              <a:t> 프로젝트를 클릭하고 추가 버튼을 누릅니다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연결이 완료 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 테스트를 진행해 보겠습니다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8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이클립스 프로젝트로 가서 지라의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입력해주고 </a:t>
            </a:r>
            <a:r>
              <a:rPr kumimoji="1" lang="en-US" altLang="ko-KR" dirty="0"/>
              <a:t>Commit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push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눌러주면 이제 연동이 됩니다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연동된 결과 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7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연동된 결과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우측에 개발에 보시면 </a:t>
            </a:r>
            <a:r>
              <a:rPr kumimoji="1" lang="ko-KR" altLang="en-US" dirty="0" err="1"/>
              <a:t>브랜치와</a:t>
            </a:r>
            <a:r>
              <a:rPr kumimoji="1" lang="ko-KR" altLang="en-US" dirty="0"/>
              <a:t> 커밋한 항목들 그리고 풀 </a:t>
            </a:r>
            <a:r>
              <a:rPr kumimoji="1" lang="ko-KR" altLang="en-US" dirty="0" err="1"/>
              <a:t>리퀘스트를</a:t>
            </a:r>
            <a:r>
              <a:rPr kumimoji="1" lang="ko-KR" altLang="en-US" dirty="0"/>
              <a:t> 요청한 사항이 나오는 것을 볼 수가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지라의 이슈에 해당 </a:t>
            </a:r>
            <a:r>
              <a:rPr kumimoji="1" lang="en-US" altLang="ko-KR" dirty="0"/>
              <a:t>COMMIT 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연동하면 해당 내용들을 확인해볼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연동된 결과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우측에 개발에 보시면 </a:t>
            </a:r>
            <a:r>
              <a:rPr kumimoji="1" lang="ko-KR" altLang="en-US" dirty="0" err="1"/>
              <a:t>브랜치와</a:t>
            </a:r>
            <a:r>
              <a:rPr kumimoji="1" lang="ko-KR" altLang="en-US" dirty="0"/>
              <a:t> 커밋한 항목들 그리고 풀 </a:t>
            </a:r>
            <a:r>
              <a:rPr kumimoji="1" lang="ko-KR" altLang="en-US" dirty="0" err="1"/>
              <a:t>리퀘스트를</a:t>
            </a:r>
            <a:r>
              <a:rPr kumimoji="1" lang="ko-KR" altLang="en-US" dirty="0"/>
              <a:t> 요청한 사항이 나오는 것을 볼 수가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이렇게 지라의 이슈에 해당 </a:t>
            </a:r>
            <a:r>
              <a:rPr kumimoji="1" lang="en-US" altLang="ko-KR" dirty="0"/>
              <a:t>COMMIT ID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연동하면 해당 내용들을 확인해볼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이상으로 이번 시간 지라 이슈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빗버킷을</a:t>
            </a:r>
            <a:r>
              <a:rPr kumimoji="1" lang="ko-KR" altLang="en-US" dirty="0"/>
              <a:t> 연결하는 과정을 해보았는데요</a:t>
            </a:r>
            <a:r>
              <a:rPr kumimoji="1" lang="en-US" altLang="ko-KR" dirty="0"/>
              <a:t>~!</a:t>
            </a:r>
            <a:r>
              <a:rPr kumimoji="1" lang="ko-KR" altLang="en-US" dirty="0"/>
              <a:t> 이제 조금 더 개발 환경과 </a:t>
            </a:r>
            <a:r>
              <a:rPr kumimoji="1" lang="ko-KR" altLang="en-US" dirty="0" err="1"/>
              <a:t>운영환경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그리고 지라에 익숙해 졌는지 모르겠네요</a:t>
            </a:r>
            <a:r>
              <a:rPr kumimoji="1" lang="en-US" altLang="ko-KR" dirty="0"/>
              <a:t>~!</a:t>
            </a:r>
            <a:r>
              <a:rPr kumimoji="1" lang="ko-KR" altLang="en-US" dirty="0"/>
              <a:t> 이렇게 개발 과정 전체를 한번에 연결해서 볼 수 있게 </a:t>
            </a:r>
            <a:r>
              <a:rPr kumimoji="1" lang="ko-KR" altLang="en-US" dirty="0" err="1"/>
              <a:t>되다보니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각각 이슈 별로 어떤 소스가 변경 됬는지 확인이 가능 하겠죠</a:t>
            </a:r>
            <a:r>
              <a:rPr kumimoji="1" lang="en-US" altLang="ko-KR" dirty="0"/>
              <a:t>?!</a:t>
            </a:r>
            <a:r>
              <a:rPr kumimoji="1" lang="ko-KR" altLang="en-US" dirty="0"/>
              <a:t> 물론 해당 변경 된 소스들을 잘 연결해두어야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이상 지라의 이슈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비트버킷</a:t>
            </a:r>
            <a:r>
              <a:rPr kumimoji="1" lang="ko-KR" altLang="en-US" dirty="0"/>
              <a:t> 연결하기 강의를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실습 여부</a:t>
            </a:r>
            <a:r>
              <a:rPr kumimoji="1" lang="en-US" altLang="ko-KR"/>
              <a:t>)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3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지라로 먼저 </a:t>
            </a:r>
            <a:r>
              <a:rPr kumimoji="1" lang="ko-KR" altLang="en-US" dirty="0" err="1"/>
              <a:t>로그인을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~!</a:t>
            </a:r>
            <a:r>
              <a:rPr kumimoji="1" lang="ko-KR" altLang="en-US" dirty="0"/>
              <a:t> 그리고 우측 상단에 보시면 설정 버튼을 누르시고 응용프로그램 버튼을 눌러 들어 갑니다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지라의 탭에서 </a:t>
            </a:r>
            <a:r>
              <a:rPr kumimoji="1" lang="en-US" altLang="ko-KR" dirty="0"/>
              <a:t>DVCS account </a:t>
            </a:r>
            <a:r>
              <a:rPr kumimoji="1" lang="ko-KR" altLang="en-US" dirty="0"/>
              <a:t>라는 탭을 눌러줍니다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잠시 기다리면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BitBucket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이나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연결하라는 내용이 나옵니다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Bitbucket Cloud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계정으로 연결을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호스트를 </a:t>
            </a:r>
            <a:r>
              <a:rPr kumimoji="1" lang="ko-KR" altLang="en-US" dirty="0" err="1"/>
              <a:t>빗버킷으로</a:t>
            </a:r>
            <a:r>
              <a:rPr kumimoji="1" lang="ko-KR" altLang="en-US" dirty="0"/>
              <a:t> 할 것인지 </a:t>
            </a:r>
            <a:r>
              <a:rPr kumimoji="1" lang="en-US" altLang="ko-KR" dirty="0"/>
              <a:t>GitHub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선택할 것인지를 선택합니다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 </a:t>
            </a:r>
            <a:r>
              <a:rPr kumimoji="1" lang="en-US" altLang="ko-KR" dirty="0" err="1"/>
              <a:t>Oauth</a:t>
            </a:r>
            <a:r>
              <a:rPr kumimoji="1" lang="en-US" altLang="ko-KR" dirty="0"/>
              <a:t> Key 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Oauth</a:t>
            </a:r>
            <a:r>
              <a:rPr kumimoji="1" lang="en-US" altLang="ko-KR" dirty="0"/>
              <a:t> Secret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입력하는 란이 나오는데요</a:t>
            </a:r>
            <a:endParaRPr kumimoji="1" lang="en-US" altLang="ko-KR" dirty="0"/>
          </a:p>
          <a:p>
            <a:r>
              <a:rPr kumimoji="1" lang="ko-KR" altLang="en-US" dirty="0"/>
              <a:t>그럼 </a:t>
            </a:r>
            <a:r>
              <a:rPr kumimoji="1" lang="ko-KR" altLang="en-US" dirty="0" err="1"/>
              <a:t>빗버킷에서</a:t>
            </a:r>
            <a:r>
              <a:rPr kumimoji="1" lang="ko-KR" altLang="en-US" dirty="0"/>
              <a:t> 이 내용을 얻어야 </a:t>
            </a:r>
            <a:r>
              <a:rPr kumimoji="1" lang="ko-KR" altLang="en-US" dirty="0" err="1"/>
              <a:t>겠죠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0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빗버킷으로</a:t>
            </a:r>
            <a:r>
              <a:rPr kumimoji="1" lang="ko-KR" altLang="en-US" dirty="0"/>
              <a:t> 가서 왼쪽 하단에 사용자 로고를 클릭하면 나오는 </a:t>
            </a:r>
            <a:r>
              <a:rPr kumimoji="1" lang="ko-KR" altLang="en-US" dirty="0" err="1"/>
              <a:t>빗버킷</a:t>
            </a:r>
            <a:r>
              <a:rPr kumimoji="1" lang="ko-KR" altLang="en-US" dirty="0"/>
              <a:t> 세팅을 클릭합니다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세팅에 보시면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Oauth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</a:t>
            </a:r>
            <a:r>
              <a:rPr kumimoji="1" lang="en-US" altLang="ko-KR" dirty="0"/>
              <a:t> Add Consumer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일종의 지라에서 </a:t>
            </a:r>
            <a:r>
              <a:rPr kumimoji="1" lang="ko-KR" altLang="en-US" dirty="0" err="1"/>
              <a:t>빗버킷으로</a:t>
            </a:r>
            <a:r>
              <a:rPr kumimoji="1" lang="ko-KR" altLang="en-US" dirty="0"/>
              <a:t> 연결할 수 있는 키를 생성한다고</a:t>
            </a:r>
            <a:endParaRPr kumimoji="1" lang="en-US" altLang="ko-KR" dirty="0"/>
          </a:p>
          <a:p>
            <a:r>
              <a:rPr kumimoji="1" lang="ko-KR" altLang="en-US" dirty="0"/>
              <a:t>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3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권한을 부여할 서비스의 이름과 설명 그리고 권한을 요청하고 돌아갈 </a:t>
            </a:r>
            <a:r>
              <a:rPr kumimoji="1" lang="ko-KR" altLang="en-US" dirty="0" err="1"/>
              <a:t>콜백</a:t>
            </a:r>
            <a:r>
              <a:rPr kumimoji="1" lang="ko-KR" altLang="en-US" dirty="0"/>
              <a:t>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 주소와 일반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주소를 입력하면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주소는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상에 지라가 설치 되어 있는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주소를 입력하시면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하단에 있는 정책과 개인의 라이센스 동의와 관련된</a:t>
            </a:r>
            <a:endParaRPr kumimoji="1" lang="en-US" altLang="ko-KR" dirty="0"/>
          </a:p>
          <a:p>
            <a:r>
              <a:rPr kumimoji="1" lang="ko-KR" altLang="en-US" dirty="0"/>
              <a:t>주소는 따로 해당 정책을 넣어야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임의로 우선 지라의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로 대체하고 진행하겠습니다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식으로 작성을 하시면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3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두번째에서는 현재 </a:t>
            </a:r>
            <a:r>
              <a:rPr kumimoji="1" lang="en-US" altLang="ko-KR" dirty="0"/>
              <a:t>This is a private consumer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꼭 선택해 주셔야 정상적으로 연결이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각각의 </a:t>
            </a:r>
            <a:r>
              <a:rPr kumimoji="1" lang="ko-KR" altLang="en-US" dirty="0" err="1"/>
              <a:t>퍼미션이</a:t>
            </a:r>
            <a:r>
              <a:rPr kumimoji="1" lang="ko-KR" altLang="en-US" dirty="0"/>
              <a:t> 가지고 있는 역할은 계정에 대한 접근 권한을 비롯해서 팀 멤버 프로젝트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리포지토리에 대한 권한</a:t>
            </a:r>
            <a:endParaRPr kumimoji="1" lang="en-US" altLang="ko-KR" dirty="0"/>
          </a:p>
          <a:p>
            <a:r>
              <a:rPr kumimoji="1" lang="ko-KR" altLang="en-US" dirty="0"/>
              <a:t>풀 </a:t>
            </a:r>
            <a:r>
              <a:rPr kumimoji="1" lang="ko-KR" altLang="en-US" dirty="0" err="1"/>
              <a:t>리퀘스트를</a:t>
            </a:r>
            <a:r>
              <a:rPr kumimoji="1" lang="ko-KR" altLang="en-US" dirty="0"/>
              <a:t> 할 수 있는 권한 이슈를 읽거나 쓸 수 있는 권한 등등 우선 연결이 잘 되는지 테스트를 위해서 모두 선택하고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버튼을 누릅니다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2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32A9F-2E56-7349-9F94-6D67EAC0C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3744"/>
          <a:stretch/>
        </p:blipFill>
        <p:spPr>
          <a:xfrm>
            <a:off x="2804349" y="914400"/>
            <a:ext cx="6583301" cy="542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33FEC89-48D0-0542-AC38-F06C8320EA65}"/>
              </a:ext>
            </a:extLst>
          </p:cNvPr>
          <p:cNvSpPr/>
          <p:nvPr/>
        </p:nvSpPr>
        <p:spPr>
          <a:xfrm>
            <a:off x="1302074" y="98703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42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53D05-EFFE-2846-A85F-11B670AEA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" y="1797424"/>
            <a:ext cx="10401300" cy="259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EB53DF-B656-9A4D-9964-D9ECF9B18F79}"/>
              </a:ext>
            </a:extLst>
          </p:cNvPr>
          <p:cNvSpPr/>
          <p:nvPr/>
        </p:nvSpPr>
        <p:spPr>
          <a:xfrm>
            <a:off x="3711388" y="3617259"/>
            <a:ext cx="1734671" cy="25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C3033A-0DB5-BF42-AB19-5DF5006F7B82}"/>
              </a:ext>
            </a:extLst>
          </p:cNvPr>
          <p:cNvSpPr/>
          <p:nvPr/>
        </p:nvSpPr>
        <p:spPr>
          <a:xfrm>
            <a:off x="4592170" y="3975847"/>
            <a:ext cx="1734671" cy="25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6F0A4-F60F-8F40-83E1-6F2712BC9164}"/>
              </a:ext>
            </a:extLst>
          </p:cNvPr>
          <p:cNvSpPr/>
          <p:nvPr/>
        </p:nvSpPr>
        <p:spPr>
          <a:xfrm>
            <a:off x="1365241" y="1268916"/>
            <a:ext cx="28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결과 화면 </a:t>
            </a:r>
            <a:r>
              <a:rPr lang="en-US" altLang="ko-KR" dirty="0"/>
              <a:t>(KEY, Secret 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19700-293D-FA46-9666-4703DCE9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77" y="1757779"/>
            <a:ext cx="8090646" cy="43161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F337DD-4FBA-304C-A919-7034705CE5F3}"/>
              </a:ext>
            </a:extLst>
          </p:cNvPr>
          <p:cNvSpPr/>
          <p:nvPr/>
        </p:nvSpPr>
        <p:spPr>
          <a:xfrm>
            <a:off x="1365241" y="1100389"/>
            <a:ext cx="378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지라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DVCS accounts &gt; </a:t>
            </a:r>
            <a:r>
              <a:rPr lang="ko-KR" altLang="en-US" dirty="0"/>
              <a:t>키 붙여 넣기</a:t>
            </a:r>
          </a:p>
        </p:txBody>
      </p:sp>
    </p:spTree>
    <p:extLst>
      <p:ext uri="{BB962C8B-B14F-4D97-AF65-F5344CB8AC3E}">
        <p14:creationId xmlns:p14="http://schemas.microsoft.com/office/powerpoint/2010/main" val="15458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0945-4D7E-0F40-B0C2-E272E829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4" y="1184017"/>
            <a:ext cx="9069200" cy="4756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AA7BF6-31A3-F14E-B9A5-EB00F83A6B3D}"/>
              </a:ext>
            </a:extLst>
          </p:cNvPr>
          <p:cNvSpPr/>
          <p:nvPr/>
        </p:nvSpPr>
        <p:spPr>
          <a:xfrm>
            <a:off x="5632076" y="2998693"/>
            <a:ext cx="927847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2CCCB1-75DB-C14A-9895-EDACA1064F1F}"/>
              </a:ext>
            </a:extLst>
          </p:cNvPr>
          <p:cNvSpPr/>
          <p:nvPr/>
        </p:nvSpPr>
        <p:spPr>
          <a:xfrm>
            <a:off x="5832240" y="3481334"/>
            <a:ext cx="927847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66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A88D7-93BD-2143-8A26-91ECBE6F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8" y="1046385"/>
            <a:ext cx="6304257" cy="50451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1BF6FF-27D8-544D-9058-34C547F53F3F}"/>
              </a:ext>
            </a:extLst>
          </p:cNvPr>
          <p:cNvSpPr/>
          <p:nvPr/>
        </p:nvSpPr>
        <p:spPr>
          <a:xfrm>
            <a:off x="1365241" y="1100389"/>
            <a:ext cx="365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지라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DVCS accounts &gt; Grant access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82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11036C-2836-3741-9649-9009A39F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97" y="1465280"/>
            <a:ext cx="9728897" cy="43259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0A7EFA-93DB-1947-9DD4-E467845F6EFA}"/>
              </a:ext>
            </a:extLst>
          </p:cNvPr>
          <p:cNvSpPr/>
          <p:nvPr/>
        </p:nvSpPr>
        <p:spPr>
          <a:xfrm>
            <a:off x="1365241" y="1100389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저장소 추가</a:t>
            </a:r>
          </a:p>
        </p:txBody>
      </p:sp>
    </p:spTree>
    <p:extLst>
      <p:ext uri="{BB962C8B-B14F-4D97-AF65-F5344CB8AC3E}">
        <p14:creationId xmlns:p14="http://schemas.microsoft.com/office/powerpoint/2010/main" val="148587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B9D4B-FAE3-5148-901B-D7169AF8A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98" y="1264023"/>
            <a:ext cx="9271204" cy="39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2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CDAD9-EA0B-054F-B635-F80CA5363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1870441"/>
            <a:ext cx="9879106" cy="37890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8409E-58F7-FB41-8BA7-9F940E725491}"/>
              </a:ext>
            </a:extLst>
          </p:cNvPr>
          <p:cNvSpPr/>
          <p:nvPr/>
        </p:nvSpPr>
        <p:spPr>
          <a:xfrm>
            <a:off x="1365241" y="1100389"/>
            <a:ext cx="438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이클립스 </a:t>
            </a:r>
            <a:r>
              <a:rPr lang="en-US" altLang="ko-KR" dirty="0"/>
              <a:t>&gt;</a:t>
            </a:r>
            <a:r>
              <a:rPr lang="ko-KR" altLang="en-US" dirty="0"/>
              <a:t> 수정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Comit</a:t>
            </a:r>
            <a:r>
              <a:rPr lang="en-US" altLang="ko-KR" dirty="0"/>
              <a:t> Message – </a:t>
            </a:r>
            <a:r>
              <a:rPr lang="ko-KR" altLang="en-US" dirty="0"/>
              <a:t>지라 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34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574C-527E-614A-9D8C-E0628289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" y="1648989"/>
            <a:ext cx="10349753" cy="43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574C-527E-614A-9D8C-E0628289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" y="1648989"/>
            <a:ext cx="10349753" cy="43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br>
              <a:rPr lang="en-US" altLang="ko-KR" dirty="0"/>
            </a:b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A61856-239A-6F47-95FD-91F06F1B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86" y="1321356"/>
            <a:ext cx="10174941" cy="48876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A834-F45C-444E-BBDA-C5143101A045}"/>
              </a:ext>
            </a:extLst>
          </p:cNvPr>
          <p:cNvSpPr/>
          <p:nvPr/>
        </p:nvSpPr>
        <p:spPr>
          <a:xfrm>
            <a:off x="1248286" y="952024"/>
            <a:ext cx="493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지라 로그인 </a:t>
            </a:r>
            <a:r>
              <a:rPr lang="en-US" altLang="ko-KR" dirty="0"/>
              <a:t>&gt;</a:t>
            </a:r>
            <a:r>
              <a:rPr lang="ko-KR" altLang="en-US" dirty="0"/>
              <a:t> 우측 상단 </a:t>
            </a:r>
            <a:r>
              <a:rPr lang="en-US" altLang="ko-KR" dirty="0"/>
              <a:t>&gt;</a:t>
            </a:r>
            <a:r>
              <a:rPr lang="ko-KR" altLang="en-US" dirty="0"/>
              <a:t> 설정 </a:t>
            </a:r>
            <a:r>
              <a:rPr lang="en-US" altLang="ko-KR" dirty="0"/>
              <a:t>&gt;</a:t>
            </a:r>
            <a:r>
              <a:rPr lang="ko-KR" altLang="en-US" dirty="0"/>
              <a:t> 응용프로그램</a:t>
            </a:r>
          </a:p>
        </p:txBody>
      </p:sp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639EA-A8C4-8A47-BFA8-C89E730ED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80" y="1439060"/>
            <a:ext cx="9791840" cy="47377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981CB4-E617-4C44-8C32-26454E6182B1}"/>
              </a:ext>
            </a:extLst>
          </p:cNvPr>
          <p:cNvSpPr/>
          <p:nvPr/>
        </p:nvSpPr>
        <p:spPr>
          <a:xfrm>
            <a:off x="1200080" y="1069728"/>
            <a:ext cx="327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응용프로그램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DVCS 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26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F01EB-A14B-214B-875F-1BCF239C9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14" y="1567021"/>
            <a:ext cx="8452572" cy="4556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2509ED-1E23-4D44-AA2D-A28DD2A4FDD2}"/>
              </a:ext>
            </a:extLst>
          </p:cNvPr>
          <p:cNvSpPr/>
          <p:nvPr/>
        </p:nvSpPr>
        <p:spPr>
          <a:xfrm>
            <a:off x="1869714" y="1038513"/>
            <a:ext cx="594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DVCS accounts &gt; Bitbucket cloud </a:t>
            </a:r>
            <a:r>
              <a:rPr lang="ko-KR" altLang="en-US" dirty="0"/>
              <a:t>혹은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계정으로 연결</a:t>
            </a:r>
          </a:p>
        </p:txBody>
      </p:sp>
    </p:spTree>
    <p:extLst>
      <p:ext uri="{BB962C8B-B14F-4D97-AF65-F5344CB8AC3E}">
        <p14:creationId xmlns:p14="http://schemas.microsoft.com/office/powerpoint/2010/main" val="13584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B0430D-B385-9B45-A603-7A4B26F37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9" y="1749701"/>
            <a:ext cx="7369266" cy="42129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DB50F-3D5F-D243-9BFB-65CAD654B690}"/>
              </a:ext>
            </a:extLst>
          </p:cNvPr>
          <p:cNvSpPr/>
          <p:nvPr/>
        </p:nvSpPr>
        <p:spPr>
          <a:xfrm>
            <a:off x="1463439" y="1221193"/>
            <a:ext cx="465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BitBucket</a:t>
            </a:r>
            <a:r>
              <a:rPr lang="en-US" altLang="ko-KR" dirty="0"/>
              <a:t> &gt;</a:t>
            </a:r>
            <a:r>
              <a:rPr lang="ko-KR" altLang="en-US" dirty="0"/>
              <a:t> 왼쪽 하단 로고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BitBucket</a:t>
            </a:r>
            <a:r>
              <a:rPr lang="en-US" altLang="ko-KR" dirty="0"/>
              <a:t>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D8291-6FB7-9F4D-A72F-28C1FC362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9" y="1663390"/>
            <a:ext cx="6961370" cy="4351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0CEE1C-88DD-9944-97F2-C85B69526428}"/>
              </a:ext>
            </a:extLst>
          </p:cNvPr>
          <p:cNvSpPr/>
          <p:nvPr/>
        </p:nvSpPr>
        <p:spPr>
          <a:xfrm>
            <a:off x="6804210" y="2751437"/>
            <a:ext cx="537883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46BB85-E919-2944-9C59-F63B1674E17A}"/>
              </a:ext>
            </a:extLst>
          </p:cNvPr>
          <p:cNvSpPr/>
          <p:nvPr/>
        </p:nvSpPr>
        <p:spPr>
          <a:xfrm>
            <a:off x="6804211" y="3267635"/>
            <a:ext cx="537883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72D36F-2A56-944E-8DB1-8175D54DB42D}"/>
              </a:ext>
            </a:extLst>
          </p:cNvPr>
          <p:cNvSpPr/>
          <p:nvPr/>
        </p:nvSpPr>
        <p:spPr>
          <a:xfrm>
            <a:off x="7073151" y="4221843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/>
              <a:t>콜백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CB7CE2-460F-BD42-B74C-2BE7D3841CE8}"/>
              </a:ext>
            </a:extLst>
          </p:cNvPr>
          <p:cNvSpPr/>
          <p:nvPr/>
        </p:nvSpPr>
        <p:spPr>
          <a:xfrm>
            <a:off x="7088839" y="4678412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일반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5C6BE5-D747-F44D-96BC-9C84971617BE}"/>
              </a:ext>
            </a:extLst>
          </p:cNvPr>
          <p:cNvSpPr/>
          <p:nvPr/>
        </p:nvSpPr>
        <p:spPr>
          <a:xfrm>
            <a:off x="7723094" y="5105213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정책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CA455-6DE7-9A4E-9C4D-2B422471DE9A}"/>
              </a:ext>
            </a:extLst>
          </p:cNvPr>
          <p:cNvSpPr/>
          <p:nvPr/>
        </p:nvSpPr>
        <p:spPr>
          <a:xfrm>
            <a:off x="7723094" y="5550130"/>
            <a:ext cx="829236" cy="4378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라이센스 동의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6EDDBC-BF96-7E41-968A-ED876A4B1F60}"/>
              </a:ext>
            </a:extLst>
          </p:cNvPr>
          <p:cNvSpPr/>
          <p:nvPr/>
        </p:nvSpPr>
        <p:spPr>
          <a:xfrm>
            <a:off x="1302074" y="987038"/>
            <a:ext cx="271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Setting &gt; OAuth (KEY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49655-9544-2542-B97E-4BFDD103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62" y="1026691"/>
            <a:ext cx="6228275" cy="5261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A82F61-6F67-AB40-B707-1934B157F3C7}"/>
              </a:ext>
            </a:extLst>
          </p:cNvPr>
          <p:cNvSpPr/>
          <p:nvPr/>
        </p:nvSpPr>
        <p:spPr>
          <a:xfrm>
            <a:off x="6804210" y="1388281"/>
            <a:ext cx="537883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1880B-AE32-1647-9FDC-A3C5947B06BF}"/>
              </a:ext>
            </a:extLst>
          </p:cNvPr>
          <p:cNvSpPr/>
          <p:nvPr/>
        </p:nvSpPr>
        <p:spPr>
          <a:xfrm>
            <a:off x="6804210" y="1899791"/>
            <a:ext cx="537883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B24798-2DAC-F045-91EB-94EE07EED9C5}"/>
              </a:ext>
            </a:extLst>
          </p:cNvPr>
          <p:cNvSpPr/>
          <p:nvPr/>
        </p:nvSpPr>
        <p:spPr>
          <a:xfrm>
            <a:off x="7073151" y="3771420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/>
              <a:t>콜백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6D89B6-AA5B-FC45-87D0-7A40F2E10B01}"/>
              </a:ext>
            </a:extLst>
          </p:cNvPr>
          <p:cNvSpPr/>
          <p:nvPr/>
        </p:nvSpPr>
        <p:spPr>
          <a:xfrm>
            <a:off x="7073151" y="4308242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일반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81C2C-5F1E-5D43-8184-FBDC1F05862E}"/>
              </a:ext>
            </a:extLst>
          </p:cNvPr>
          <p:cNvSpPr/>
          <p:nvPr/>
        </p:nvSpPr>
        <p:spPr>
          <a:xfrm>
            <a:off x="7073151" y="4876003"/>
            <a:ext cx="829236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정책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6077-8ED7-1145-BA8A-0AA13D4B87F0}"/>
              </a:ext>
            </a:extLst>
          </p:cNvPr>
          <p:cNvSpPr/>
          <p:nvPr/>
        </p:nvSpPr>
        <p:spPr>
          <a:xfrm>
            <a:off x="7073151" y="5475616"/>
            <a:ext cx="829236" cy="4378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라이센스 동의 </a:t>
            </a:r>
            <a:r>
              <a:rPr kumimoji="1" lang="en-US" altLang="ko-KR" sz="1200" dirty="0"/>
              <a:t>URL</a:t>
            </a:r>
            <a:endParaRPr kumimoji="1"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0565E-AC5A-AA48-981F-F08AF5B483BF}"/>
              </a:ext>
            </a:extLst>
          </p:cNvPr>
          <p:cNvSpPr/>
          <p:nvPr/>
        </p:nvSpPr>
        <p:spPr>
          <a:xfrm>
            <a:off x="1302074" y="98703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93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8" y="110568"/>
            <a:ext cx="3194303" cy="222136"/>
          </a:xfrm>
        </p:spPr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활용 </a:t>
            </a:r>
            <a:r>
              <a:rPr lang="ko-KR" altLang="en-US" dirty="0" err="1"/>
              <a:t>스프링부트</a:t>
            </a:r>
            <a:r>
              <a:rPr lang="ko-KR" altLang="en-US" dirty="0"/>
              <a:t> 및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 환경 구축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ko-KR" altLang="en-US" dirty="0"/>
              <a:t>지라 이슈 </a:t>
            </a:r>
            <a:r>
              <a:rPr lang="en-US" altLang="ko-KR" dirty="0"/>
              <a:t>ID, </a:t>
            </a:r>
            <a:r>
              <a:rPr lang="en-US" altLang="ko-KR" dirty="0" err="1"/>
              <a:t>BitBucket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5F38A-8A19-6E4F-AB2B-E3DD9505F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8" y="1603535"/>
            <a:ext cx="8098210" cy="4487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260A7D-37BF-D343-8191-8EC739DCBFBE}"/>
              </a:ext>
            </a:extLst>
          </p:cNvPr>
          <p:cNvSpPr/>
          <p:nvPr/>
        </p:nvSpPr>
        <p:spPr>
          <a:xfrm>
            <a:off x="4814045" y="1724979"/>
            <a:ext cx="537883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해제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319C43-0D0D-A640-A07B-83F6631AE947}"/>
              </a:ext>
            </a:extLst>
          </p:cNvPr>
          <p:cNvSpPr/>
          <p:nvPr/>
        </p:nvSpPr>
        <p:spPr>
          <a:xfrm>
            <a:off x="8408892" y="2791779"/>
            <a:ext cx="936814" cy="322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모두 선택 </a:t>
            </a:r>
          </a:p>
        </p:txBody>
      </p:sp>
    </p:spTree>
    <p:extLst>
      <p:ext uri="{BB962C8B-B14F-4D97-AF65-F5344CB8AC3E}">
        <p14:creationId xmlns:p14="http://schemas.microsoft.com/office/powerpoint/2010/main" val="363024568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946</Words>
  <Application>Microsoft Macintosh PowerPoint</Application>
  <PresentationFormat>와이드스크린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AWS 활용 스프링부트 및  클라우드 서비스 환경 구축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  <vt:lpstr>지라 이슈 ID, BitBucket 연결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203</cp:revision>
  <dcterms:created xsi:type="dcterms:W3CDTF">2018-11-30T07:55:16Z</dcterms:created>
  <dcterms:modified xsi:type="dcterms:W3CDTF">2019-12-30T15:42:54Z</dcterms:modified>
</cp:coreProperties>
</file>