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294" r:id="rId3"/>
    <p:sldId id="28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73901" autoAdjust="0"/>
  </p:normalViewPr>
  <p:slideViewPr>
    <p:cSldViewPr snapToGrid="0" showGuides="1">
      <p:cViewPr varScale="1">
        <p:scale>
          <a:sx n="95" d="100"/>
          <a:sy n="95" d="100"/>
        </p:scale>
        <p:origin x="210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2019. 12. 27.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10:41:45.5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24575,'19'0'0,"-5"4"0,-1-3 0,1 3 0,-4-4 0,15 0 0,-12 0 0,29 0 0,-28-4 0,36 3 0,-36-3 0,40 4 0,-38 0 0,42 0 0,-43 0 0,43 0 0,-42 0 0,38 0 0,-40 0 0,28 0 0,-30 0 0,22-4 0,-22 3 0,14-3 0,-16 4 0,3 0 0,-4 0 0,-3-4 0,2 3 0,-3-3 0,4 4 0,0 0 0,0 0 0,1 0 0,-1 0 0,0 0 0,0 4 0,0-3 0,1 3 0,-1-4 0,8 0 0,-6 0 0,19 4 0,-18-3 0,22 3 0,-22-4 0,14 0 0,-16 0 0,3 0 0,-4 0 0,9 0 0,-7 0 0,23 4 0,-21-3 0,37 7 0,-35-7 0,44 3 0,-44-4 0,47 4 0,-45-3 0,41 3 0,-44-4 0,36 4 0,-36-3 0,41 7 0,-40-7 0,43 3 0,-43-4 0,40 4 0,-41-3 0,40 3 0,-39-4 0,39 0 0,-39 0 0,31 0 0,-33 0 0,33 0 0,-32 0 0,28 0 0,-30 0 0,22 4 0,-22-3 0,26 3 0,-25-4 0,33 0 0,-31 0 0,31 0 0,-33 0 0,25-4 0,-26 3 0,18-3 0,-19 4 0,6 0 0,-8 0 0,5-4 0,-4 3 0,11-3 0,-10 4 0,11 0 0,-12 0 0,20-4 0,-17 3 0,29-8 0,-29 8 0,33-3 0,-32 4 0,20 0 0,-24 0 0,8 0 0,-8 0 0,7 0 0,-6 0 0,14 0 0,-13 0 0,18 0 0,-19 0 0,19 0 0,-18 0 0,26 0 0,-25 0 0,29 0 0,-29 0 0,29 0 0,-33 4 0,44-3 0,-40 3 0,49 0 0,-47-3 0,31 7 0,-33-7 0,24 3 0,-23-4 0,32 4 0,-32-3 0,44 3 0,-42-4 0,47 4 0,-48-3 0,35 3 0,-37-4 0,21 0 0,-27 4 0,14-3 0,-15 4 0,11-5 0,-7 0 0,20 0 0,-21 4 0,36-3 0,-35 3 0,32-4 0,-30 0 0,18 0 0,-19 0 0,15 0 0,-15 0 0,23 4 0,-21-3 0,29 3 0,-29-4 0,29 0 0,-29 0 0,21 0 0,-23 0 0,19-4 0,-18 2 0,22-2 0,-26 0 0,17 3 0,-19-3 0,3 0 0,-9 3 0,-5-3 0,-4 4 0,0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10:41:48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83 24575,'10'4'0,"2"-3"0,-7 3 0,4-4 0,1 0 0,-1 0 0,4 4 0,-3-3 0,28 3 0,-23-4 0,52 0 0,-50 0 0,62 0 0,-61 0 0,57 0 0,-59 0 0,63 0 0,-60 0 0,60 0 0,-63 0 0,46 0 0,-46 0 0,54-4 0,-51 3 0,47-3 0,-48 0 0,13 3 0,-18-3 0,-4 4 0,1 0 0,3-4 0,-3 3 0,28-7 0,-23 7 0,19-3 0,-25 4 0,0 0 0,0 0 0,-3-4 0,2 3 0,-3-4 0,4 5 0,4 0 0,22-4 0,-16 3 0,15-3 0,-25 0 0,1 3 0,-1-3 0,0 4 0,4 0 0,-3 0 0,4 0 0,24-8 0,-22 6 0,50-10 0,-49 11 0,29-8 0,-35 8 0,18-3 0,-16 4 0,24 0 0,-23 0 0,28 0 0,-29 0 0,33 0 0,-32 0 0,36 4 0,-36-3 0,32 3 0,-32-4 0,32 0 0,-32 0 0,28 0 0,-30 0 0,30 0 0,-28 0 0,45 0 0,-43 0 0,54 4 0,-52-3 0,56 3 0,-56-4 0,56 0 0,-56 0 0,52 0 0,-54 0 0,55 4 0,-54-3 0,54 3 0,-55-4 0,50 4 0,-49-3 0,49 3 0,-50-4 0,51 0 0,-51 0 0,51 0 0,-51 0 0,46 5 0,-46-4 0,38 3 0,-40-4 0,24 0 0,-27 0 0,15 0 0,-15 0 0,10 0 0,-11 0 0,20 0 0,-17 0 0,29 0 0,-29 0 0,29 0 0,-28 0 0,32 0 0,-32 0 0,36 0 0,-36 0 0,36 0 0,-35 0 0,39 0 0,-39 0 0,43 0 0,-42 0 0,34 0 0,-37 0 0,25 0 0,-26 0 0,26 0 0,-25-5 0,33 4 0,-32-3 0,28 0 0,-30 3 0,26-3 0,-25 4 0,13 0 0,-17 0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10:41:51.0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0 176 24575,'14'0'0,"0"0"0,-5 0 0,0 0 0,-4 4 0,16-3 0,-13 7 0,34-3 0,-28 0 0,44 3 0,-41-7 0,53 7 0,-53-7 0,62 7 0,-61-7 0,57 3 0,-59-4 0,30 0 0,-34 0 0,25 0 0,-22 0 0,39 0 0,-39 0 0,47 0 0,-45 0 0,61-4 0,-62-1 0,69-4 0,-70 4 0,55 1 0,-54 4 0,42-4 0,-43 3 0,64-12 0,-59 11-6784,75-10 6784,-75 11-4537,75-11 4537,-75 10 0,75-15 0,-80 11-1160,71-11 1160,-72 11-231,57-11 231,-56 15 0,47-10 0,-45 11 0,45-7 0,-47 7 0,48-11 0,-47 10 0,46-15 0,-46 15 0,50-14 0,-49 14 0,46-6 0,-49 8 3848,24-4-3848,-27 3 5754,6-3-5754,-7 4 2519,-1 0-2519,0 0 591,0 0-591,0 0 0,1 0 0,-1 0 0,0 0 0,0 0 0,0 0 0,1 0 0,-1 4 0,0-3 0,0 3 0,0 0 0,9 1 0,-7 0 0,14 3 0,-13-7 0,13 7 0,-14-7 0,15 3 0,-19 0 0,26-3 0,-24 3 0,29 0 0,-26-3 0,34 7 0,-31-7 0,31 3 0,-38 0 0,25-3 0,-25 3 0,18-4 0,-16 0 0,12 0 0,-11 0 0,14 4 0,-13-3 0,13 3 0,-14-4 0,11 0 0,-12 0 0,20 0 0,-17 0 0,29 4 0,-29-3 0,29 3 0,-29-4 0,25 0 0,-26 0 0,18 0 0,-19 0 0,11 4 0,-12-3 0,15 3 0,-12-4 0,20 0 0,-21 0 0,22 0 0,-22 0 0,26 0 0,-24 0 0,23 0 0,-24 0 0,20 0 0,-20 0 0,28 4 0,-26-3 0,31 3 0,-33-4 0,29 0 0,-29 0 0,41-4 0,-37 3 0,37-7 0,-41 7 0,21-7 0,-23 7 0,10-3 0,-10 4 0,14 0 0,-13 0 0,18 0 0,-19 0 0,27 0 0,-24 0 0,28 0 0,-30 0 0,10 0 0,-21 0 0,-2 0 0,-8 0 0,4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10:41:54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65 24575,'15'0'0,"-2"0"0,-4 0 0,0 0 0,-4-4 0,8 3 0,-7-4 0,15 1 0,-10 3 0,19-7 0,-18 7 0,18-3 0,-19 4 0,15-4 0,-15 3 0,15-3 0,-15 4 0,14-4 0,-13 3 0,13-3 0,-14 4 0,15-4 0,-15 3 0,11-4 0,-12 5 0,3 0 0,-4 0 0,0 0 0,1 0 0,-1 0 0,0 0 0,0 0 0,0 0 0,1 0 0,-1 0 0,0 0 0,0 0 0,0 0 0,1 0 0,7 0 0,-6 0 0,15 0 0,-15 0 0,10 0 0,-10 0 0,10 0 0,-10 0 0,15 0 0,-15 0 0,6 0 0,-7 0 0,3 0 0,-3 0 0,3 0 0,-3 0 0,-1 0 0,0 0 0,0 0 0,0 0 0,0 0 0,1 0 0,-1 0 0,0 0 0,0 0 0,0 0 0,1 0 0,-1 0 0,0 0 0,0 0 0,0 0 0,1 0 0,-1 0 0,0 0 0,0 0 0,9 0 0,-7 0 0,14 0 0,-13 0 0,13 0 0,-14 0 0,11 0 0,-12 0 0,11 0 0,-9 0 0,13 0 0,-14 0 0,11 0 0,-12 0 0,16 0 0,-14 0 0,30 0 0,-28 0 0,28 0 0,-30 0 0,22 0 0,-22 0 0,22 0 0,-22 0 0,18 0 0,-19 0 0,14 0 0,-13 0 0,13 0 0,-14 0 0,15 0 0,-15 0 0,19 0 0,-18 0 0,26 0 0,-25 0 0,33 0 0,-32 0 0,32 0 0,-32 0 0,28 0 0,-29 0 0,29 0 0,-29 0 0,25 0 0,-26 0 0,30 0 0,-28 0 0,32 0 0,-33 0 0,33 0 0,-31 0 0,18 0 0,-22 0 0,10 0 0,-10 0 0,23 0 0,-21 0 0,29 0 0,-29 0 0,25 0 0,-25 0 0,8 0 0,-12 0 0,0 0 0,1 0 0,3 0 0,-3 0 0,16 0 0,-14 0 0,22-4 0,-22 3 0,9-3 0,-12 4 0,1 0 0,-1 0 0,12 0 0,-8 0 0,20 0 0,-21 0 0,18 0 0,-19 0 0,11 0 0,-16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10:41:56.9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24575,'14'4'0,"0"-3"0,-5 3 0,0-4 0,-4 4 0,3-3 0,-3 3 0,9-4 0,-4 0 0,23 0 0,-18 0 0,39 0 0,-39 0 0,52 0 0,-50 0 0,53 4 0,-53-3 0,53 3 0,-52-4 0,44 4 0,-48-3 0,28 3 0,-30-4 0,22 0 0,-22 0 0,22 0 0,-22 0 0,22-4 0,-22 3 0,18-3 0,-19 4 0,6 0 0,-7-4 0,-1 3 0,0-3 0,0 4 0,0 0 0,1 0 0,3 0 0,-3 0 0,7-4 0,-6 3 0,6-3 0,-7 4 0,8 0 0,-8 0 0,7 0 0,-7 0 0,8 0 0,-8 0 0,20 0 0,-17 0 0,37 0 0,-35 0 0,39 4 0,-39-3 0,22 3 0,-25-4 0,17 0 0,-16 0 0,20 0 0,-20 0 0,24 0 0,-23 0 0,23 0 0,-24 0 0,20 4 0,-20-3 0,16 3 0,-18-4 0,23 0 0,-21 0 0,33 4 0,-31-3 0,31 3 0,-33-4 0,13 0 0,-17 0 0,0 0 0,0 0 0,0 0 0,0 0 0,13 4 0,-10-3 0,26 3 0,-25-4 0,29 0 0,-29 0 0,21 0 0,-23 0 0,11 0 0,-12 4 0,20-3 0,-17 3 0,25-4 0,-26 0 0,18 0 0,-19 0 0,18 0 0,-16 0 0,20 0 0,-20 0 0,24 0 0,-23 0 0,19 0 0,-21 0 0,17 0 0,-16 0 0,16 0 0,-18 0 0,19 0 0,-18 0 0,18 0 0,-19 0 0,15 0 0,-15 0 0,14 0 0,-17-4 0,16 3 0,-17-3 0,11 4 0,-9 0 0,0 0 0,0 0 0,0 0 0,1 0 0,-1 0 0,0 0 0,4 0 0,-3 0 0,8 0 0,-8 0 0,11 0 0,-9 0 0,17 4 0,-16-3 0,20 7 0,-20-7 0,12 3 0,-15-4 0,16 4 0,-14-3 0,30 3 0,-28-4 0,36 4 0,-35-3 0,26 3 0,-28-4 0,33 0 0,-31 0 0,39 0 0,-40 0 0,20 4 0,-24-3 0,16 3 0,-14-4 0,30 0 0,-28 0 0,49-4 0,-46 3 0,49-11 0,-50 10 0,42-15 0,-43 15 0,43-14 0,-42 14 0,34-6 0,-41 4 0,28 2 0,-29-6 0,22 7 0,-19-3 0,14 0 0,-13 3 0,9-3 0,-15 0 0,6 3 0,-6-3 0,3 4 0,0 0 0,-4-4 0,3 3 0,-3-3 0,4 4 0,-3-4 0,2 3 0,-3-4 0,4 5 0,0 0 0,0 0 0,1 0 0,3 0 0,-7-4 0,6 3 0,-11-3 0,3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2019. 12. 27.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지난 시간에 이어 카카오 </a:t>
            </a:r>
            <a:r>
              <a:rPr kumimoji="1" lang="ko-KR" altLang="en-US" dirty="0" err="1"/>
              <a:t>로그인에</a:t>
            </a:r>
            <a:r>
              <a:rPr kumimoji="1" lang="ko-KR" altLang="en-US" dirty="0"/>
              <a:t> 대해서 살펴보려고 합니다</a:t>
            </a:r>
            <a:r>
              <a:rPr kumimoji="1" lang="en-US" altLang="ko-KR" dirty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앱이 생성되면 이렇게 앱인지 </a:t>
            </a:r>
            <a:r>
              <a:rPr kumimoji="1" lang="en-US" altLang="ko-KR" dirty="0"/>
              <a:t>REST </a:t>
            </a:r>
            <a:r>
              <a:rPr kumimoji="1" lang="ko-KR" altLang="en-US" dirty="0"/>
              <a:t>인지 </a:t>
            </a:r>
            <a:r>
              <a:rPr kumimoji="1" lang="en-US" altLang="ko-KR" dirty="0"/>
              <a:t>java </a:t>
            </a:r>
            <a:r>
              <a:rPr kumimoji="1" lang="ko-KR" altLang="en-US" dirty="0"/>
              <a:t>스크립트인지에 따라서 각기 다른 키 정보가 수록되게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우리는 자바 스크립트 키를 가져오도록 하겠습니다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자바스크립트의 키를 복사해서</a:t>
            </a:r>
            <a:r>
              <a:rPr kumimoji="1" lang="en-US" altLang="ko-KR" dirty="0"/>
              <a:t>!</a:t>
            </a:r>
            <a:r>
              <a:rPr kumimoji="1" lang="ko-KR" altLang="en-US" dirty="0"/>
              <a:t> 소스에 붙여 넣으면 됩니다</a:t>
            </a:r>
            <a:r>
              <a:rPr kumimoji="1"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설정에 사용자 관리를 클릭하시고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OFF </a:t>
            </a:r>
            <a:r>
              <a:rPr kumimoji="1" lang="ko-KR" altLang="en-US" dirty="0"/>
              <a:t>로 되어있던 버튼을 </a:t>
            </a:r>
            <a:r>
              <a:rPr kumimoji="1" lang="en-US" altLang="ko-KR" dirty="0"/>
              <a:t>ON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변경하셔서</a:t>
            </a:r>
            <a:r>
              <a:rPr kumimoji="1" lang="ko-KR" altLang="en-US" dirty="0"/>
              <a:t> 사용자 관리를 활성화 시켜줍니다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하단에 모든 정보를 얻는 과정은 확인이 필요하기 때문에 필요한 정보만 클릭해서 오픈합니다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저희는 프로필 닉네임과 프로필 사진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이메일 정보만 선택하도록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해당 내용을 완료하고 키 정보를 수정한 다음에 클릭을 해보면 이렇게 방금 생성한 정보로 로딩이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프로필 정보가 필수로 되어있고</a:t>
            </a:r>
            <a:endParaRPr kumimoji="1" lang="en-US" altLang="ko-KR" dirty="0"/>
          </a:p>
          <a:p>
            <a:r>
              <a:rPr kumimoji="1" lang="ko-KR" altLang="en-US" dirty="0"/>
              <a:t>나머지 이메일 정보가 선택으로 되어있습니다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동의하고 계속하기를 누르면 </a:t>
            </a:r>
            <a:r>
              <a:rPr kumimoji="1" lang="ko-KR" altLang="en-US" dirty="0" err="1"/>
              <a:t>로그인이</a:t>
            </a:r>
            <a:r>
              <a:rPr kumimoji="1" lang="ko-KR" altLang="en-US" dirty="0"/>
              <a:t> 됬다는 </a:t>
            </a:r>
            <a:r>
              <a:rPr kumimoji="1" lang="ko-KR" altLang="en-US" dirty="0" err="1"/>
              <a:t>메세지가</a:t>
            </a:r>
            <a:r>
              <a:rPr kumimoji="1" lang="ko-KR" altLang="en-US" dirty="0"/>
              <a:t> 나오게 됩니다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4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지난시간에는 </a:t>
            </a:r>
            <a:r>
              <a:rPr kumimoji="1" lang="en-US" altLang="ko-KR" dirty="0"/>
              <a:t>S3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세팅하고 이미지를 업로드 하는 과정을 진행했는데요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이번시간에는 카카오 로그인 하기 기능을 넣어보겠습니다</a:t>
            </a:r>
            <a:r>
              <a:rPr kumimoji="1" lang="en-US" altLang="ko-KR" dirty="0"/>
              <a:t>!</a:t>
            </a:r>
          </a:p>
          <a:p>
            <a:r>
              <a:rPr kumimoji="1" lang="en-US" altLang="ko-KR" dirty="0"/>
              <a:t>SNS </a:t>
            </a:r>
            <a:r>
              <a:rPr kumimoji="1" lang="ko-KR" altLang="en-US" dirty="0"/>
              <a:t>로그인 하기 기능을 통해서 조금 더 실제로 운영하는 서비스에 가까운 부분들을 경험할 수 있을 것이라고 생각해 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다른 </a:t>
            </a:r>
            <a:r>
              <a:rPr kumimoji="1" lang="en-US" altLang="ko-KR" dirty="0"/>
              <a:t>SNS </a:t>
            </a:r>
            <a:r>
              <a:rPr kumimoji="1" lang="ko-KR" altLang="en-US" dirty="0"/>
              <a:t>로그인 하기를 할 수도 있지만 </a:t>
            </a:r>
            <a:r>
              <a:rPr kumimoji="1" lang="ko-KR" altLang="en-US" dirty="0" err="1"/>
              <a:t>카카오톡</a:t>
            </a:r>
            <a:r>
              <a:rPr kumimoji="1" lang="ko-KR" altLang="en-US" dirty="0"/>
              <a:t> 사용자의 수를 비롯해서 하나의 로그인 만으로도 대부분의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가능하게 할 수 있기 때문에</a:t>
            </a:r>
            <a:endParaRPr kumimoji="1" lang="en-US" altLang="ko-KR" dirty="0"/>
          </a:p>
          <a:p>
            <a:r>
              <a:rPr kumimoji="1" lang="ko-KR" altLang="en-US" dirty="0"/>
              <a:t>한가지로 진행을 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원리는 비슷하기 때문에 로그인 하기 기능을 배운다는 측면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하는 방식들을 이해한다고 접근하시면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카카오 개발자 사이트로 접속합니다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구글에서 검색하면 바로 나옵니다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디벨로퍼스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카카오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컴으로</a:t>
            </a:r>
            <a:r>
              <a:rPr kumimoji="1" lang="ko-KR" altLang="en-US" dirty="0"/>
              <a:t> 접속하셔서</a:t>
            </a:r>
            <a:endParaRPr kumimoji="1" lang="en-US" altLang="ko-KR" dirty="0"/>
          </a:p>
          <a:p>
            <a:r>
              <a:rPr kumimoji="1" lang="ko-KR" altLang="en-US" dirty="0"/>
              <a:t>가입을 </a:t>
            </a:r>
            <a:r>
              <a:rPr kumimoji="1" lang="ko-KR" altLang="en-US" dirty="0" err="1"/>
              <a:t>해주시면됩니다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따로 비용이 발생하거나 하지 않기 때문에 바로 만들어 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로그인 후에</a:t>
            </a:r>
            <a:r>
              <a:rPr kumimoji="1" lang="en-US" altLang="ko-KR" dirty="0"/>
              <a:t>~</a:t>
            </a:r>
            <a:r>
              <a:rPr kumimoji="1" lang="ko-KR" altLang="en-US" dirty="0"/>
              <a:t> 메인 화면으로 돌아와서</a:t>
            </a:r>
            <a:endParaRPr kumimoji="1" lang="en-US" altLang="ko-KR" dirty="0"/>
          </a:p>
          <a:p>
            <a:r>
              <a:rPr kumimoji="1" lang="ko-KR" altLang="en-US" dirty="0"/>
              <a:t>카카오 계정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클릭해줍니다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그럼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소개 탭에 사용자 관리가 선택되어 있는 것을 볼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로그인도 쉽고 빠르게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여기 보시면 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, android, rest </a:t>
            </a:r>
            <a:r>
              <a:rPr kumimoji="1" lang="en-US" altLang="ko-KR" dirty="0" err="1"/>
              <a:t>api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javascript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메뉴가 있는 것을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Ios</a:t>
            </a:r>
            <a:r>
              <a:rPr kumimoji="1" lang="ko-KR" altLang="en-US" dirty="0"/>
              <a:t>나 안드로이드의 경우는 웹이 아니라 </a:t>
            </a:r>
            <a:endParaRPr kumimoji="1" lang="en-US" altLang="ko-KR" dirty="0"/>
          </a:p>
          <a:p>
            <a:r>
              <a:rPr kumimoji="1" lang="ko-KR" altLang="en-US" dirty="0"/>
              <a:t>앱을 통한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구현하려고 할 때 필요한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저희는 </a:t>
            </a:r>
            <a:r>
              <a:rPr kumimoji="1" lang="en-US" altLang="ko-KR" dirty="0"/>
              <a:t>REST API 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JavaScript </a:t>
            </a:r>
            <a:r>
              <a:rPr kumimoji="1" lang="ko-KR" altLang="en-US" dirty="0"/>
              <a:t>둘다 웹으로 사용이 가능한데요</a:t>
            </a:r>
            <a:endParaRPr kumimoji="1" lang="en-US" altLang="ko-KR" dirty="0"/>
          </a:p>
          <a:p>
            <a:r>
              <a:rPr kumimoji="1" lang="en-US" altLang="ko-KR" dirty="0"/>
              <a:t>REST 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통해서도 구현이 가능하고 </a:t>
            </a:r>
            <a:r>
              <a:rPr kumimoji="1" lang="en-US" altLang="ko-KR" dirty="0"/>
              <a:t>java script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통해서도 구현이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차이점은 자바부분에서 데이터를 보내고 받는 절차를</a:t>
            </a:r>
            <a:endParaRPr kumimoji="1" lang="en-US" altLang="ko-KR" dirty="0"/>
          </a:p>
          <a:p>
            <a:r>
              <a:rPr kumimoji="1" lang="ko-KR" altLang="en-US" dirty="0" err="1"/>
              <a:t>자바쪽에서</a:t>
            </a:r>
            <a:r>
              <a:rPr kumimoji="1" lang="ko-KR" altLang="en-US" dirty="0"/>
              <a:t> 진행할 것인지 아니면 프론트쪽에서 진행하는 것을 통해서 받아 올 것인 지를 정해서 진행을 하면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7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en-US" altLang="ko-KR" dirty="0"/>
              <a:t>REST API </a:t>
            </a:r>
            <a:r>
              <a:rPr kumimoji="1" lang="ko-KR" altLang="en-US" dirty="0"/>
              <a:t>방식입니다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REST(</a:t>
            </a:r>
            <a:r>
              <a:rPr lang="en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Transfer)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상태 전달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뜻으로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웹에서 통신을 통해서 값을 전달하거나 전달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받을때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양식이라고 생각하면 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보통은 지난 시간들에 잠시 언급했던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방식과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 일반적입니다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데이터를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전달할때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값을 던져서 전달을 하고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값을 숨겨서 전달하는 방식이 일반적입니다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카카오톡에서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경우에 이렇게 앱 생성을 통해서 받은 키를 전달해주게 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여기서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리다이렉트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유알엘은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코드를 다시 전송해줄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첨부하게 되어있습니다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보통은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콜백이라고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하는데요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할께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카카오의 서버에 데이터를 보내면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로그인이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해서 데이터를 받을 수 있는 경로를 지정함으로써 그곳을 통해서 로그인 혹은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가입등을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진행할 수 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다음으로는 자바스크립트 방식입니다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 KEY </a:t>
            </a:r>
            <a:r>
              <a:rPr kumimoji="1" lang="ko-KR" altLang="en-US" dirty="0"/>
              <a:t>만 있으면 로그인 버튼을 만들고 바로 로그인 성공 여부에 대해서 알 수가 있는데요</a:t>
            </a:r>
            <a:endParaRPr kumimoji="1" lang="en-US" altLang="ko-KR" dirty="0"/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authObj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되어있는것이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로그인 된 결과에 대해서 값을 받는 부분입니다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떨어지면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키 값으로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시켜버리면 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실패했다면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로그인이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되지 않았다고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띄워주면 되겠죠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2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KEY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것은 고유한 키입니다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우리가 어떤 서비스를 만든다고 하면 그 서비스는 각각 고유한 키를 가지게 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물론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저절로 이 키라는 것이 생기는 것은 아닙니다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카카오톡에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등록을 해주어야 생기게 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우리는 이런 앱을 만들 것이다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혹은 이런 웹을 만들 것이다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아이콘을 넣거나 이름을 넣어주고 만들게 되면 실제로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사용가능한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생성이 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한번 키를 생성해 보도록 하겠습니다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상단에 있는 화살표 버튼을 누르고 내 애플리케이션을 누릅니다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 생성한 적이 있다면 애플리케이션이 나올 것이고 처음이라면 아무것도 없을 것입니다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앱만들기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버튼을 누르고 아이콘을 넣고 앱 이름을 정해줍니다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회사명도 임의로 넣어줍니다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5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대강 앱의 성향을 오프라인 리뷰 사이트라고 했으니</a:t>
            </a:r>
            <a:r>
              <a:rPr kumimoji="1" lang="en-US" altLang="ko-KR" dirty="0"/>
              <a:t>!</a:t>
            </a:r>
            <a:r>
              <a:rPr kumimoji="1" lang="ko-KR" altLang="en-US" dirty="0"/>
              <a:t> 해당 이름을 넣어줍니다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아직 회사가 없는 분들도 본인이 상상하는 회사나 명칭을 넣어주셔도 무방합니다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아이콘도 정방형의 이미지 아이콘을 만들어서 넣어줍니다</a:t>
            </a:r>
            <a:r>
              <a:rPr kumimoji="1"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5B0E7-CFE8-4E48-AE8F-073E858DBAFD}"/>
              </a:ext>
            </a:extLst>
          </p:cNvPr>
          <p:cNvSpPr/>
          <p:nvPr/>
        </p:nvSpPr>
        <p:spPr>
          <a:xfrm>
            <a:off x="914558" y="1052463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앱생성하기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CB813-B3D0-924C-838B-4A4E39E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33" y="1534688"/>
            <a:ext cx="6637481" cy="4462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9A30B89-41C0-5B48-B5AE-A43EEFD8CEF6}"/>
                  </a:ext>
                </a:extLst>
              </p14:cNvPr>
              <p14:cNvContentPartPr/>
              <p14:nvPr/>
            </p14:nvContentPartPr>
            <p14:xfrm>
              <a:off x="5559904" y="3042085"/>
              <a:ext cx="1455120" cy="42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9A30B89-41C0-5B48-B5AE-A43EEFD8C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1904" y="3024445"/>
                <a:ext cx="14907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108DE88-F1B8-044A-BF1C-F7FDA8CA51D0}"/>
                  </a:ext>
                </a:extLst>
              </p14:cNvPr>
              <p14:cNvContentPartPr/>
              <p14:nvPr/>
            </p14:nvContentPartPr>
            <p14:xfrm>
              <a:off x="5562784" y="3354565"/>
              <a:ext cx="1443240" cy="36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108DE88-F1B8-044A-BF1C-F7FDA8CA51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5144" y="3336565"/>
                <a:ext cx="1478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5D0F509-0760-344F-95CD-8BCEAF56FC80}"/>
                  </a:ext>
                </a:extLst>
              </p14:cNvPr>
              <p14:cNvContentPartPr/>
              <p14:nvPr/>
            </p14:nvContentPartPr>
            <p14:xfrm>
              <a:off x="5553064" y="3616285"/>
              <a:ext cx="1476720" cy="83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5D0F509-0760-344F-95CD-8BCEAF56FC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35064" y="3598645"/>
                <a:ext cx="1512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DF258F9-275A-6F4E-9DE8-B773134570A0}"/>
                  </a:ext>
                </a:extLst>
              </p14:cNvPr>
              <p14:cNvContentPartPr/>
              <p14:nvPr/>
            </p14:nvContentPartPr>
            <p14:xfrm>
              <a:off x="6028624" y="3671365"/>
              <a:ext cx="976680" cy="23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DF258F9-275A-6F4E-9DE8-B773134570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0624" y="3653365"/>
                <a:ext cx="1012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45B93E8-FE89-EF43-AABA-42C82B071F09}"/>
                  </a:ext>
                </a:extLst>
              </p14:cNvPr>
              <p14:cNvContentPartPr/>
              <p14:nvPr/>
            </p14:nvContentPartPr>
            <p14:xfrm>
              <a:off x="5524624" y="3985285"/>
              <a:ext cx="1436400" cy="46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45B93E8-FE89-EF43-AABA-42C82B071F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06984" y="3967285"/>
                <a:ext cx="14720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83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5B0E7-CFE8-4E48-AE8F-073E858DBAFD}"/>
              </a:ext>
            </a:extLst>
          </p:cNvPr>
          <p:cNvSpPr/>
          <p:nvPr/>
        </p:nvSpPr>
        <p:spPr>
          <a:xfrm>
            <a:off x="914558" y="1052463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앱생성하기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03758-A43A-8845-8288-C0D7AA21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14" y="676617"/>
            <a:ext cx="6984019" cy="5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5B0E7-CFE8-4E48-AE8F-073E858DBAFD}"/>
              </a:ext>
            </a:extLst>
          </p:cNvPr>
          <p:cNvSpPr/>
          <p:nvPr/>
        </p:nvSpPr>
        <p:spPr>
          <a:xfrm>
            <a:off x="914558" y="1052463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앱생성하기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AFF1ED-6E9D-ED49-A268-679D3AAB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98" y="1421795"/>
            <a:ext cx="29552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br>
              <a:rPr lang="en-US" altLang="ko-KR" dirty="0"/>
            </a:b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25B902-268A-424D-A61A-868ABF58A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4" y="855175"/>
            <a:ext cx="10080812" cy="51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94096-8E56-C249-AC81-CD6E1F82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41" y="997990"/>
            <a:ext cx="8988518" cy="48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0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089F5-54D8-D642-A4DB-3C0DAC8E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00" y="1087778"/>
            <a:ext cx="8700199" cy="50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7A1F5-FD89-BE46-8380-4EA1A7B70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22" y="633897"/>
            <a:ext cx="6794156" cy="55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319053-0BB3-8242-8138-6A2E991AA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09" y="676546"/>
            <a:ext cx="6820466" cy="5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5B0E7-CFE8-4E48-AE8F-073E858DBAFD}"/>
              </a:ext>
            </a:extLst>
          </p:cNvPr>
          <p:cNvSpPr/>
          <p:nvPr/>
        </p:nvSpPr>
        <p:spPr>
          <a:xfrm>
            <a:off x="914558" y="1052463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앱생성하기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051FD6-596C-EE42-BC1B-2142DF69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06" y="1563968"/>
            <a:ext cx="2489200" cy="1739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67FC49-E792-0B46-8F73-BCC804991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61" y="1688977"/>
            <a:ext cx="6484242" cy="41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9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카카오 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5B0E7-CFE8-4E48-AE8F-073E858DBAFD}"/>
              </a:ext>
            </a:extLst>
          </p:cNvPr>
          <p:cNvSpPr/>
          <p:nvPr/>
        </p:nvSpPr>
        <p:spPr>
          <a:xfrm>
            <a:off x="914558" y="1052463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앱생성하기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AA4A9C-EFA9-B942-9B4B-A1085411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2" y="1512405"/>
            <a:ext cx="7024418" cy="43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739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800</Words>
  <Application>Microsoft Macintosh PowerPoint</Application>
  <PresentationFormat>와이드스크린</PresentationFormat>
  <Paragraphs>98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Gotham</vt:lpstr>
      <vt:lpstr>Noto Sans CJK KR Bold</vt:lpstr>
      <vt:lpstr>Noto Sans CJK KR Medium</vt:lpstr>
      <vt:lpstr>Arial</vt:lpstr>
      <vt:lpstr>표지</vt:lpstr>
      <vt:lpstr>속지</vt:lpstr>
      <vt:lpstr>PowerPoint 프레젠테이션</vt:lpstr>
      <vt:lpstr>AWS 활용 스프링부트 및  클라우드 서비스 환경 구축</vt:lpstr>
      <vt:lpstr>카카오 로그인</vt:lpstr>
      <vt:lpstr>카카오 로그인</vt:lpstr>
      <vt:lpstr>카카오 로그인</vt:lpstr>
      <vt:lpstr>카카오 로그인</vt:lpstr>
      <vt:lpstr>카카오 로그인</vt:lpstr>
      <vt:lpstr>카카오 로그인</vt:lpstr>
      <vt:lpstr>카카오 로그인</vt:lpstr>
      <vt:lpstr>카카오 로그인</vt:lpstr>
      <vt:lpstr>카카오 로그인</vt:lpstr>
      <vt:lpstr>카카오 로그인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193</cp:revision>
  <dcterms:created xsi:type="dcterms:W3CDTF">2018-11-30T07:55:16Z</dcterms:created>
  <dcterms:modified xsi:type="dcterms:W3CDTF">2019-12-27T11:04:13Z</dcterms:modified>
</cp:coreProperties>
</file>