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320" r:id="rId5"/>
    <p:sldId id="32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73901" autoAdjust="0"/>
  </p:normalViewPr>
  <p:slideViewPr>
    <p:cSldViewPr snapToGrid="0" showGuides="1">
      <p:cViewPr varScale="1">
        <p:scale>
          <a:sx n="95" d="100"/>
          <a:sy n="95" d="100"/>
        </p:scale>
        <p:origin x="210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</a:t>
            </a:r>
            <a:r>
              <a:rPr kumimoji="1" lang="en-US" altLang="ko-KR" dirty="0"/>
              <a:t>AWS RDS </a:t>
            </a:r>
            <a:r>
              <a:rPr kumimoji="1" lang="ko-KR" altLang="en-US" dirty="0"/>
              <a:t>에 대해서 살펴보려고 합니다</a:t>
            </a:r>
            <a:r>
              <a:rPr kumimoji="1" lang="en-US" altLang="ko-KR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시간까지는 </a:t>
            </a:r>
            <a:r>
              <a:rPr kumimoji="1" lang="ko-KR" altLang="en-US" dirty="0" err="1"/>
              <a:t>젠킨스와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빗버킷을</a:t>
            </a:r>
            <a:r>
              <a:rPr kumimoji="1" lang="ko-KR" altLang="en-US" dirty="0"/>
              <a:t> 통해서 어떻게 프로젝트를 서버에 올릴 것인지에 대해서 이야기 하고 </a:t>
            </a:r>
            <a:r>
              <a:rPr kumimoji="1" lang="ko-KR" altLang="en-US" dirty="0" err="1"/>
              <a:t>젠킨스를</a:t>
            </a:r>
            <a:r>
              <a:rPr kumimoji="1" lang="ko-KR" altLang="en-US" dirty="0"/>
              <a:t> 통해서</a:t>
            </a:r>
            <a:endParaRPr kumimoji="1" lang="en-US" altLang="ko-KR" dirty="0"/>
          </a:p>
          <a:p>
            <a:r>
              <a:rPr kumimoji="1" lang="ko-KR" altLang="en-US" dirty="0"/>
              <a:t>프로젝트를 서버로 단숨에 올리는 것들을 진행해보았는데요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이미 챕터 </a:t>
            </a:r>
            <a:r>
              <a:rPr kumimoji="1" lang="en-US" altLang="ko-KR" dirty="0"/>
              <a:t>1,2,3</a:t>
            </a:r>
            <a:r>
              <a:rPr kumimoji="1" lang="ko-KR" altLang="en-US" dirty="0"/>
              <a:t> 을 통해서 기본적인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의 가입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접속 및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의 서버 세팅이</a:t>
            </a:r>
            <a:endParaRPr kumimoji="1" lang="en-US" altLang="ko-KR" dirty="0"/>
          </a:p>
          <a:p>
            <a:r>
              <a:rPr kumimoji="1" lang="ko-KR" altLang="en-US" dirty="0"/>
              <a:t>많이 익숙해 졌을 것이라고 생각합니다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 시간 </a:t>
            </a:r>
            <a:r>
              <a:rPr kumimoji="1" lang="ko-KR" altLang="en-US" dirty="0" err="1"/>
              <a:t>부터는</a:t>
            </a:r>
            <a:r>
              <a:rPr kumimoji="1" lang="ko-KR" altLang="en-US" dirty="0"/>
              <a:t> 조금 더 빠르게 진행을 해보려고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지라를 통해서 어떤 개발을 할지를 </a:t>
            </a:r>
            <a:endParaRPr kumimoji="1" lang="en-US" altLang="ko-KR" dirty="0"/>
          </a:p>
          <a:p>
            <a:r>
              <a:rPr kumimoji="1" lang="ko-KR" altLang="en-US" dirty="0"/>
              <a:t>설정하고 데이터를 다루고 실제로 개발을 통해서 하나씩 서비스를 완성해 나가는 시간을 가져보려고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AWS RDS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세팅하고 그리고 프로젝트에서 해당 </a:t>
            </a:r>
            <a:r>
              <a:rPr kumimoji="1" lang="en-US" altLang="ko-KR" dirty="0"/>
              <a:t>RDS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연결할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나서 </a:t>
            </a:r>
            <a:r>
              <a:rPr kumimoji="1" lang="en-US" altLang="ko-KR" dirty="0" err="1"/>
              <a:t>myBatis</a:t>
            </a:r>
            <a:r>
              <a:rPr kumimoji="1" lang="en-US" altLang="ko-KR" dirty="0"/>
              <a:t> </a:t>
            </a:r>
            <a:r>
              <a:rPr kumimoji="1" lang="ko-KR" altLang="en-US" dirty="0"/>
              <a:t>세팅을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 err="1"/>
              <a:t>myBatis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적용할 쿼리를 만들어서 적용을 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Controller Service view </a:t>
            </a:r>
            <a:r>
              <a:rPr kumimoji="1" lang="ko-KR" altLang="en-US" dirty="0"/>
              <a:t>세팅을 하면 이번 </a:t>
            </a:r>
            <a:r>
              <a:rPr kumimoji="1" lang="en-US" altLang="ko-KR" dirty="0"/>
              <a:t>RDS </a:t>
            </a:r>
            <a:r>
              <a:rPr kumimoji="1" lang="ko-KR" altLang="en-US" dirty="0"/>
              <a:t>시간을 끝이 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지라를 열어서 목표를 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해당 내용을 개발하기 위해서 </a:t>
            </a:r>
            <a:r>
              <a:rPr kumimoji="1" lang="en-US" altLang="ko-KR" dirty="0"/>
              <a:t>AWS Console </a:t>
            </a:r>
            <a:r>
              <a:rPr kumimoji="1" lang="ko-KR" altLang="en-US" dirty="0"/>
              <a:t>을 열어 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AWS Server RDS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br>
              <a:rPr lang="en-US" altLang="ko-KR" dirty="0"/>
            </a:b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AWS Server RDS </a:t>
            </a:r>
            <a:r>
              <a:rPr lang="ko-KR" altLang="en-US" dirty="0"/>
              <a:t>설정</a:t>
            </a:r>
          </a:p>
        </p:txBody>
      </p:sp>
      <p:sp>
        <p:nvSpPr>
          <p:cNvPr id="12" name="Google Shape;483;p48">
            <a:extLst>
              <a:ext uri="{FF2B5EF4-FFF2-40B4-BE49-F238E27FC236}">
                <a16:creationId xmlns:a16="http://schemas.microsoft.com/office/drawing/2014/main" id="{BC88F7F6-A9F0-494D-BD67-01F5E4B45B13}"/>
              </a:ext>
            </a:extLst>
          </p:cNvPr>
          <p:cNvSpPr/>
          <p:nvPr/>
        </p:nvSpPr>
        <p:spPr>
          <a:xfrm>
            <a:off x="3786732" y="1595252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프로젝트 연결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Google Shape;483;p48">
            <a:extLst>
              <a:ext uri="{FF2B5EF4-FFF2-40B4-BE49-F238E27FC236}">
                <a16:creationId xmlns:a16="http://schemas.microsoft.com/office/drawing/2014/main" id="{1AC65ED6-3147-A746-9682-5C04332912A3}"/>
              </a:ext>
            </a:extLst>
          </p:cNvPr>
          <p:cNvSpPr/>
          <p:nvPr/>
        </p:nvSpPr>
        <p:spPr>
          <a:xfrm>
            <a:off x="1311675" y="1595252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AWS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RDS </a:t>
            </a:r>
            <a:r>
              <a:rPr lang="ko-KR" alt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설정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Google Shape;483;p48">
            <a:extLst>
              <a:ext uri="{FF2B5EF4-FFF2-40B4-BE49-F238E27FC236}">
                <a16:creationId xmlns:a16="http://schemas.microsoft.com/office/drawing/2014/main" id="{AA53DD19-2968-4442-AC03-816676CA989A}"/>
              </a:ext>
            </a:extLst>
          </p:cNvPr>
          <p:cNvSpPr/>
          <p:nvPr/>
        </p:nvSpPr>
        <p:spPr>
          <a:xfrm>
            <a:off x="6261789" y="1595252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ysClr val="windowText" lastClr="000000"/>
                </a:solidFill>
                <a:cs typeface="Arial"/>
                <a:sym typeface="Arial"/>
              </a:rPr>
              <a:t>myBatis</a:t>
            </a:r>
            <a:b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</a:br>
            <a:r>
              <a:rPr lang="ko-KR" alt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세팅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Google Shape;483;p48">
            <a:extLst>
              <a:ext uri="{FF2B5EF4-FFF2-40B4-BE49-F238E27FC236}">
                <a16:creationId xmlns:a16="http://schemas.microsoft.com/office/drawing/2014/main" id="{C0DD07F9-D96D-BE4D-A182-9CF626071E33}"/>
              </a:ext>
            </a:extLst>
          </p:cNvPr>
          <p:cNvSpPr/>
          <p:nvPr/>
        </p:nvSpPr>
        <p:spPr>
          <a:xfrm>
            <a:off x="3213224" y="3837710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DB Table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생성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Google Shape;483;p48">
            <a:extLst>
              <a:ext uri="{FF2B5EF4-FFF2-40B4-BE49-F238E27FC236}">
                <a16:creationId xmlns:a16="http://schemas.microsoft.com/office/drawing/2014/main" id="{3571F686-E90C-3C45-856E-94E6F8E4A81B}"/>
              </a:ext>
            </a:extLst>
          </p:cNvPr>
          <p:cNvSpPr/>
          <p:nvPr/>
        </p:nvSpPr>
        <p:spPr>
          <a:xfrm>
            <a:off x="5688281" y="3837710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SQL </a:t>
            </a:r>
            <a:r>
              <a:rPr lang="ko-KR" alt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생성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Google Shape;483;p48">
            <a:extLst>
              <a:ext uri="{FF2B5EF4-FFF2-40B4-BE49-F238E27FC236}">
                <a16:creationId xmlns:a16="http://schemas.microsoft.com/office/drawing/2014/main" id="{0666B3BA-B9F0-AF44-89E3-C33C8935AEF2}"/>
              </a:ext>
            </a:extLst>
          </p:cNvPr>
          <p:cNvSpPr/>
          <p:nvPr/>
        </p:nvSpPr>
        <p:spPr>
          <a:xfrm>
            <a:off x="8163338" y="3837709"/>
            <a:ext cx="1901549" cy="1902031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Controller</a:t>
            </a:r>
            <a:b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</a:b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Service</a:t>
            </a:r>
            <a:b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</a:br>
            <a:r>
              <a:rPr lang="en-US" sz="2000" dirty="0">
                <a:solidFill>
                  <a:sysClr val="windowText" lastClr="000000"/>
                </a:solidFill>
                <a:cs typeface="Arial"/>
                <a:sym typeface="Arial"/>
              </a:rPr>
              <a:t>View(JSP)</a:t>
            </a:r>
            <a:endParaRPr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1DA7471-A2B6-D844-B7FE-3476C95974DC}"/>
              </a:ext>
            </a:extLst>
          </p:cNvPr>
          <p:cNvSpPr/>
          <p:nvPr/>
        </p:nvSpPr>
        <p:spPr>
          <a:xfrm>
            <a:off x="1009256" y="134108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38139A-3B5B-A649-9A5E-FB600817A209}"/>
              </a:ext>
            </a:extLst>
          </p:cNvPr>
          <p:cNvSpPr/>
          <p:nvPr/>
        </p:nvSpPr>
        <p:spPr>
          <a:xfrm>
            <a:off x="3515643" y="134108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CC0356-9E33-BE4F-858D-46C150E47891}"/>
              </a:ext>
            </a:extLst>
          </p:cNvPr>
          <p:cNvSpPr/>
          <p:nvPr/>
        </p:nvSpPr>
        <p:spPr>
          <a:xfrm>
            <a:off x="6002446" y="134108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4AB0339-265B-3848-9462-ABCB31EB1B5F}"/>
              </a:ext>
            </a:extLst>
          </p:cNvPr>
          <p:cNvSpPr/>
          <p:nvPr/>
        </p:nvSpPr>
        <p:spPr>
          <a:xfrm>
            <a:off x="2830123" y="356071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04B4046-E549-2B4F-AEAE-82E85D648EE4}"/>
              </a:ext>
            </a:extLst>
          </p:cNvPr>
          <p:cNvSpPr/>
          <p:nvPr/>
        </p:nvSpPr>
        <p:spPr>
          <a:xfrm>
            <a:off x="5305180" y="356071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76FD33-F7DA-C247-BA9F-0E74D68B43BF}"/>
              </a:ext>
            </a:extLst>
          </p:cNvPr>
          <p:cNvSpPr/>
          <p:nvPr/>
        </p:nvSpPr>
        <p:spPr>
          <a:xfrm>
            <a:off x="7781380" y="3560716"/>
            <a:ext cx="383101" cy="381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AWS Server RDS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E9EE6-ED6C-6B43-9720-DE35ACB62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9" y="1058931"/>
            <a:ext cx="10930267" cy="47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2684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224</Words>
  <Application>Microsoft Macintosh PowerPoint</Application>
  <PresentationFormat>와이드스크린</PresentationFormat>
  <Paragraphs>38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AWS 활용 스프링부트 및  클라우드 서비스 환경 구축</vt:lpstr>
      <vt:lpstr>AWS Server RDS 설정</vt:lpstr>
      <vt:lpstr>AWS Server RDS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181</cp:revision>
  <dcterms:created xsi:type="dcterms:W3CDTF">2018-11-30T07:55:16Z</dcterms:created>
  <dcterms:modified xsi:type="dcterms:W3CDTF">2019-12-27T10:53:12Z</dcterms:modified>
</cp:coreProperties>
</file>