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6"/>
  </p:notesMasterIdLst>
  <p:handoutMasterIdLst>
    <p:handoutMasterId r:id="rId7"/>
  </p:handoutMasterIdLst>
  <p:sldIdLst>
    <p:sldId id="294" r:id="rId3"/>
    <p:sldId id="286" r:id="rId4"/>
    <p:sldId id="32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73901" autoAdjust="0"/>
  </p:normalViewPr>
  <p:slideViewPr>
    <p:cSldViewPr snapToGrid="0" showGuides="1">
      <p:cViewPr varScale="1">
        <p:scale>
          <a:sx n="95" d="100"/>
          <a:sy n="95" d="100"/>
        </p:scale>
        <p:origin x="210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2019. 12. 29.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2019. 12. 29.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지난 시간에 이어 서비스를 통해 </a:t>
            </a:r>
            <a:r>
              <a:rPr kumimoji="1" lang="en-US" altLang="ko-KR" dirty="0"/>
              <a:t>S3</a:t>
            </a:r>
            <a:r>
              <a:rPr kumimoji="1" lang="ko-KR" altLang="en-US" dirty="0"/>
              <a:t>에 이미지 파일을 업로드 하고 글쓰기 기능을 구현해 보도록 하겠습니다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시간에는 카카오로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~</a:t>
            </a:r>
            <a:r>
              <a:rPr kumimoji="1" lang="ko-KR" altLang="en-US" dirty="0"/>
              <a:t> 로그인한 세션을 유지하고</a:t>
            </a:r>
            <a:r>
              <a:rPr kumimoji="1" lang="en-US" altLang="ko-KR" dirty="0"/>
              <a:t>!</a:t>
            </a:r>
            <a:r>
              <a:rPr kumimoji="1" lang="ko-KR" altLang="en-US" dirty="0"/>
              <a:t> 로그인 했다는 것을 화면에 표기하는 것까지 진행을 했었는데요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이번 시간에는 </a:t>
            </a:r>
            <a:r>
              <a:rPr kumimoji="1" lang="en-US" altLang="ko-KR" dirty="0"/>
              <a:t>S3</a:t>
            </a:r>
            <a:r>
              <a:rPr kumimoji="1" lang="ko-KR" altLang="en-US" dirty="0"/>
              <a:t> 로 이미지를 업로드 하고</a:t>
            </a:r>
            <a:r>
              <a:rPr kumimoji="1" lang="en-US" altLang="ko-KR" dirty="0"/>
              <a:t>~</a:t>
            </a:r>
            <a:r>
              <a:rPr kumimoji="1" lang="ko-KR" altLang="en-US" dirty="0"/>
              <a:t> 해당 업로드 한 내용을 기반으로</a:t>
            </a:r>
            <a:r>
              <a:rPr kumimoji="1" lang="en-US" altLang="ko-KR" dirty="0"/>
              <a:t>~!</a:t>
            </a:r>
            <a:r>
              <a:rPr kumimoji="1" lang="ko-KR" altLang="en-US" dirty="0"/>
              <a:t> 실제로</a:t>
            </a:r>
            <a:r>
              <a:rPr kumimoji="1" lang="en-US" altLang="ko-KR" dirty="0"/>
              <a:t>~!</a:t>
            </a:r>
            <a:r>
              <a:rPr kumimoji="1" lang="ko-KR" altLang="en-US" dirty="0"/>
              <a:t> 해당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정보로 내용을 업데이트 하고</a:t>
            </a:r>
            <a:r>
              <a:rPr kumimoji="1" lang="en-US" altLang="ko-KR" dirty="0"/>
              <a:t>~!</a:t>
            </a:r>
          </a:p>
          <a:p>
            <a:r>
              <a:rPr kumimoji="1" lang="ko-KR" altLang="en-US" dirty="0"/>
              <a:t>글쓰기 화면을 만들어서 만든 </a:t>
            </a:r>
            <a:r>
              <a:rPr kumimoji="1" lang="ko-KR" altLang="en-US" dirty="0" err="1"/>
              <a:t>글쓴</a:t>
            </a:r>
            <a:r>
              <a:rPr kumimoji="1" lang="ko-KR" altLang="en-US" dirty="0"/>
              <a:t> 내용을 업데이트 하는 과정을 진행해보도록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지난 시간에 보았던 </a:t>
            </a:r>
            <a:r>
              <a:rPr kumimoji="1" lang="en-US" altLang="ko-KR" dirty="0"/>
              <a:t>S3 </a:t>
            </a:r>
            <a:r>
              <a:rPr kumimoji="1" lang="ko-KR" altLang="en-US" dirty="0"/>
              <a:t>와 다른 점은</a:t>
            </a:r>
            <a:r>
              <a:rPr kumimoji="1" lang="en-US" altLang="ko-KR" dirty="0"/>
              <a:t>~</a:t>
            </a:r>
            <a:r>
              <a:rPr kumimoji="1" lang="ko-KR" altLang="en-US" dirty="0"/>
              <a:t> 직접 파일을 올리는 것이 아니라 실제로 서비스를 통해서 파일을 올린다는 점인데요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파일이 올라가는 과정이 쉽사리 이해 되지 않을 수도 있으니</a:t>
            </a:r>
            <a:r>
              <a:rPr kumimoji="1" lang="en-US" altLang="ko-KR" dirty="0"/>
              <a:t>!</a:t>
            </a:r>
            <a:r>
              <a:rPr kumimoji="1" lang="ko-KR" altLang="en-US" dirty="0"/>
              <a:t> 천천히 주의 깊게 보시면 될 것 같습니다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바로 실습으로 넘어가 보겠습니다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" altLang="ko-KR" dirty="0"/>
              <a:t>S3</a:t>
            </a:r>
            <a:r>
              <a:rPr lang="ko-KR" altLang="en-US" dirty="0"/>
              <a:t>로 이미지 업로드 및 </a:t>
            </a:r>
            <a:r>
              <a:rPr lang="en" altLang="ko-KR" dirty="0"/>
              <a:t>API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br>
              <a:rPr lang="en-US" altLang="ko-KR" dirty="0"/>
            </a:b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S3</a:t>
            </a:r>
            <a:r>
              <a:rPr lang="ko-KR" altLang="en-US" dirty="0"/>
              <a:t>로 이미지 업로드 및 </a:t>
            </a:r>
            <a:r>
              <a:rPr lang="en" altLang="ko-KR" dirty="0"/>
              <a:t>API </a:t>
            </a:r>
            <a:r>
              <a:rPr lang="ko-KR" altLang="en-US" dirty="0"/>
              <a:t>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5A3DFD-6A83-1E45-8803-58DEF1634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30" y="856355"/>
            <a:ext cx="8643561" cy="53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161</Words>
  <Application>Microsoft Macintosh PowerPoint</Application>
  <PresentationFormat>와이드스크린</PresentationFormat>
  <Paragraphs>17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AWS 활용 스프링부트 및  클라우드 서비스 환경 구축</vt:lpstr>
      <vt:lpstr>S3로 이미지 업로드 및 API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194</cp:revision>
  <dcterms:created xsi:type="dcterms:W3CDTF">2018-11-30T07:55:16Z</dcterms:created>
  <dcterms:modified xsi:type="dcterms:W3CDTF">2019-12-29T15:02:24Z</dcterms:modified>
</cp:coreProperties>
</file>