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7"/>
  </p:notesMasterIdLst>
  <p:handoutMasterIdLst>
    <p:handoutMasterId r:id="rId18"/>
  </p:handoutMasterIdLst>
  <p:sldIdLst>
    <p:sldId id="294" r:id="rId3"/>
    <p:sldId id="286" r:id="rId4"/>
    <p:sldId id="320" r:id="rId5"/>
    <p:sldId id="321" r:id="rId6"/>
    <p:sldId id="322" r:id="rId7"/>
    <p:sldId id="323" r:id="rId8"/>
    <p:sldId id="324" r:id="rId9"/>
    <p:sldId id="326" r:id="rId10"/>
    <p:sldId id="327" r:id="rId11"/>
    <p:sldId id="328" r:id="rId12"/>
    <p:sldId id="329" r:id="rId13"/>
    <p:sldId id="330" r:id="rId14"/>
    <p:sldId id="331" r:id="rId15"/>
    <p:sldId id="33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65779" autoAdjust="0"/>
  </p:normalViewPr>
  <p:slideViewPr>
    <p:cSldViewPr snapToGrid="0" showGuides="1">
      <p:cViewPr varScale="1">
        <p:scale>
          <a:sx n="84" d="100"/>
          <a:sy n="84" d="100"/>
        </p:scale>
        <p:origin x="2528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2020. 1. 11.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2020. 1. 11.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시간은 지난 시간에 </a:t>
            </a:r>
            <a:r>
              <a:rPr kumimoji="1" lang="en-US" altLang="ko-KR" dirty="0"/>
              <a:t>Jenkins </a:t>
            </a:r>
            <a:r>
              <a:rPr kumimoji="1" lang="ko-KR" altLang="en-US" dirty="0"/>
              <a:t>파이프 라인 만들기를 진행해 보려고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이미 </a:t>
            </a:r>
            <a:r>
              <a:rPr kumimoji="1" lang="ko-KR" altLang="en-US" dirty="0" err="1"/>
              <a:t>젠킨스를</a:t>
            </a:r>
            <a:r>
              <a:rPr kumimoji="1" lang="ko-KR" altLang="en-US" dirty="0"/>
              <a:t> 통해서 서버에 올리는 과정은 진행을 했었는데요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이제 </a:t>
            </a:r>
            <a:r>
              <a:rPr kumimoji="1" lang="ko-KR" altLang="en-US" dirty="0" err="1"/>
              <a:t>젠킨스의</a:t>
            </a:r>
            <a:r>
              <a:rPr kumimoji="1" lang="ko-KR" altLang="en-US" dirty="0"/>
              <a:t> 항목을 분리해서 진행을 해보도록 </a:t>
            </a:r>
            <a:r>
              <a:rPr kumimoji="1" lang="ko-KR" altLang="en-US" dirty="0" err="1"/>
              <a:t>할께요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1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젠킨스</a:t>
            </a:r>
            <a:r>
              <a:rPr kumimoji="1" lang="ko-KR" altLang="en-US" dirty="0"/>
              <a:t> 초반 부분에서 이미 </a:t>
            </a:r>
            <a:r>
              <a:rPr kumimoji="1" lang="en-US" altLang="ko-KR" dirty="0"/>
              <a:t>git </a:t>
            </a:r>
            <a:r>
              <a:rPr kumimoji="1" lang="ko-KR" altLang="en-US" dirty="0"/>
              <a:t>의 실행 경로들은 다 세팅이 되어있었는데요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기억이 </a:t>
            </a:r>
            <a:r>
              <a:rPr kumimoji="1" lang="ko-KR" altLang="en-US" dirty="0" err="1"/>
              <a:t>안나시면</a:t>
            </a:r>
            <a:r>
              <a:rPr kumimoji="1" lang="ko-KR" altLang="en-US" dirty="0"/>
              <a:t> 다시 </a:t>
            </a:r>
            <a:r>
              <a:rPr kumimoji="1" lang="ko-KR" altLang="en-US" dirty="0" err="1"/>
              <a:t>젠킨스</a:t>
            </a:r>
            <a:r>
              <a:rPr kumimoji="1" lang="ko-KR" altLang="en-US" dirty="0"/>
              <a:t> 강의를 확인하고 오시면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여기서는 </a:t>
            </a:r>
            <a:r>
              <a:rPr kumimoji="1" lang="ko-KR" altLang="en-US" dirty="0" err="1"/>
              <a:t>깃헙</a:t>
            </a:r>
            <a:r>
              <a:rPr kumimoji="1" lang="ko-KR" altLang="en-US" dirty="0"/>
              <a:t> 혹은 </a:t>
            </a:r>
            <a:r>
              <a:rPr kumimoji="1" lang="ko-KR" altLang="en-US" dirty="0" err="1"/>
              <a:t>빗버킷에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올라가있는</a:t>
            </a:r>
            <a:r>
              <a:rPr kumimoji="1" lang="ko-KR" altLang="en-US" dirty="0"/>
              <a:t> 소스의 경로를 세팅해주시면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화면에서 자신의 깃의 주소로만 변경해주시면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ko-KR" altLang="en-US" dirty="0"/>
              <a:t>깃 </a:t>
            </a:r>
            <a:r>
              <a:rPr kumimoji="1" lang="ko-KR" altLang="en-US" dirty="0" err="1"/>
              <a:t>계정정보가</a:t>
            </a:r>
            <a:r>
              <a:rPr kumimoji="1" lang="ko-KR" altLang="en-US" dirty="0"/>
              <a:t> 잘 세팅 되어 있으면 받아오는데 문제는 </a:t>
            </a:r>
            <a:r>
              <a:rPr kumimoji="1" lang="ko-KR" altLang="en-US" dirty="0" err="1"/>
              <a:t>없을듯하네요</a:t>
            </a:r>
            <a:r>
              <a:rPr kumimoji="1"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1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단계는 빌드 단계입니다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깃은 </a:t>
            </a:r>
            <a:r>
              <a:rPr kumimoji="1" lang="ko-KR" altLang="en-US" dirty="0" err="1"/>
              <a:t>간단했지만</a:t>
            </a:r>
            <a:r>
              <a:rPr kumimoji="1" lang="ko-KR" altLang="en-US" dirty="0"/>
              <a:t> 빌드는 조금 스크립트가 복잡하게 되어있는데요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파이프라인에서</a:t>
            </a:r>
            <a:endParaRPr kumimoji="1" lang="en-US" altLang="ko-KR" dirty="0"/>
          </a:p>
          <a:p>
            <a:r>
              <a:rPr kumimoji="1" lang="ko-KR" altLang="en-US" dirty="0"/>
              <a:t>스테이지가 </a:t>
            </a:r>
            <a:r>
              <a:rPr kumimoji="1" lang="ko-KR" altLang="en-US" dirty="0" err="1"/>
              <a:t>의미하는건</a:t>
            </a:r>
            <a:r>
              <a:rPr kumimoji="1" lang="ko-KR" altLang="en-US" dirty="0"/>
              <a:t> 각각의 단계들을 의미합니다 그리고 </a:t>
            </a:r>
            <a:r>
              <a:rPr kumimoji="1" lang="en-US" altLang="ko-KR" dirty="0"/>
              <a:t>steps </a:t>
            </a:r>
            <a:r>
              <a:rPr kumimoji="1" lang="ko-KR" altLang="en-US" dirty="0"/>
              <a:t>들은 그 세부적인 단계로 나눈 과정인데요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Sh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명령어는 쉘의 </a:t>
            </a:r>
            <a:r>
              <a:rPr kumimoji="1" lang="ko-KR" altLang="en-US" dirty="0" err="1"/>
              <a:t>약자로써</a:t>
            </a:r>
            <a:r>
              <a:rPr kumimoji="1" lang="ko-KR" altLang="en-US" dirty="0"/>
              <a:t> 터미널에서 해당 명령어를 입력하듯이 명령어를 치겠다는 의미입니다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Mvn</a:t>
            </a:r>
            <a:r>
              <a:rPr kumimoji="1" lang="ko-KR" altLang="en-US" dirty="0"/>
              <a:t> 명령어는 </a:t>
            </a:r>
            <a:r>
              <a:rPr kumimoji="1" lang="ko-KR" altLang="en-US" dirty="0" err="1"/>
              <a:t>메이븐</a:t>
            </a:r>
            <a:r>
              <a:rPr kumimoji="1" lang="ko-KR" altLang="en-US" dirty="0"/>
              <a:t> 빌드를 실행하는 명령어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–D </a:t>
            </a:r>
            <a:r>
              <a:rPr kumimoji="1" lang="ko-KR" altLang="en-US" dirty="0"/>
              <a:t>는 옵션 정보인데요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메이븐</a:t>
            </a:r>
            <a:r>
              <a:rPr kumimoji="1" lang="ko-KR" altLang="en-US" dirty="0"/>
              <a:t> 테스트가 빌드 </a:t>
            </a:r>
            <a:r>
              <a:rPr kumimoji="1" lang="ko-KR" altLang="en-US" dirty="0" err="1"/>
              <a:t>실패시에도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무시하겠다라는</a:t>
            </a:r>
            <a:r>
              <a:rPr kumimoji="1" lang="ko-KR" altLang="en-US" dirty="0"/>
              <a:t> 명령어 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다른 </a:t>
            </a:r>
            <a:r>
              <a:rPr kumimoji="1" lang="ko-KR" altLang="en-US" dirty="0" err="1"/>
              <a:t>옵션중에서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–f </a:t>
            </a:r>
            <a:r>
              <a:rPr kumimoji="1" lang="ko-KR" altLang="en-US" dirty="0"/>
              <a:t>옵션은 </a:t>
            </a:r>
            <a:r>
              <a:rPr kumimoji="1" lang="en-US" altLang="ko-KR" dirty="0" err="1"/>
              <a:t>pom.xml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위치가 어디에 있는지를 확인하게 만들어줍니다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프로젝트가 </a:t>
            </a:r>
            <a:r>
              <a:rPr kumimoji="1" lang="en-US" altLang="ko-KR" dirty="0"/>
              <a:t>git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다운이 완료되면 </a:t>
            </a:r>
            <a:r>
              <a:rPr kumimoji="1" lang="ko-KR" altLang="en-US" dirty="0" err="1"/>
              <a:t>젠킨스의</a:t>
            </a:r>
            <a:r>
              <a:rPr kumimoji="1" lang="ko-KR" altLang="en-US" dirty="0"/>
              <a:t> 워크스페이스 폴더 밑에 해당 파일들이 오게 되어있는데요 이 폴더 구조를 보고서 해당 </a:t>
            </a:r>
            <a:r>
              <a:rPr kumimoji="1" lang="en-US" altLang="ko-KR" dirty="0"/>
              <a:t>xml </a:t>
            </a:r>
            <a:r>
              <a:rPr kumimoji="1" lang="ko-KR" altLang="en-US" dirty="0"/>
              <a:t>의 위치를 </a:t>
            </a:r>
            <a:r>
              <a:rPr kumimoji="1" lang="ko-KR" altLang="en-US" dirty="0" err="1"/>
              <a:t>찾으시면됩니다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clean </a:t>
            </a:r>
            <a:r>
              <a:rPr kumimoji="1" lang="ko-KR" altLang="en-US" dirty="0"/>
              <a:t>명령어와 </a:t>
            </a:r>
            <a:r>
              <a:rPr kumimoji="1" lang="en-US" altLang="ko-KR" dirty="0"/>
              <a:t>package </a:t>
            </a:r>
            <a:r>
              <a:rPr kumimoji="1" lang="ko-KR" altLang="en-US" dirty="0"/>
              <a:t>명령어 깨끗이 비우고 빌드를 해서 </a:t>
            </a:r>
            <a:r>
              <a:rPr kumimoji="1" lang="ko-KR" altLang="en-US" dirty="0" err="1"/>
              <a:t>패키징을</a:t>
            </a:r>
            <a:r>
              <a:rPr kumimoji="1" lang="ko-KR" altLang="en-US" dirty="0"/>
              <a:t> 하겠다라는 뜻인데요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저희가 앞서 세팅했던 정보들 기반으로</a:t>
            </a:r>
            <a:r>
              <a:rPr kumimoji="1" lang="en-US" altLang="ko-KR" dirty="0"/>
              <a:t>ROOT.WAR</a:t>
            </a:r>
          </a:p>
          <a:p>
            <a:r>
              <a:rPr kumimoji="1" lang="ko-KR" altLang="en-US" dirty="0"/>
              <a:t>라는 파일이 나올 것입니다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7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배포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Deploy</a:t>
            </a:r>
            <a:r>
              <a:rPr kumimoji="1" lang="ko-KR" altLang="en-US" dirty="0"/>
              <a:t> 란 단어가 </a:t>
            </a:r>
            <a:r>
              <a:rPr kumimoji="1" lang="ko-KR" altLang="en-US" dirty="0" err="1"/>
              <a:t>배포라는</a:t>
            </a:r>
            <a:r>
              <a:rPr kumimoji="1" lang="ko-KR" altLang="en-US" dirty="0"/>
              <a:t> 단어인데요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배포를 위해서 검색어로 </a:t>
            </a:r>
            <a:r>
              <a:rPr kumimoji="1" lang="ko-KR" altLang="en-US" dirty="0" err="1"/>
              <a:t>디플로이라고</a:t>
            </a:r>
            <a:r>
              <a:rPr kumimoji="1" lang="ko-KR" altLang="en-US" dirty="0"/>
              <a:t> 쳐보시면 수많은 배포방식들이 존재합니다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</a:t>
            </a:r>
            <a:r>
              <a:rPr kumimoji="1" lang="ko-KR" altLang="en-US" dirty="0" err="1"/>
              <a:t>젠킨스를</a:t>
            </a:r>
            <a:r>
              <a:rPr kumimoji="1" lang="ko-KR" altLang="en-US" dirty="0"/>
              <a:t> 통한 </a:t>
            </a:r>
            <a:r>
              <a:rPr kumimoji="1" lang="ko-KR" altLang="en-US" dirty="0" err="1"/>
              <a:t>배포방식을</a:t>
            </a:r>
            <a:r>
              <a:rPr kumimoji="1" lang="ko-KR" altLang="en-US" dirty="0"/>
              <a:t> 사용하고 있기때문에 이렇게 진행중인데요</a:t>
            </a:r>
            <a:r>
              <a:rPr kumimoji="1" lang="en-US" altLang="ko-KR" dirty="0"/>
              <a:t>~!</a:t>
            </a:r>
          </a:p>
          <a:p>
            <a:r>
              <a:rPr kumimoji="1" lang="ko-KR" altLang="en-US" dirty="0"/>
              <a:t>이전에 </a:t>
            </a:r>
            <a:r>
              <a:rPr kumimoji="1" lang="ko-KR" altLang="en-US" dirty="0" err="1"/>
              <a:t>젠킨스에서</a:t>
            </a:r>
            <a:r>
              <a:rPr kumimoji="1" lang="ko-KR" altLang="en-US" dirty="0"/>
              <a:t> 배포를 했던 방식은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빌드후</a:t>
            </a:r>
            <a:r>
              <a:rPr kumimoji="1" lang="ko-KR" altLang="en-US" dirty="0"/>
              <a:t> 조치에 </a:t>
            </a:r>
            <a:r>
              <a:rPr kumimoji="1" lang="en-US" altLang="ko-KR" dirty="0"/>
              <a:t>Send build artifacts over SSH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선택해서 값들을 세팅해 </a:t>
            </a:r>
            <a:r>
              <a:rPr kumimoji="1" lang="ko-KR" altLang="en-US" dirty="0" err="1"/>
              <a:t>주었었는데요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이번에 사용한 방식은 위와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Scp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명령어로 파일 전송을 시도하는데요</a:t>
            </a:r>
            <a:r>
              <a:rPr kumimoji="1" lang="en-US" altLang="ko-KR" dirty="0"/>
              <a:t>. I </a:t>
            </a:r>
            <a:r>
              <a:rPr kumimoji="1" lang="ko-KR" altLang="en-US" dirty="0"/>
              <a:t>옵션을 주시고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aws</a:t>
            </a:r>
            <a:r>
              <a:rPr kumimoji="1" lang="en-US" altLang="ko-KR" dirty="0"/>
              <a:t> </a:t>
            </a:r>
            <a:r>
              <a:rPr kumimoji="1" lang="ko-KR" altLang="en-US" dirty="0"/>
              <a:t>배포할 서버에 접속할 수 있는</a:t>
            </a:r>
            <a:endParaRPr kumimoji="1" lang="en-US" altLang="ko-KR" dirty="0"/>
          </a:p>
          <a:p>
            <a:r>
              <a:rPr kumimoji="1" lang="ko-KR" altLang="en-US" dirty="0" err="1"/>
              <a:t>키정보를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쌍따옴표로</a:t>
            </a:r>
            <a:r>
              <a:rPr kumimoji="1" lang="ko-KR" altLang="en-US" dirty="0"/>
              <a:t> 넣어주시고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빌드가 된 </a:t>
            </a:r>
            <a:r>
              <a:rPr kumimoji="1" lang="en-US" altLang="ko-KR" dirty="0"/>
              <a:t>WAR </a:t>
            </a:r>
            <a:r>
              <a:rPr kumimoji="1" lang="ko-KR" altLang="en-US" dirty="0"/>
              <a:t>파일의 위치를 검색해서 지정해줍니다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뒤에는 </a:t>
            </a:r>
            <a:r>
              <a:rPr kumimoji="1" lang="en-US" altLang="ko-KR" dirty="0"/>
              <a:t>AWS </a:t>
            </a:r>
            <a:r>
              <a:rPr kumimoji="1" lang="ko-KR" altLang="en-US" dirty="0"/>
              <a:t>에 접속할 </a:t>
            </a:r>
            <a:r>
              <a:rPr kumimoji="1" lang="ko-KR" altLang="en-US" dirty="0" err="1"/>
              <a:t>유저명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아이피</a:t>
            </a:r>
            <a:r>
              <a:rPr kumimoji="1" lang="ko-KR" altLang="en-US" dirty="0"/>
              <a:t> 정보 그리고 </a:t>
            </a:r>
            <a:r>
              <a:rPr kumimoji="1" lang="en-US" altLang="ko-KR" dirty="0"/>
              <a:t>WAR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복사할 위치를 정해줍니다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72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 단계는 </a:t>
            </a:r>
            <a:r>
              <a:rPr kumimoji="1" lang="ko-KR" altLang="en-US" dirty="0" err="1"/>
              <a:t>재시작</a:t>
            </a:r>
            <a:r>
              <a:rPr kumimoji="1" lang="ko-KR" altLang="en-US" dirty="0"/>
              <a:t> 단계입니다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Ssh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명령어로 원격지에 접속해서 </a:t>
            </a:r>
            <a:r>
              <a:rPr kumimoji="1" lang="ko-KR" altLang="en-US" dirty="0" err="1"/>
              <a:t>재시작</a:t>
            </a:r>
            <a:r>
              <a:rPr kumimoji="1" lang="ko-KR" altLang="en-US" dirty="0"/>
              <a:t> 명령어를 날릴 수 있도록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그러면</a:t>
            </a:r>
            <a:endParaRPr kumimoji="1" lang="en-US" altLang="ko-KR" dirty="0"/>
          </a:p>
          <a:p>
            <a:r>
              <a:rPr kumimoji="1" lang="ko-KR" altLang="en-US" dirty="0" err="1"/>
              <a:t>빌드된</a:t>
            </a:r>
            <a:r>
              <a:rPr kumimoji="1" lang="ko-KR" altLang="en-US" dirty="0"/>
              <a:t> 파일이 서버에 전송되고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톰켓까지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재시작하게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그럼 파이프라인을 통한 </a:t>
            </a:r>
            <a:r>
              <a:rPr kumimoji="1" lang="ko-KR" altLang="en-US" dirty="0" err="1"/>
              <a:t>젠킨스</a:t>
            </a:r>
            <a:r>
              <a:rPr kumimoji="1" lang="ko-KR" altLang="en-US" dirty="0"/>
              <a:t> 구성 완료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이제 빌드 스타트를 해보도록 하겠습니다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빌드 </a:t>
            </a:r>
            <a:r>
              <a:rPr kumimoji="1" lang="ko-KR" altLang="en-US" dirty="0" err="1"/>
              <a:t>나우를</a:t>
            </a:r>
            <a:r>
              <a:rPr kumimoji="1" lang="ko-KR" altLang="en-US" dirty="0"/>
              <a:t> 클릭하면 </a:t>
            </a:r>
            <a:r>
              <a:rPr kumimoji="1" lang="en-US" altLang="ko-KR" dirty="0"/>
              <a:t>Stage View </a:t>
            </a:r>
            <a:r>
              <a:rPr kumimoji="1" lang="ko-KR" altLang="en-US" dirty="0"/>
              <a:t>의 각 단계들이 실행되는 순서가 보입니다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#</a:t>
            </a:r>
            <a:r>
              <a:rPr kumimoji="1" lang="ko-KR" altLang="en-US" dirty="0"/>
              <a:t>숫자 버튼을 누르고 </a:t>
            </a:r>
            <a:r>
              <a:rPr kumimoji="1" lang="en-US" altLang="ko-KR" dirty="0"/>
              <a:t>console </a:t>
            </a:r>
            <a:r>
              <a:rPr kumimoji="1" lang="ko-KR" altLang="en-US" dirty="0"/>
              <a:t>로 들어가서 해당 순서대로 진행되는 것들을 확인하면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이제 전보다 한눈에 빌드를 한눈에 볼 수 있게 되었습니다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젠킨스는</a:t>
            </a:r>
            <a:r>
              <a:rPr kumimoji="1" lang="ko-KR" altLang="en-US" dirty="0"/>
              <a:t> 이렇게 소스를 받고 빌드하고 반영할 수 있는 강력한 도구 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원리를 보면</a:t>
            </a:r>
            <a:endParaRPr kumimoji="1" lang="en-US" altLang="ko-KR" dirty="0"/>
          </a:p>
          <a:p>
            <a:r>
              <a:rPr kumimoji="1" lang="ko-KR" altLang="en-US" dirty="0"/>
              <a:t>각각의 서버들에 키 혹은 </a:t>
            </a:r>
            <a:r>
              <a:rPr kumimoji="1" lang="en-US" altLang="ko-KR" dirty="0"/>
              <a:t>ID/PWD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위임 받아서 해당 내용들을 진행한다는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어찌 보면 </a:t>
            </a:r>
            <a:r>
              <a:rPr kumimoji="1" lang="ko-KR" altLang="en-US" dirty="0" err="1"/>
              <a:t>젠킨스</a:t>
            </a:r>
            <a:r>
              <a:rPr kumimoji="1" lang="ko-KR" altLang="en-US" dirty="0"/>
              <a:t> 부분에 보안이 중요하겠죠</a:t>
            </a:r>
            <a:r>
              <a:rPr kumimoji="1" lang="en-US" altLang="ko-KR" dirty="0"/>
              <a:t>?!</a:t>
            </a:r>
          </a:p>
          <a:p>
            <a:r>
              <a:rPr kumimoji="1" lang="ko-KR" altLang="en-US" dirty="0" err="1"/>
              <a:t>젠킨스의</a:t>
            </a:r>
            <a:r>
              <a:rPr kumimoji="1" lang="ko-KR" altLang="en-US" dirty="0"/>
              <a:t> 파이프라인에 대해서 간단하게 다루어 보았는데요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저희는 스프링 부트 자바 프로젝트로 진행하고 있지만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메이븐이</a:t>
            </a:r>
            <a:r>
              <a:rPr kumimoji="1" lang="ko-KR" altLang="en-US" dirty="0"/>
              <a:t> 아닌 </a:t>
            </a:r>
            <a:r>
              <a:rPr kumimoji="1" lang="ko-KR" altLang="en-US" dirty="0" err="1"/>
              <a:t>그래들을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사용한다던지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자바가 아닌 다른 언어나 프레임 워크를 사용하더라도</a:t>
            </a:r>
            <a:r>
              <a:rPr kumimoji="1" lang="en-US" altLang="ko-KR" dirty="0"/>
              <a:t>!</a:t>
            </a:r>
            <a:r>
              <a:rPr kumimoji="1" lang="ko-KR" altLang="en-US" dirty="0"/>
              <a:t> 이 </a:t>
            </a:r>
            <a:r>
              <a:rPr kumimoji="1" lang="ko-KR" altLang="en-US" dirty="0" err="1"/>
              <a:t>젠킨스를</a:t>
            </a:r>
            <a:r>
              <a:rPr kumimoji="1" lang="ko-KR" altLang="en-US" dirty="0"/>
              <a:t> 통해서 업무를 효율적으로</a:t>
            </a:r>
            <a:endParaRPr kumimoji="1" lang="en-US" altLang="ko-KR" dirty="0"/>
          </a:p>
          <a:p>
            <a:r>
              <a:rPr kumimoji="1" lang="ko-KR" altLang="en-US" dirty="0"/>
              <a:t>사용하는 원칙과 원리들을 기억한다면 다른 내용으로의 확장성도 쉽게 하실 수 있을 것이라고 생각해봅니다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실습을 </a:t>
            </a:r>
            <a:r>
              <a:rPr kumimoji="1" lang="ko-KR" altLang="en-US" dirty="0" err="1"/>
              <a:t>진행후에</a:t>
            </a:r>
            <a:r>
              <a:rPr kumimoji="1" lang="ko-KR" altLang="en-US" dirty="0"/>
              <a:t> 이번 강은 마치도록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감사합니다</a:t>
            </a:r>
            <a:r>
              <a:rPr kumimoji="1"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기존의 </a:t>
            </a:r>
            <a:r>
              <a:rPr kumimoji="1" lang="ko-KR" altLang="en-US" dirty="0" err="1"/>
              <a:t>젠킨스는</a:t>
            </a:r>
            <a:r>
              <a:rPr kumimoji="1" lang="ko-KR" altLang="en-US" dirty="0"/>
              <a:t> 소스를 </a:t>
            </a:r>
            <a:r>
              <a:rPr kumimoji="1" lang="ko-KR" altLang="en-US" dirty="0" err="1"/>
              <a:t>내려받고</a:t>
            </a:r>
            <a:r>
              <a:rPr kumimoji="1" lang="ko-KR" altLang="en-US" dirty="0"/>
              <a:t> 빌드하고 배포하는 모든 과정을 단 하나의 </a:t>
            </a:r>
            <a:r>
              <a:rPr kumimoji="1" lang="en-US" altLang="ko-KR" dirty="0"/>
              <a:t>JOB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진행을 했었는데요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이제 이 과정을 나누어 보겠습니다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1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파이프 라인을 하나 만들고 각각을 </a:t>
            </a:r>
            <a:r>
              <a:rPr kumimoji="1" lang="en-US" altLang="ko-KR" dirty="0"/>
              <a:t>STAGE </a:t>
            </a:r>
            <a:r>
              <a:rPr kumimoji="1" lang="ko-KR" altLang="en-US" dirty="0"/>
              <a:t>로 만들어서 쪼개어 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잡으로</a:t>
            </a:r>
            <a:r>
              <a:rPr kumimoji="1" lang="ko-KR" altLang="en-US" dirty="0"/>
              <a:t> 만들어서 잡을 순차적으로 실행하는 방식도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이번 시간에는 파이프라인 </a:t>
            </a:r>
            <a:r>
              <a:rPr kumimoji="1" lang="en-US" altLang="ko-KR" dirty="0"/>
              <a:t>SCRIPT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이용해서 파이프라인을 만들어 보는 것을 해보도록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7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우선 </a:t>
            </a:r>
            <a:r>
              <a:rPr kumimoji="1" lang="ko-KR" altLang="en-US" dirty="0" err="1"/>
              <a:t>젠킨스에</a:t>
            </a:r>
            <a:r>
              <a:rPr kumimoji="1" lang="ko-KR" altLang="en-US" dirty="0"/>
              <a:t> 접속해서 새로운 아이템을 클릭합니다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item </a:t>
            </a:r>
            <a:r>
              <a:rPr kumimoji="1" lang="ko-KR" altLang="en-US" dirty="0"/>
              <a:t>의 이름을 작성하고 </a:t>
            </a:r>
            <a:r>
              <a:rPr kumimoji="1" lang="en-US" altLang="ko-KR" dirty="0"/>
              <a:t>pipeline </a:t>
            </a:r>
            <a:r>
              <a:rPr kumimoji="1" lang="ko-KR" altLang="en-US" dirty="0"/>
              <a:t>을 선택하고</a:t>
            </a:r>
            <a:r>
              <a:rPr kumimoji="1" lang="en-US" altLang="ko-KR" dirty="0"/>
              <a:t> OK </a:t>
            </a:r>
            <a:r>
              <a:rPr kumimoji="1" lang="ko-KR" altLang="en-US" dirty="0"/>
              <a:t>버튼을 누릅니다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이름은 파이프라인이라고 알 수 있는 적당한 이름을 </a:t>
            </a:r>
            <a:r>
              <a:rPr kumimoji="1" lang="ko-KR" altLang="en-US" dirty="0" err="1"/>
              <a:t>지어주시면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21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파이프라인을 적용한 상태로 </a:t>
            </a:r>
            <a:r>
              <a:rPr kumimoji="1" lang="en-US" altLang="ko-KR" dirty="0"/>
              <a:t>Build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한 화면입니다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기존에 파이프라인이 적용되지 않은 화면과는 사뭇 화면이 다른 것을 확인할 수 있는데요</a:t>
            </a:r>
            <a:endParaRPr kumimoji="1" lang="en-US" altLang="ko-KR" dirty="0"/>
          </a:p>
          <a:p>
            <a:r>
              <a:rPr kumimoji="1" lang="en-US" altLang="ko-KR" dirty="0"/>
              <a:t>Stage view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보시면 각각의 단계별로 단계가 </a:t>
            </a:r>
            <a:r>
              <a:rPr kumimoji="1" lang="ko-KR" altLang="en-US" dirty="0" err="1"/>
              <a:t>나뉘어져있고</a:t>
            </a:r>
            <a:r>
              <a:rPr kumimoji="1" lang="ko-KR" altLang="en-US" dirty="0"/>
              <a:t> 해당 단계들의 이름을 정하고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단계들 마다 실행되는 시간이 나오는 것을 확인할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그럼 이제 이렇게 세팅하는 부분을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8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구성을 클릭합니다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영어 </a:t>
            </a:r>
            <a:r>
              <a:rPr kumimoji="1" lang="ko-KR" altLang="en-US" dirty="0" err="1"/>
              <a:t>버젼에서는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setting </a:t>
            </a:r>
            <a:r>
              <a:rPr kumimoji="1" lang="ko-KR" altLang="en-US" dirty="0"/>
              <a:t>이라고 </a:t>
            </a:r>
            <a:r>
              <a:rPr kumimoji="1" lang="ko-KR" altLang="en-US" dirty="0" err="1"/>
              <a:t>나와있을듯</a:t>
            </a:r>
            <a:r>
              <a:rPr kumimoji="1" lang="ko-KR" altLang="en-US" dirty="0"/>
              <a:t> 싶은데요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스크롤을 내려서 하단부를 보시면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definition </a:t>
            </a:r>
            <a:r>
              <a:rPr kumimoji="1" lang="ko-KR" altLang="en-US" dirty="0"/>
              <a:t>이라는 부분이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클릭을 해보시면 </a:t>
            </a:r>
            <a:r>
              <a:rPr kumimoji="1" lang="en-US" altLang="ko-KR" dirty="0"/>
              <a:t>pipeline script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pipeline script from SCM </a:t>
            </a:r>
            <a:r>
              <a:rPr kumimoji="1" lang="ko-KR" altLang="en-US" dirty="0"/>
              <a:t>이라고 되어있습니다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둘다 파이프라인의 일환인데요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각각 </a:t>
            </a:r>
            <a:r>
              <a:rPr kumimoji="1" lang="ko-KR" altLang="en-US" dirty="0" err="1"/>
              <a:t>사용방식이</a:t>
            </a:r>
            <a:r>
              <a:rPr kumimoji="1" lang="ko-KR" altLang="en-US" dirty="0"/>
              <a:t> 다릅니다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pipeline script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한번 </a:t>
            </a:r>
            <a:r>
              <a:rPr kumimoji="1" lang="ko-KR" altLang="en-US" dirty="0" err="1"/>
              <a:t>다루어보려고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하단에 보시면 </a:t>
            </a:r>
            <a:r>
              <a:rPr kumimoji="1" lang="en-US" altLang="ko-KR" dirty="0"/>
              <a:t>use groovy sandbox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스크립트의 경우 </a:t>
            </a:r>
            <a:r>
              <a:rPr kumimoji="1" lang="ko-KR" altLang="en-US" dirty="0" err="1"/>
              <a:t>그루비의</a:t>
            </a:r>
            <a:r>
              <a:rPr kumimoji="1" lang="ko-KR" altLang="en-US" dirty="0"/>
              <a:t> 언어 형태를 사용하는 경우와 그냥 파이프라인 스크립트를 사용하는 방식이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차이점은 스크립트의 경우는 </a:t>
            </a:r>
            <a:r>
              <a:rPr kumimoji="1" lang="en-US" altLang="ko-KR" dirty="0"/>
              <a:t>pipeline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시작하고 </a:t>
            </a:r>
            <a:r>
              <a:rPr kumimoji="1" lang="ko-KR" altLang="en-US" dirty="0" err="1"/>
              <a:t>그루비를</a:t>
            </a:r>
            <a:r>
              <a:rPr kumimoji="1" lang="ko-KR" altLang="en-US" dirty="0"/>
              <a:t> 쓰는 경우는 </a:t>
            </a:r>
            <a:r>
              <a:rPr kumimoji="1" lang="en-US" altLang="ko-KR" dirty="0"/>
              <a:t>node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시작한다는 점인데요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저희는 파이프라인 스크립트로 살펴보려고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34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파이프 라인의 스크립트 전체 화면입니다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화면이 좀 좁은 관계로 대강 </a:t>
            </a:r>
            <a:r>
              <a:rPr kumimoji="1" lang="ko-KR" altLang="en-US" dirty="0" err="1"/>
              <a:t>플로우만</a:t>
            </a:r>
            <a:r>
              <a:rPr kumimoji="1" lang="ko-KR" altLang="en-US" dirty="0"/>
              <a:t> 설명하고 상세하게 각 단계들을 </a:t>
            </a:r>
            <a:r>
              <a:rPr kumimoji="1" lang="ko-KR" altLang="en-US" dirty="0" err="1"/>
              <a:t>다루어보겠습니다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전체적으로 앞에는 파이프라인을 </a:t>
            </a:r>
            <a:r>
              <a:rPr kumimoji="1" lang="ko-KR" altLang="en-US" dirty="0" err="1"/>
              <a:t>시작하겠다라는</a:t>
            </a:r>
            <a:r>
              <a:rPr kumimoji="1" lang="ko-KR" altLang="en-US" dirty="0"/>
              <a:t> 정의 부분입니다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tools </a:t>
            </a:r>
            <a:r>
              <a:rPr kumimoji="1" lang="ko-KR" altLang="en-US" dirty="0"/>
              <a:t>라는 명령어로 기존에 세팅한 </a:t>
            </a:r>
            <a:r>
              <a:rPr kumimoji="1" lang="ko-KR" altLang="en-US" dirty="0" err="1"/>
              <a:t>메이븐을</a:t>
            </a:r>
            <a:r>
              <a:rPr kumimoji="1" lang="ko-KR" altLang="en-US" dirty="0"/>
              <a:t> 확인합니다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stages </a:t>
            </a:r>
            <a:r>
              <a:rPr kumimoji="1" lang="ko-KR" altLang="en-US" dirty="0"/>
              <a:t>로 묶여져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stage </a:t>
            </a:r>
            <a:r>
              <a:rPr kumimoji="1" lang="ko-KR" altLang="en-US" dirty="0"/>
              <a:t>로 나누겠다고 이야기 하고 그 뒤에 이름을 정해주면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역할별로 </a:t>
            </a:r>
            <a:r>
              <a:rPr kumimoji="1" lang="ko-KR" altLang="en-US" dirty="0" err="1"/>
              <a:t>빗버킷</a:t>
            </a:r>
            <a:r>
              <a:rPr kumimoji="1" lang="ko-KR" altLang="en-US" dirty="0"/>
              <a:t> 소스 받아오기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빌드하기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서버에 </a:t>
            </a:r>
            <a:r>
              <a:rPr kumimoji="1" lang="en-US" altLang="ko-KR" dirty="0"/>
              <a:t>WAR</a:t>
            </a:r>
            <a:r>
              <a:rPr kumimoji="1" lang="ko-KR" altLang="en-US" dirty="0"/>
              <a:t> 파일 올리기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재시작</a:t>
            </a:r>
            <a:r>
              <a:rPr kumimoji="1" lang="ko-KR" altLang="en-US" dirty="0"/>
              <a:t> 하기 순서로 이루어져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자세히 살펴보도록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8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젠킨스</a:t>
            </a:r>
            <a:r>
              <a:rPr kumimoji="1" lang="ko-KR" altLang="en-US" dirty="0"/>
              <a:t> 초반 부분에서 </a:t>
            </a:r>
            <a:r>
              <a:rPr kumimoji="1" lang="en-US" altLang="ko-KR" dirty="0"/>
              <a:t>maven </a:t>
            </a:r>
            <a:r>
              <a:rPr kumimoji="1" lang="ko-KR" altLang="en-US" dirty="0"/>
              <a:t>세팅 이름을 </a:t>
            </a:r>
            <a:r>
              <a:rPr kumimoji="1" lang="en-US" altLang="ko-KR" dirty="0"/>
              <a:t>maven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해주었었는데요</a:t>
            </a:r>
            <a:r>
              <a:rPr kumimoji="1" lang="ko-KR" altLang="en-US" dirty="0"/>
              <a:t> </a:t>
            </a:r>
            <a:r>
              <a:rPr kumimoji="1" lang="en-US" altLang="ko-KR" dirty="0"/>
              <a:t>m3 </a:t>
            </a:r>
            <a:r>
              <a:rPr kumimoji="1" lang="ko-KR" altLang="en-US" dirty="0"/>
              <a:t>로 하거나 </a:t>
            </a:r>
            <a:r>
              <a:rPr kumimoji="1" lang="en-US" altLang="ko-KR" dirty="0"/>
              <a:t>m2 </a:t>
            </a:r>
            <a:r>
              <a:rPr kumimoji="1" lang="ko-KR" altLang="en-US" dirty="0"/>
              <a:t>로 하신 분들도 계신데 그 이름으로 해주시면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해당 이름을 세팅 하는 부분 </a:t>
            </a:r>
            <a:r>
              <a:rPr kumimoji="1" lang="ko-KR" altLang="en-US" dirty="0" err="1"/>
              <a:t>젠킨스</a:t>
            </a:r>
            <a:r>
              <a:rPr kumimoji="1" lang="ko-KR" altLang="en-US" dirty="0"/>
              <a:t> 홈에서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젠킨스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Gloval</a:t>
            </a:r>
            <a:r>
              <a:rPr kumimoji="1" lang="en-US" altLang="ko-KR" dirty="0"/>
              <a:t> </a:t>
            </a:r>
            <a:r>
              <a:rPr kumimoji="1" lang="ko-KR" altLang="en-US" dirty="0"/>
              <a:t>툴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maven </a:t>
            </a:r>
            <a:r>
              <a:rPr kumimoji="1" lang="ko-KR" altLang="en-US" dirty="0"/>
              <a:t>세팅에 </a:t>
            </a:r>
            <a:r>
              <a:rPr kumimoji="1" lang="en-US" altLang="ko-KR" dirty="0"/>
              <a:t>name </a:t>
            </a:r>
            <a:r>
              <a:rPr kumimoji="1" lang="ko-KR" altLang="en-US" dirty="0"/>
              <a:t>이라고 입력된 부분을 확인하고 이 이름으로 지정해주시면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0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240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구성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6A8B29-55C0-794B-A3FE-5F7AD2BE090C}"/>
              </a:ext>
            </a:extLst>
          </p:cNvPr>
          <p:cNvSpPr/>
          <p:nvPr/>
        </p:nvSpPr>
        <p:spPr>
          <a:xfrm>
            <a:off x="3480466" y="1451627"/>
            <a:ext cx="76730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2800" dirty="0" err="1"/>
              <a:t>stage</a:t>
            </a:r>
            <a:r>
              <a:rPr lang="ko-KR" altLang="en-US" sz="2800" dirty="0"/>
              <a:t>('</a:t>
            </a:r>
            <a:r>
              <a:rPr lang="ko-KR" altLang="en-US" sz="2800" dirty="0" err="1"/>
              <a:t>git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Pull</a:t>
            </a:r>
            <a:r>
              <a:rPr lang="ko-KR" altLang="en-US" sz="2800" dirty="0"/>
              <a:t>') {</a:t>
            </a:r>
          </a:p>
          <a:p>
            <a:r>
              <a:rPr lang="ko-KR" altLang="en-US" sz="2800" dirty="0"/>
              <a:t>         </a:t>
            </a:r>
            <a:r>
              <a:rPr lang="ko-KR" altLang="en-US" sz="2800" dirty="0" err="1"/>
              <a:t>steps</a:t>
            </a:r>
            <a:r>
              <a:rPr lang="ko-KR" altLang="en-US" sz="2800" dirty="0"/>
              <a:t> {</a:t>
            </a:r>
          </a:p>
          <a:p>
            <a:r>
              <a:rPr lang="ko-KR" altLang="en-US" sz="2800" dirty="0"/>
              <a:t>             </a:t>
            </a:r>
            <a:r>
              <a:rPr lang="ko-KR" altLang="en-US" sz="2800" dirty="0" err="1"/>
              <a:t>git</a:t>
            </a:r>
            <a:r>
              <a:rPr lang="ko-KR" altLang="en-US" sz="2800" dirty="0"/>
              <a:t> </a:t>
            </a:r>
            <a:r>
              <a:rPr lang="en-US" altLang="ko-KR" sz="2800" dirty="0"/>
              <a:t>‘</a:t>
            </a:r>
            <a:r>
              <a:rPr lang="ko-KR" altLang="en-US" sz="2800" dirty="0" err="1"/>
              <a:t>https</a:t>
            </a:r>
            <a:r>
              <a:rPr lang="ko-KR" altLang="en-US" sz="2800" dirty="0"/>
              <a:t>://</a:t>
            </a:r>
            <a:r>
              <a:rPr lang="ko-KR" altLang="en-US" sz="2800" dirty="0" err="1"/>
              <a:t>baejinho@bitbucket.org</a:t>
            </a:r>
            <a:r>
              <a:rPr lang="ko-KR" altLang="en-US" sz="2800" dirty="0"/>
              <a:t>/</a:t>
            </a:r>
            <a:r>
              <a:rPr lang="ko-KR" altLang="en-US" sz="2800" dirty="0" err="1"/>
              <a:t>devOpsReview</a:t>
            </a:r>
            <a:r>
              <a:rPr lang="ko-KR" altLang="en-US" sz="2800" dirty="0"/>
              <a:t>/</a:t>
            </a:r>
            <a:r>
              <a:rPr lang="ko-KR" altLang="en-US" sz="2800" dirty="0" err="1"/>
              <a:t>reviewaws.git</a:t>
            </a:r>
            <a:r>
              <a:rPr lang="en-US" altLang="ko-KR" sz="2800" dirty="0"/>
              <a:t>’</a:t>
            </a:r>
          </a:p>
          <a:p>
            <a:r>
              <a:rPr lang="en-US" altLang="ko-KR" sz="2800" dirty="0"/>
              <a:t>//</a:t>
            </a:r>
            <a:r>
              <a:rPr lang="ko-KR" altLang="en-US" sz="2800" dirty="0"/>
              <a:t> 세팅한 </a:t>
            </a:r>
            <a:r>
              <a:rPr lang="en-US" altLang="ko-KR" sz="2800" dirty="0"/>
              <a:t>git </a:t>
            </a:r>
            <a:r>
              <a:rPr lang="ko-KR" altLang="en-US" sz="2800" dirty="0"/>
              <a:t>주소</a:t>
            </a:r>
          </a:p>
          <a:p>
            <a:r>
              <a:rPr lang="ko-KR" altLang="en-US" sz="2800" dirty="0"/>
              <a:t>         }</a:t>
            </a:r>
          </a:p>
          <a:p>
            <a:r>
              <a:rPr lang="ko-KR" altLang="en-US" sz="2800" dirty="0"/>
              <a:t>       }</a:t>
            </a:r>
          </a:p>
          <a:p>
            <a:endParaRPr lang="ko-KR" altLang="en-US" sz="900" dirty="0"/>
          </a:p>
          <a:p>
            <a:r>
              <a:rPr lang="ko-KR" altLang="en-US" sz="900" dirty="0"/>
              <a:t>  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E91F3F-7683-DE40-90A2-ED598EADF647}"/>
              </a:ext>
            </a:extLst>
          </p:cNvPr>
          <p:cNvSpPr/>
          <p:nvPr/>
        </p:nvSpPr>
        <p:spPr>
          <a:xfrm>
            <a:off x="1872974" y="2666276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소스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 err="1"/>
              <a:t>내려받기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436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240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구성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6A8B29-55C0-794B-A3FE-5F7AD2BE090C}"/>
              </a:ext>
            </a:extLst>
          </p:cNvPr>
          <p:cNvSpPr/>
          <p:nvPr/>
        </p:nvSpPr>
        <p:spPr>
          <a:xfrm>
            <a:off x="3770419" y="1336119"/>
            <a:ext cx="76730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2800" dirty="0" err="1"/>
              <a:t>stage</a:t>
            </a:r>
            <a:r>
              <a:rPr lang="ko-KR" altLang="en-US" sz="2800" dirty="0"/>
              <a:t>('</a:t>
            </a:r>
            <a:r>
              <a:rPr lang="ko-KR" altLang="en-US" sz="2800" dirty="0" err="1"/>
              <a:t>Build</a:t>
            </a:r>
            <a:r>
              <a:rPr lang="ko-KR" altLang="en-US" sz="2800" dirty="0"/>
              <a:t>') {</a:t>
            </a:r>
          </a:p>
          <a:p>
            <a:r>
              <a:rPr lang="ko-KR" altLang="en-US" sz="2800" dirty="0"/>
              <a:t>         </a:t>
            </a:r>
            <a:r>
              <a:rPr lang="ko-KR" altLang="en-US" sz="2800" dirty="0" err="1"/>
              <a:t>steps</a:t>
            </a:r>
            <a:r>
              <a:rPr lang="ko-KR" altLang="en-US" sz="2800" dirty="0"/>
              <a:t> {</a:t>
            </a:r>
          </a:p>
          <a:p>
            <a:r>
              <a:rPr lang="ko-KR" altLang="en-US" sz="2800" dirty="0"/>
              <a:t>            </a:t>
            </a:r>
            <a:r>
              <a:rPr lang="ko-KR" altLang="en-US" sz="2800" dirty="0" err="1"/>
              <a:t>sh</a:t>
            </a:r>
            <a:r>
              <a:rPr lang="ko-KR" altLang="en-US" sz="2800" dirty="0"/>
              <a:t> "</a:t>
            </a:r>
            <a:r>
              <a:rPr lang="ko-KR" altLang="en-US" sz="2800" dirty="0" err="1"/>
              <a:t>mvn</a:t>
            </a:r>
            <a:r>
              <a:rPr lang="ko-KR" altLang="en-US" sz="2800" dirty="0"/>
              <a:t> -</a:t>
            </a:r>
            <a:r>
              <a:rPr lang="ko-KR" altLang="en-US" sz="2800" dirty="0" err="1"/>
              <a:t>Dmaven.test.failure.ignore</a:t>
            </a:r>
            <a:r>
              <a:rPr lang="ko-KR" altLang="en-US" sz="2800" dirty="0"/>
              <a:t>=</a:t>
            </a:r>
            <a:r>
              <a:rPr lang="ko-KR" altLang="en-US" sz="2800" dirty="0" err="1"/>
              <a:t>true</a:t>
            </a:r>
            <a:r>
              <a:rPr lang="ko-KR" altLang="en-US" sz="2800" dirty="0"/>
              <a:t> -</a:t>
            </a:r>
            <a:r>
              <a:rPr lang="ko-KR" altLang="en-US" sz="2800" dirty="0" err="1"/>
              <a:t>N</a:t>
            </a:r>
            <a:r>
              <a:rPr lang="ko-KR" altLang="en-US" sz="2800" dirty="0"/>
              <a:t> -</a:t>
            </a:r>
            <a:r>
              <a:rPr lang="ko-KR" altLang="en-US" sz="2800" dirty="0" err="1"/>
              <a:t>f</a:t>
            </a:r>
            <a:r>
              <a:rPr lang="ko-KR" altLang="en-US" sz="2800" dirty="0"/>
              <a:t> </a:t>
            </a:r>
            <a:r>
              <a:rPr lang="ko-KR" altLang="en-US" sz="2800" dirty="0" err="1"/>
              <a:t>review</a:t>
            </a:r>
            <a:r>
              <a:rPr lang="ko-KR" altLang="en-US" sz="2800" dirty="0"/>
              <a:t>/</a:t>
            </a:r>
            <a:r>
              <a:rPr lang="ko-KR" altLang="en-US" sz="2800" dirty="0" err="1"/>
              <a:t>pom.xml</a:t>
            </a:r>
            <a:r>
              <a:rPr lang="ko-KR" altLang="en-US" sz="2800" dirty="0"/>
              <a:t> </a:t>
            </a:r>
            <a:r>
              <a:rPr lang="ko-KR" altLang="en-US" sz="2800" dirty="0" err="1"/>
              <a:t>clean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package</a:t>
            </a:r>
            <a:r>
              <a:rPr lang="ko-KR" altLang="en-US" sz="2800" dirty="0"/>
              <a:t>＂ </a:t>
            </a:r>
            <a:r>
              <a:rPr lang="en-US" altLang="ko-KR" sz="2800" dirty="0"/>
              <a:t>//</a:t>
            </a:r>
            <a:r>
              <a:rPr lang="ko-KR" altLang="en-US" sz="2800" dirty="0"/>
              <a:t> 빌드하기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 err="1"/>
              <a:t>pom.xml</a:t>
            </a:r>
            <a:r>
              <a:rPr lang="en-US" altLang="ko-KR" sz="2800" dirty="0"/>
              <a:t> </a:t>
            </a:r>
            <a:r>
              <a:rPr lang="ko-KR" altLang="en-US" sz="2800" dirty="0"/>
              <a:t>의 위치</a:t>
            </a:r>
          </a:p>
          <a:p>
            <a:r>
              <a:rPr lang="ko-KR" altLang="en-US" sz="2800" dirty="0"/>
              <a:t>         }</a:t>
            </a:r>
          </a:p>
          <a:p>
            <a:endParaRPr lang="ko-KR" altLang="en-US" sz="2800" dirty="0"/>
          </a:p>
          <a:p>
            <a:r>
              <a:rPr lang="ko-KR" altLang="en-US" sz="2800" dirty="0"/>
              <a:t>      }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E91F3F-7683-DE40-90A2-ED598EADF647}"/>
              </a:ext>
            </a:extLst>
          </p:cNvPr>
          <p:cNvSpPr/>
          <p:nvPr/>
        </p:nvSpPr>
        <p:spPr>
          <a:xfrm>
            <a:off x="1872974" y="2666276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빌드</a:t>
            </a:r>
          </a:p>
        </p:txBody>
      </p:sp>
    </p:spTree>
    <p:extLst>
      <p:ext uri="{BB962C8B-B14F-4D97-AF65-F5344CB8AC3E}">
        <p14:creationId xmlns:p14="http://schemas.microsoft.com/office/powerpoint/2010/main" val="347993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240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구성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6A8B29-55C0-794B-A3FE-5F7AD2BE090C}"/>
              </a:ext>
            </a:extLst>
          </p:cNvPr>
          <p:cNvSpPr/>
          <p:nvPr/>
        </p:nvSpPr>
        <p:spPr>
          <a:xfrm>
            <a:off x="3770419" y="1336119"/>
            <a:ext cx="767302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2800" dirty="0" err="1"/>
              <a:t>stage</a:t>
            </a:r>
            <a:r>
              <a:rPr lang="ko-KR" altLang="en-US" sz="2800" dirty="0"/>
              <a:t>('</a:t>
            </a:r>
            <a:r>
              <a:rPr lang="ko-KR" altLang="en-US" sz="2800" dirty="0" err="1"/>
              <a:t>Deploy</a:t>
            </a:r>
            <a:r>
              <a:rPr lang="ko-KR" altLang="en-US" sz="2800" dirty="0"/>
              <a:t>'){</a:t>
            </a:r>
          </a:p>
          <a:p>
            <a:r>
              <a:rPr lang="ko-KR" altLang="en-US" sz="2800" dirty="0"/>
              <a:t>           </a:t>
            </a:r>
            <a:r>
              <a:rPr lang="ko-KR" altLang="en-US" sz="2800" dirty="0" err="1"/>
              <a:t>steps</a:t>
            </a:r>
            <a:r>
              <a:rPr lang="ko-KR" altLang="en-US" sz="2800" dirty="0"/>
              <a:t> {</a:t>
            </a:r>
          </a:p>
          <a:p>
            <a:r>
              <a:rPr lang="ko-KR" altLang="en-US" sz="2800" dirty="0"/>
              <a:t>                </a:t>
            </a:r>
            <a:r>
              <a:rPr lang="ko-KR" altLang="en-US" sz="2800" dirty="0" err="1"/>
              <a:t>sh</a:t>
            </a:r>
            <a:r>
              <a:rPr lang="ko-KR" altLang="en-US" sz="2800" dirty="0"/>
              <a:t> "</a:t>
            </a:r>
            <a:r>
              <a:rPr lang="ko-KR" altLang="en-US" sz="2800" dirty="0" err="1"/>
              <a:t>scp</a:t>
            </a:r>
            <a:r>
              <a:rPr lang="ko-KR" altLang="en-US" sz="2800" dirty="0"/>
              <a:t> -</a:t>
            </a:r>
            <a:r>
              <a:rPr lang="ko-KR" altLang="en-US" sz="2800" dirty="0" err="1"/>
              <a:t>i</a:t>
            </a:r>
            <a:r>
              <a:rPr lang="ko-KR" altLang="en-US" sz="2800" dirty="0"/>
              <a:t> \"/</a:t>
            </a:r>
            <a:r>
              <a:rPr lang="ko-KR" altLang="en-US" sz="2800" dirty="0" err="1"/>
              <a:t>Users</a:t>
            </a:r>
            <a:r>
              <a:rPr lang="ko-KR" altLang="en-US" sz="2800" dirty="0"/>
              <a:t>/</a:t>
            </a:r>
            <a:r>
              <a:rPr lang="ko-KR" altLang="en-US" sz="2800" dirty="0" err="1"/>
              <a:t>jinhobae</a:t>
            </a:r>
            <a:r>
              <a:rPr lang="ko-KR" altLang="en-US" sz="2800" dirty="0"/>
              <a:t>/</a:t>
            </a:r>
            <a:r>
              <a:rPr lang="ko-KR" altLang="en-US" sz="2800" dirty="0" err="1"/>
              <a:t>Documents</a:t>
            </a:r>
            <a:r>
              <a:rPr lang="ko-KR" altLang="en-US" sz="2800" dirty="0"/>
              <a:t>/</a:t>
            </a:r>
            <a:r>
              <a:rPr lang="ko-KR" altLang="en-US" sz="2800" dirty="0" err="1"/>
              <a:t>key</a:t>
            </a:r>
            <a:r>
              <a:rPr lang="ko-KR" altLang="en-US" sz="2800" dirty="0"/>
              <a:t>/</a:t>
            </a:r>
            <a:r>
              <a:rPr lang="ko-KR" altLang="en-US" sz="2800" dirty="0" err="1"/>
              <a:t>chicken.pem</a:t>
            </a:r>
            <a:r>
              <a:rPr lang="ko-KR" altLang="en-US" sz="2800" dirty="0"/>
              <a:t>\" </a:t>
            </a:r>
            <a:r>
              <a:rPr lang="ko-KR" altLang="en-US" sz="2800" dirty="0" err="1"/>
              <a:t>review</a:t>
            </a:r>
            <a:r>
              <a:rPr lang="ko-KR" altLang="en-US" sz="2800" dirty="0"/>
              <a:t>/**/*.</a:t>
            </a:r>
            <a:r>
              <a:rPr lang="ko-KR" altLang="en-US" sz="2800" dirty="0" err="1"/>
              <a:t>war</a:t>
            </a:r>
            <a:r>
              <a:rPr lang="ko-KR" altLang="en-US" sz="2800" dirty="0"/>
              <a:t> ec2-user@13.209.48.204:/</a:t>
            </a:r>
            <a:r>
              <a:rPr lang="ko-KR" altLang="en-US" sz="2800" dirty="0" err="1"/>
              <a:t>opt</a:t>
            </a:r>
            <a:r>
              <a:rPr lang="ko-KR" altLang="en-US" sz="2800" dirty="0"/>
              <a:t>/</a:t>
            </a:r>
            <a:r>
              <a:rPr lang="ko-KR" altLang="en-US" sz="2800" dirty="0" err="1"/>
              <a:t>tomcat</a:t>
            </a:r>
            <a:r>
              <a:rPr lang="ko-KR" altLang="en-US" sz="2800" dirty="0"/>
              <a:t>/</a:t>
            </a:r>
            <a:r>
              <a:rPr lang="ko-KR" altLang="en-US" sz="2800" dirty="0" err="1"/>
              <a:t>webapps</a:t>
            </a:r>
            <a:r>
              <a:rPr lang="ko-KR" altLang="en-US" sz="2800" dirty="0"/>
              <a:t>"  </a:t>
            </a:r>
            <a:endParaRPr lang="en-US" altLang="ko-KR" sz="2800" dirty="0"/>
          </a:p>
          <a:p>
            <a:r>
              <a:rPr lang="en-US" altLang="ko-KR" sz="2800" dirty="0"/>
              <a:t>//</a:t>
            </a:r>
            <a:r>
              <a:rPr lang="ko-KR" altLang="en-US" sz="2800" dirty="0"/>
              <a:t> </a:t>
            </a:r>
            <a:r>
              <a:rPr lang="en-US" altLang="ko-KR" sz="2800" dirty="0"/>
              <a:t>WAR </a:t>
            </a:r>
            <a:r>
              <a:rPr lang="ko-KR" altLang="en-US" sz="2800" dirty="0"/>
              <a:t>파일 복사 구문</a:t>
            </a:r>
          </a:p>
          <a:p>
            <a:r>
              <a:rPr lang="ko-KR" altLang="en-US" sz="2800" dirty="0"/>
              <a:t>           }</a:t>
            </a:r>
          </a:p>
          <a:p>
            <a:r>
              <a:rPr lang="ko-KR" altLang="en-US" sz="2800" dirty="0"/>
              <a:t>      }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E91F3F-7683-DE40-90A2-ED598EADF647}"/>
              </a:ext>
            </a:extLst>
          </p:cNvPr>
          <p:cNvSpPr/>
          <p:nvPr/>
        </p:nvSpPr>
        <p:spPr>
          <a:xfrm>
            <a:off x="1872974" y="2666276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배포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544840-4E1C-404D-A807-DDC8FF030520}"/>
              </a:ext>
            </a:extLst>
          </p:cNvPr>
          <p:cNvSpPr/>
          <p:nvPr/>
        </p:nvSpPr>
        <p:spPr>
          <a:xfrm>
            <a:off x="7914684" y="2398493"/>
            <a:ext cx="288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err="1">
                <a:solidFill>
                  <a:srgbClr val="FF0000"/>
                </a:solidFill>
              </a:rPr>
              <a:t>aws</a:t>
            </a:r>
            <a:r>
              <a:rPr kumimoji="1" lang="en-US" altLang="ko-KR" dirty="0">
                <a:solidFill>
                  <a:srgbClr val="FF0000"/>
                </a:solidFill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배포할 서버의 키 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AC64E-A6E3-B842-8BD3-E1CC2882523E}"/>
              </a:ext>
            </a:extLst>
          </p:cNvPr>
          <p:cNvSpPr/>
          <p:nvPr/>
        </p:nvSpPr>
        <p:spPr>
          <a:xfrm>
            <a:off x="1324006" y="4428468"/>
            <a:ext cx="200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빌드 된 </a:t>
            </a:r>
            <a:r>
              <a:rPr kumimoji="1" lang="en-US" altLang="ko-KR" dirty="0">
                <a:solidFill>
                  <a:srgbClr val="FF0000"/>
                </a:solidFill>
              </a:rPr>
              <a:t>WAR </a:t>
            </a:r>
            <a:r>
              <a:rPr kumimoji="1" lang="ko-KR" altLang="en-US" dirty="0">
                <a:solidFill>
                  <a:srgbClr val="FF0000"/>
                </a:solidFill>
              </a:rPr>
              <a:t>위치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C20CCC-B8BF-274C-9BA5-85A7A1568287}"/>
              </a:ext>
            </a:extLst>
          </p:cNvPr>
          <p:cNvSpPr/>
          <p:nvPr/>
        </p:nvSpPr>
        <p:spPr>
          <a:xfrm>
            <a:off x="4503613" y="5521881"/>
            <a:ext cx="2083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계정</a:t>
            </a:r>
            <a:r>
              <a:rPr kumimoji="1" lang="en-US" altLang="ko-KR" dirty="0">
                <a:solidFill>
                  <a:srgbClr val="FF0000"/>
                </a:solidFill>
              </a:rPr>
              <a:t>@AWS IP </a:t>
            </a:r>
            <a:r>
              <a:rPr kumimoji="1" lang="ko-KR" altLang="en-US" dirty="0">
                <a:solidFill>
                  <a:srgbClr val="FF0000"/>
                </a:solidFill>
              </a:rPr>
              <a:t>주소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C87756-FD21-714F-A5F9-016E5FBA400F}"/>
              </a:ext>
            </a:extLst>
          </p:cNvPr>
          <p:cNvSpPr/>
          <p:nvPr/>
        </p:nvSpPr>
        <p:spPr>
          <a:xfrm>
            <a:off x="7606933" y="4948140"/>
            <a:ext cx="3263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WAR  </a:t>
            </a:r>
            <a:r>
              <a:rPr kumimoji="1" lang="ko-KR" altLang="en-US" dirty="0">
                <a:solidFill>
                  <a:srgbClr val="FF0000"/>
                </a:solidFill>
              </a:rPr>
              <a:t>파일을 배포 복사할 위치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9EA44F-CFB6-504C-9E6E-80D06B9EAC0E}"/>
              </a:ext>
            </a:extLst>
          </p:cNvPr>
          <p:cNvCxnSpPr/>
          <p:nvPr/>
        </p:nvCxnSpPr>
        <p:spPr>
          <a:xfrm flipH="1">
            <a:off x="8969188" y="2767825"/>
            <a:ext cx="228600" cy="23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869C2F-CFDA-714C-9803-23B9991B6E59}"/>
              </a:ext>
            </a:extLst>
          </p:cNvPr>
          <p:cNvCxnSpPr>
            <a:cxnSpLocks/>
          </p:cNvCxnSpPr>
          <p:nvPr/>
        </p:nvCxnSpPr>
        <p:spPr>
          <a:xfrm flipH="1" flipV="1">
            <a:off x="8511988" y="4283577"/>
            <a:ext cx="457200" cy="51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A6D464-D6B4-F842-AD62-B809DED5B47B}"/>
              </a:ext>
            </a:extLst>
          </p:cNvPr>
          <p:cNvCxnSpPr>
            <a:cxnSpLocks/>
          </p:cNvCxnSpPr>
          <p:nvPr/>
        </p:nvCxnSpPr>
        <p:spPr>
          <a:xfrm flipH="1" flipV="1">
            <a:off x="5545436" y="4283577"/>
            <a:ext cx="51836" cy="117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FBDF82-FF62-784F-97E5-DE615BE3EB21}"/>
              </a:ext>
            </a:extLst>
          </p:cNvPr>
          <p:cNvCxnSpPr>
            <a:cxnSpLocks/>
          </p:cNvCxnSpPr>
          <p:nvPr/>
        </p:nvCxnSpPr>
        <p:spPr>
          <a:xfrm flipV="1">
            <a:off x="2792619" y="3711596"/>
            <a:ext cx="9162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3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240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구성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6A8B29-55C0-794B-A3FE-5F7AD2BE090C}"/>
              </a:ext>
            </a:extLst>
          </p:cNvPr>
          <p:cNvSpPr/>
          <p:nvPr/>
        </p:nvSpPr>
        <p:spPr>
          <a:xfrm>
            <a:off x="3770419" y="1336119"/>
            <a:ext cx="767302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2800" dirty="0" err="1"/>
              <a:t>stage</a:t>
            </a:r>
            <a:r>
              <a:rPr lang="ko-KR" altLang="en-US" sz="2800" dirty="0"/>
              <a:t>('RESTART'){</a:t>
            </a:r>
          </a:p>
          <a:p>
            <a:r>
              <a:rPr lang="ko-KR" altLang="en-US" sz="2800" dirty="0"/>
              <a:t>           </a:t>
            </a:r>
            <a:r>
              <a:rPr lang="ko-KR" altLang="en-US" sz="2800" dirty="0" err="1"/>
              <a:t>steps</a:t>
            </a:r>
            <a:r>
              <a:rPr lang="ko-KR" altLang="en-US" sz="2800" dirty="0"/>
              <a:t> {</a:t>
            </a:r>
          </a:p>
          <a:p>
            <a:r>
              <a:rPr lang="ko-KR" altLang="en-US" sz="2800" dirty="0"/>
              <a:t>                </a:t>
            </a:r>
            <a:r>
              <a:rPr lang="ko-KR" altLang="en-US" sz="2800" dirty="0" err="1"/>
              <a:t>sh</a:t>
            </a:r>
            <a:r>
              <a:rPr lang="ko-KR" altLang="en-US" sz="2800" dirty="0"/>
              <a:t> "</a:t>
            </a:r>
            <a:r>
              <a:rPr lang="ko-KR" altLang="en-US" sz="2800" dirty="0" err="1"/>
              <a:t>ssh</a:t>
            </a:r>
            <a:r>
              <a:rPr lang="ko-KR" altLang="en-US" sz="2800" dirty="0"/>
              <a:t> -</a:t>
            </a:r>
            <a:r>
              <a:rPr lang="ko-KR" altLang="en-US" sz="2800" dirty="0" err="1"/>
              <a:t>i</a:t>
            </a:r>
            <a:r>
              <a:rPr lang="ko-KR" altLang="en-US" sz="2800" dirty="0"/>
              <a:t> \"/</a:t>
            </a:r>
            <a:r>
              <a:rPr lang="ko-KR" altLang="en-US" sz="2800" dirty="0" err="1"/>
              <a:t>Users</a:t>
            </a:r>
            <a:r>
              <a:rPr lang="ko-KR" altLang="en-US" sz="2800" dirty="0"/>
              <a:t>/</a:t>
            </a:r>
            <a:r>
              <a:rPr lang="ko-KR" altLang="en-US" sz="2800" dirty="0" err="1"/>
              <a:t>jinhobae</a:t>
            </a:r>
            <a:r>
              <a:rPr lang="ko-KR" altLang="en-US" sz="2800" dirty="0"/>
              <a:t>/</a:t>
            </a:r>
            <a:r>
              <a:rPr lang="ko-KR" altLang="en-US" sz="2800" dirty="0" err="1"/>
              <a:t>Documents</a:t>
            </a:r>
            <a:r>
              <a:rPr lang="ko-KR" altLang="en-US" sz="2800" dirty="0"/>
              <a:t>/</a:t>
            </a:r>
            <a:r>
              <a:rPr lang="ko-KR" altLang="en-US" sz="2800" dirty="0" err="1"/>
              <a:t>key</a:t>
            </a:r>
            <a:r>
              <a:rPr lang="ko-KR" altLang="en-US" sz="2800" dirty="0"/>
              <a:t>/</a:t>
            </a:r>
            <a:r>
              <a:rPr lang="ko-KR" altLang="en-US" sz="2800" dirty="0" err="1"/>
              <a:t>chicken.pem</a:t>
            </a:r>
            <a:r>
              <a:rPr lang="ko-KR" altLang="en-US" sz="2800" dirty="0"/>
              <a:t>\" ec2-user@13.209.48.204 </a:t>
            </a:r>
            <a:r>
              <a:rPr lang="ko-KR" altLang="en-US" sz="2800" dirty="0" err="1"/>
              <a:t>sudo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systemctl</a:t>
            </a:r>
            <a:r>
              <a:rPr lang="ko-KR" altLang="en-US" sz="2800" dirty="0"/>
              <a:t> </a:t>
            </a:r>
            <a:r>
              <a:rPr lang="ko-KR" altLang="en-US" sz="2800" dirty="0" err="1"/>
              <a:t>restart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tomcat</a:t>
            </a:r>
            <a:r>
              <a:rPr lang="ko-KR" altLang="en-US" sz="2800" dirty="0"/>
              <a:t>＂  </a:t>
            </a:r>
            <a:r>
              <a:rPr lang="en-US" altLang="ko-KR" sz="2800" dirty="0"/>
              <a:t>//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톰켓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재시작</a:t>
            </a:r>
            <a:r>
              <a:rPr lang="ko-KR" altLang="en-US" sz="2800" dirty="0"/>
              <a:t> 명령어</a:t>
            </a:r>
          </a:p>
          <a:p>
            <a:r>
              <a:rPr lang="ko-KR" altLang="en-US" sz="2800" dirty="0"/>
              <a:t>           }</a:t>
            </a:r>
          </a:p>
          <a:p>
            <a:r>
              <a:rPr lang="ko-KR" altLang="en-US" sz="2800" dirty="0"/>
              <a:t>          </a:t>
            </a:r>
          </a:p>
          <a:p>
            <a:r>
              <a:rPr lang="ko-KR" altLang="en-US" sz="2800" dirty="0"/>
              <a:t>      }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E91F3F-7683-DE40-90A2-ED598EADF647}"/>
              </a:ext>
            </a:extLst>
          </p:cNvPr>
          <p:cNvSpPr/>
          <p:nvPr/>
        </p:nvSpPr>
        <p:spPr>
          <a:xfrm>
            <a:off x="1872974" y="2666276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재시작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610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362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err="1"/>
              <a:t>aws_pipeline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Build Now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F9191-A313-9243-ADE7-503B50852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04" y="1532040"/>
            <a:ext cx="10039390" cy="37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2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br>
              <a:rPr lang="en-US" altLang="ko-KR" dirty="0"/>
            </a:b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A9A2FB-C8EB-A540-A80A-B80A526A4EAD}"/>
              </a:ext>
            </a:extLst>
          </p:cNvPr>
          <p:cNvSpPr/>
          <p:nvPr/>
        </p:nvSpPr>
        <p:spPr>
          <a:xfrm>
            <a:off x="3684494" y="2850776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JOB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9A5679-4D75-7243-ADA9-61589AEE706B}"/>
              </a:ext>
            </a:extLst>
          </p:cNvPr>
          <p:cNvSpPr/>
          <p:nvPr/>
        </p:nvSpPr>
        <p:spPr>
          <a:xfrm>
            <a:off x="6445623" y="811308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소스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 err="1"/>
              <a:t>내려받기</a:t>
            </a:r>
            <a:endParaRPr kumimoji="1"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D0A8AD-6A27-C844-BC8F-0FE16F7E7EA8}"/>
              </a:ext>
            </a:extLst>
          </p:cNvPr>
          <p:cNvSpPr/>
          <p:nvPr/>
        </p:nvSpPr>
        <p:spPr>
          <a:xfrm>
            <a:off x="6445623" y="2281523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빌드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27A9DE-5D0A-2F45-B97A-841A72D99871}"/>
              </a:ext>
            </a:extLst>
          </p:cNvPr>
          <p:cNvSpPr/>
          <p:nvPr/>
        </p:nvSpPr>
        <p:spPr>
          <a:xfrm>
            <a:off x="6445623" y="3753969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배포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기존 </a:t>
            </a:r>
            <a:r>
              <a:rPr lang="ko-KR" altLang="en-US" dirty="0" err="1"/>
              <a:t>젠킨스</a:t>
            </a:r>
            <a:endParaRPr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A07ED5A-1BFF-1747-ACDE-8FB8F9D25186}"/>
              </a:ext>
            </a:extLst>
          </p:cNvPr>
          <p:cNvCxnSpPr/>
          <p:nvPr/>
        </p:nvCxnSpPr>
        <p:spPr>
          <a:xfrm flipV="1">
            <a:off x="5217459" y="1700024"/>
            <a:ext cx="878541" cy="47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5392BB1-90A2-074B-85A2-82EF241EC44A}"/>
              </a:ext>
            </a:extLst>
          </p:cNvPr>
          <p:cNvCxnSpPr>
            <a:cxnSpLocks/>
          </p:cNvCxnSpPr>
          <p:nvPr/>
        </p:nvCxnSpPr>
        <p:spPr>
          <a:xfrm>
            <a:off x="5206252" y="4639225"/>
            <a:ext cx="883024" cy="58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0FC2BEA-A208-984B-BFC8-C09ED9EBB99B}"/>
              </a:ext>
            </a:extLst>
          </p:cNvPr>
          <p:cNvCxnSpPr>
            <a:cxnSpLocks/>
          </p:cNvCxnSpPr>
          <p:nvPr/>
        </p:nvCxnSpPr>
        <p:spPr>
          <a:xfrm>
            <a:off x="5212976" y="2834344"/>
            <a:ext cx="883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C5E47E3-0BD1-E345-84D2-74BD5167F4A5}"/>
              </a:ext>
            </a:extLst>
          </p:cNvPr>
          <p:cNvSpPr/>
          <p:nvPr/>
        </p:nvSpPr>
        <p:spPr>
          <a:xfrm>
            <a:off x="6445623" y="5226415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재시작</a:t>
            </a:r>
            <a:endParaRPr kumimoji="1" lang="ko-KR" altLang="en-US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65E45AC-159F-8149-87B8-F73653B31CC4}"/>
              </a:ext>
            </a:extLst>
          </p:cNvPr>
          <p:cNvCxnSpPr>
            <a:cxnSpLocks/>
          </p:cNvCxnSpPr>
          <p:nvPr/>
        </p:nvCxnSpPr>
        <p:spPr>
          <a:xfrm>
            <a:off x="5246849" y="3742019"/>
            <a:ext cx="849151" cy="372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8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파이프라인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2843BB5-FED3-E345-A708-CBECBD048E58}"/>
              </a:ext>
            </a:extLst>
          </p:cNvPr>
          <p:cNvSpPr/>
          <p:nvPr/>
        </p:nvSpPr>
        <p:spPr>
          <a:xfrm>
            <a:off x="2511709" y="2900085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/>
              <a:t>PipeLine</a:t>
            </a:r>
            <a:endParaRPr kumimoji="1" lang="ko-KR" altLang="en-US" sz="1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0D3ABC-3108-8E4A-901C-76720DCA9C70}"/>
              </a:ext>
            </a:extLst>
          </p:cNvPr>
          <p:cNvSpPr/>
          <p:nvPr/>
        </p:nvSpPr>
        <p:spPr>
          <a:xfrm>
            <a:off x="8274423" y="835190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소스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 err="1"/>
              <a:t>내려받기</a:t>
            </a:r>
            <a:endParaRPr kumimoji="1"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DEAB8F-28D3-5C43-B8E1-E2459C09F358}"/>
              </a:ext>
            </a:extLst>
          </p:cNvPr>
          <p:cNvSpPr/>
          <p:nvPr/>
        </p:nvSpPr>
        <p:spPr>
          <a:xfrm>
            <a:off x="8274423" y="2305405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빌드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9BEC57-6A58-3045-B87F-FFE31067D0A6}"/>
              </a:ext>
            </a:extLst>
          </p:cNvPr>
          <p:cNvSpPr/>
          <p:nvPr/>
        </p:nvSpPr>
        <p:spPr>
          <a:xfrm>
            <a:off x="8274423" y="3777851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배포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E0DFA54D-2176-5247-8EB1-CDB999B95885}"/>
              </a:ext>
            </a:extLst>
          </p:cNvPr>
          <p:cNvCxnSpPr>
            <a:cxnSpLocks/>
          </p:cNvCxnSpPr>
          <p:nvPr/>
        </p:nvCxnSpPr>
        <p:spPr>
          <a:xfrm>
            <a:off x="7075649" y="5882308"/>
            <a:ext cx="837080" cy="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2C1B87D-0467-FD43-8480-C1E0DFB5A20A}"/>
              </a:ext>
            </a:extLst>
          </p:cNvPr>
          <p:cNvSpPr/>
          <p:nvPr/>
        </p:nvSpPr>
        <p:spPr>
          <a:xfrm>
            <a:off x="8274423" y="5250297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재시작</a:t>
            </a:r>
            <a:endParaRPr kumimoji="1"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83B5505-C6A2-6749-99AE-0C27B23A086A}"/>
              </a:ext>
            </a:extLst>
          </p:cNvPr>
          <p:cNvSpPr/>
          <p:nvPr/>
        </p:nvSpPr>
        <p:spPr>
          <a:xfrm>
            <a:off x="5379492" y="844983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STAGE</a:t>
            </a:r>
            <a:endParaRPr kumimoji="1" lang="ko-KR" altLang="en-US" sz="14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FBAD358-7C40-4443-881A-22ACB190E00A}"/>
              </a:ext>
            </a:extLst>
          </p:cNvPr>
          <p:cNvSpPr/>
          <p:nvPr/>
        </p:nvSpPr>
        <p:spPr>
          <a:xfrm>
            <a:off x="5379492" y="2315198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STAGE</a:t>
            </a:r>
            <a:endParaRPr kumimoji="1"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BEDD260-62D7-D44F-BC4A-D8BAC9193BB1}"/>
              </a:ext>
            </a:extLst>
          </p:cNvPr>
          <p:cNvSpPr/>
          <p:nvPr/>
        </p:nvSpPr>
        <p:spPr>
          <a:xfrm>
            <a:off x="5379492" y="3787644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STAGE </a:t>
            </a:r>
            <a:endParaRPr kumimoji="1" lang="ko-KR" altLang="en-US" dirty="0"/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9E9E8FBD-647A-6E4F-8E04-2006DE8F489C}"/>
              </a:ext>
            </a:extLst>
          </p:cNvPr>
          <p:cNvCxnSpPr/>
          <p:nvPr/>
        </p:nvCxnSpPr>
        <p:spPr>
          <a:xfrm flipV="1">
            <a:off x="4151328" y="1733699"/>
            <a:ext cx="878541" cy="47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BF21F809-15B3-A64B-94F8-BC5857A6741C}"/>
              </a:ext>
            </a:extLst>
          </p:cNvPr>
          <p:cNvCxnSpPr>
            <a:cxnSpLocks/>
          </p:cNvCxnSpPr>
          <p:nvPr/>
        </p:nvCxnSpPr>
        <p:spPr>
          <a:xfrm>
            <a:off x="4140121" y="4672900"/>
            <a:ext cx="883024" cy="58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16517B1B-FA3F-CE45-9883-8D5F8D164ED8}"/>
              </a:ext>
            </a:extLst>
          </p:cNvPr>
          <p:cNvCxnSpPr>
            <a:cxnSpLocks/>
          </p:cNvCxnSpPr>
          <p:nvPr/>
        </p:nvCxnSpPr>
        <p:spPr>
          <a:xfrm>
            <a:off x="4146845" y="2868019"/>
            <a:ext cx="883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637037B0-778D-1F45-A54B-842F76A6968B}"/>
              </a:ext>
            </a:extLst>
          </p:cNvPr>
          <p:cNvSpPr/>
          <p:nvPr/>
        </p:nvSpPr>
        <p:spPr>
          <a:xfrm>
            <a:off x="5379492" y="5260090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STAGE</a:t>
            </a:r>
            <a:endParaRPr kumimoji="1" lang="ko-KR" altLang="en-US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2F08B92B-CE17-F14A-B600-0DE6BE32AD53}"/>
              </a:ext>
            </a:extLst>
          </p:cNvPr>
          <p:cNvCxnSpPr>
            <a:cxnSpLocks/>
          </p:cNvCxnSpPr>
          <p:nvPr/>
        </p:nvCxnSpPr>
        <p:spPr>
          <a:xfrm>
            <a:off x="4180718" y="3775694"/>
            <a:ext cx="849151" cy="372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079D9D8-492D-9E47-A888-E5CBEAAC37BC}"/>
              </a:ext>
            </a:extLst>
          </p:cNvPr>
          <p:cNvCxnSpPr>
            <a:cxnSpLocks/>
          </p:cNvCxnSpPr>
          <p:nvPr/>
        </p:nvCxnSpPr>
        <p:spPr>
          <a:xfrm>
            <a:off x="7082706" y="2958525"/>
            <a:ext cx="837080" cy="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514E54F7-AF1C-DA42-B3A6-7C3E7D24EC82}"/>
              </a:ext>
            </a:extLst>
          </p:cNvPr>
          <p:cNvCxnSpPr>
            <a:cxnSpLocks/>
          </p:cNvCxnSpPr>
          <p:nvPr/>
        </p:nvCxnSpPr>
        <p:spPr>
          <a:xfrm>
            <a:off x="7075649" y="4404965"/>
            <a:ext cx="837080" cy="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E015840-50E2-8F43-B348-DB5048DB3B06}"/>
              </a:ext>
            </a:extLst>
          </p:cNvPr>
          <p:cNvCxnSpPr>
            <a:cxnSpLocks/>
          </p:cNvCxnSpPr>
          <p:nvPr/>
        </p:nvCxnSpPr>
        <p:spPr>
          <a:xfrm>
            <a:off x="7082706" y="1472097"/>
            <a:ext cx="837080" cy="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237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새로운 </a:t>
            </a:r>
            <a:r>
              <a:rPr lang="en-US" altLang="ko-KR" dirty="0"/>
              <a:t>ITEM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F7451-D777-F740-A185-01AE83A83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70" y="1467202"/>
            <a:ext cx="8682317" cy="44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6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238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err="1"/>
              <a:t>aws_pipeline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245BEF-4262-094F-A726-DA1B4DBF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17" y="1500577"/>
            <a:ext cx="9622452" cy="35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2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구성 </a:t>
            </a:r>
            <a:r>
              <a:rPr lang="en-US" altLang="ko-KR" dirty="0"/>
              <a:t>&gt;</a:t>
            </a:r>
            <a:r>
              <a:rPr lang="ko-KR" altLang="en-US" dirty="0"/>
              <a:t> 하단부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90AC66-123F-2143-AA7A-97AE5F01B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61" y="1467202"/>
            <a:ext cx="8149800" cy="48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7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240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구성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6A8B29-55C0-794B-A3FE-5F7AD2BE090C}"/>
              </a:ext>
            </a:extLst>
          </p:cNvPr>
          <p:cNvSpPr/>
          <p:nvPr/>
        </p:nvSpPr>
        <p:spPr>
          <a:xfrm>
            <a:off x="4475601" y="505216"/>
            <a:ext cx="6096000" cy="57477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/>
              <a:t>pipeline</a:t>
            </a:r>
            <a:r>
              <a:rPr lang="ko-KR" altLang="en-US" sz="1050" dirty="0"/>
              <a:t> {</a:t>
            </a:r>
          </a:p>
          <a:p>
            <a:r>
              <a:rPr lang="ko-KR" altLang="en-US" sz="1050" dirty="0"/>
              <a:t>   </a:t>
            </a:r>
            <a:r>
              <a:rPr lang="ko-KR" altLang="en-US" sz="1050" dirty="0" err="1"/>
              <a:t>agent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any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   </a:t>
            </a:r>
            <a:r>
              <a:rPr lang="ko-KR" altLang="en-US" sz="1050" dirty="0" err="1"/>
              <a:t>tools</a:t>
            </a:r>
            <a:r>
              <a:rPr lang="ko-KR" altLang="en-US" sz="1050" dirty="0"/>
              <a:t> {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maven</a:t>
            </a:r>
            <a:r>
              <a:rPr lang="ko-KR" altLang="en-US" sz="1050" dirty="0"/>
              <a:t> "</a:t>
            </a:r>
            <a:r>
              <a:rPr lang="ko-KR" altLang="en-US" sz="1050" dirty="0" err="1"/>
              <a:t>maven</a:t>
            </a:r>
            <a:r>
              <a:rPr lang="ko-KR" altLang="en-US" sz="1050" dirty="0"/>
              <a:t>＂ </a:t>
            </a:r>
            <a:r>
              <a:rPr lang="en-US" altLang="ko-KR" sz="1050" dirty="0"/>
              <a:t>//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메이븐</a:t>
            </a:r>
            <a:r>
              <a:rPr lang="ko-KR" altLang="en-US" sz="1050" dirty="0"/>
              <a:t> 기존에 세팅한 명칭</a:t>
            </a:r>
          </a:p>
          <a:p>
            <a:r>
              <a:rPr lang="ko-KR" altLang="en-US" sz="1050" dirty="0"/>
              <a:t>   }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</a:t>
            </a:r>
            <a:r>
              <a:rPr lang="ko-KR" altLang="en-US" sz="1050" dirty="0" err="1"/>
              <a:t>stages</a:t>
            </a:r>
            <a:r>
              <a:rPr lang="ko-KR" altLang="en-US" sz="1050" dirty="0"/>
              <a:t> {</a:t>
            </a:r>
          </a:p>
          <a:p>
            <a:r>
              <a:rPr lang="ko-KR" altLang="en-US" sz="1050" dirty="0"/>
              <a:t>       </a:t>
            </a:r>
            <a:r>
              <a:rPr lang="ko-KR" altLang="en-US" sz="1050" dirty="0" err="1"/>
              <a:t>stage</a:t>
            </a:r>
            <a:r>
              <a:rPr lang="ko-KR" altLang="en-US" sz="1050" dirty="0"/>
              <a:t>('</a:t>
            </a:r>
            <a:r>
              <a:rPr lang="ko-KR" altLang="en-US" sz="1050" dirty="0" err="1"/>
              <a:t>git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Pull</a:t>
            </a:r>
            <a:r>
              <a:rPr lang="ko-KR" altLang="en-US" sz="1050" dirty="0"/>
              <a:t>') {</a:t>
            </a:r>
          </a:p>
          <a:p>
            <a:r>
              <a:rPr lang="ko-KR" altLang="en-US" sz="1050" dirty="0"/>
              <a:t>         </a:t>
            </a:r>
            <a:r>
              <a:rPr lang="ko-KR" altLang="en-US" sz="1050" dirty="0" err="1"/>
              <a:t>steps</a:t>
            </a:r>
            <a:r>
              <a:rPr lang="ko-KR" altLang="en-US" sz="1050" dirty="0"/>
              <a:t> {</a:t>
            </a:r>
          </a:p>
          <a:p>
            <a:r>
              <a:rPr lang="ko-KR" altLang="en-US" sz="1050" dirty="0"/>
              <a:t>             </a:t>
            </a:r>
            <a:r>
              <a:rPr lang="ko-KR" altLang="en-US" sz="1050" dirty="0" err="1"/>
              <a:t>git</a:t>
            </a:r>
            <a:r>
              <a:rPr lang="ko-KR" altLang="en-US" sz="1050" dirty="0"/>
              <a:t> '</a:t>
            </a:r>
            <a:r>
              <a:rPr lang="ko-KR" altLang="en-US" sz="1050" dirty="0" err="1"/>
              <a:t>https</a:t>
            </a:r>
            <a:r>
              <a:rPr lang="ko-KR" altLang="en-US" sz="1050" dirty="0"/>
              <a:t>://</a:t>
            </a:r>
            <a:r>
              <a:rPr lang="ko-KR" altLang="en-US" sz="1050" dirty="0" err="1"/>
              <a:t>baejinho@bitbucket.org</a:t>
            </a:r>
            <a:r>
              <a:rPr lang="ko-KR" altLang="en-US" sz="1050" dirty="0"/>
              <a:t>/</a:t>
            </a:r>
            <a:r>
              <a:rPr lang="ko-KR" altLang="en-US" sz="1050" dirty="0" err="1"/>
              <a:t>devOpsReview</a:t>
            </a:r>
            <a:r>
              <a:rPr lang="ko-KR" altLang="en-US" sz="1050" dirty="0"/>
              <a:t>/</a:t>
            </a:r>
            <a:r>
              <a:rPr lang="ko-KR" altLang="en-US" sz="1050" dirty="0" err="1"/>
              <a:t>reviewaws.git</a:t>
            </a:r>
            <a:r>
              <a:rPr lang="en-US" altLang="ko-KR" sz="1050" dirty="0"/>
              <a:t>’</a:t>
            </a:r>
            <a:r>
              <a:rPr lang="ko-KR" altLang="en-US" sz="1050" dirty="0"/>
              <a:t> </a:t>
            </a:r>
            <a:r>
              <a:rPr lang="en-US" altLang="ko-KR" sz="1050" dirty="0"/>
              <a:t>//</a:t>
            </a:r>
            <a:r>
              <a:rPr lang="ko-KR" altLang="en-US" sz="1050" dirty="0"/>
              <a:t> 세팅한 </a:t>
            </a:r>
            <a:r>
              <a:rPr lang="en-US" altLang="ko-KR" sz="1050" dirty="0"/>
              <a:t>git </a:t>
            </a:r>
            <a:r>
              <a:rPr lang="ko-KR" altLang="en-US" sz="1050" dirty="0"/>
              <a:t>주소</a:t>
            </a:r>
          </a:p>
          <a:p>
            <a:r>
              <a:rPr lang="ko-KR" altLang="en-US" sz="1050" dirty="0"/>
              <a:t>         }</a:t>
            </a:r>
          </a:p>
          <a:p>
            <a:r>
              <a:rPr lang="ko-KR" altLang="en-US" sz="1050" dirty="0"/>
              <a:t>       }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stage</a:t>
            </a:r>
            <a:r>
              <a:rPr lang="ko-KR" altLang="en-US" sz="1050" dirty="0"/>
              <a:t>('</a:t>
            </a:r>
            <a:r>
              <a:rPr lang="ko-KR" altLang="en-US" sz="1050" dirty="0" err="1"/>
              <a:t>Build</a:t>
            </a:r>
            <a:r>
              <a:rPr lang="ko-KR" altLang="en-US" sz="1050" dirty="0"/>
              <a:t>') {</a:t>
            </a:r>
          </a:p>
          <a:p>
            <a:r>
              <a:rPr lang="ko-KR" altLang="en-US" sz="1050" dirty="0"/>
              <a:t>         </a:t>
            </a:r>
            <a:r>
              <a:rPr lang="ko-KR" altLang="en-US" sz="1050" dirty="0" err="1"/>
              <a:t>steps</a:t>
            </a:r>
            <a:r>
              <a:rPr lang="ko-KR" altLang="en-US" sz="1050" dirty="0"/>
              <a:t> {</a:t>
            </a:r>
          </a:p>
          <a:p>
            <a:r>
              <a:rPr lang="ko-KR" altLang="en-US" sz="1050" dirty="0"/>
              <a:t>            </a:t>
            </a:r>
            <a:r>
              <a:rPr lang="ko-KR" altLang="en-US" sz="1050" dirty="0" err="1"/>
              <a:t>sh</a:t>
            </a:r>
            <a:r>
              <a:rPr lang="ko-KR" altLang="en-US" sz="1050" dirty="0"/>
              <a:t> "</a:t>
            </a:r>
            <a:r>
              <a:rPr lang="ko-KR" altLang="en-US" sz="1050" dirty="0" err="1"/>
              <a:t>mvn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Dmaven.test.failure.ignore</a:t>
            </a:r>
            <a:r>
              <a:rPr lang="ko-KR" altLang="en-US" sz="1050" dirty="0"/>
              <a:t>=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N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f</a:t>
            </a:r>
            <a:r>
              <a:rPr lang="ko-KR" altLang="en-US" sz="1050" dirty="0"/>
              <a:t> </a:t>
            </a:r>
            <a:r>
              <a:rPr lang="ko-KR" altLang="en-US" sz="1050" dirty="0" err="1"/>
              <a:t>review</a:t>
            </a:r>
            <a:r>
              <a:rPr lang="ko-KR" altLang="en-US" sz="1050" dirty="0"/>
              <a:t>/</a:t>
            </a:r>
            <a:r>
              <a:rPr lang="ko-KR" altLang="en-US" sz="1050" dirty="0" err="1"/>
              <a:t>pom.xml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clean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package</a:t>
            </a:r>
            <a:r>
              <a:rPr lang="ko-KR" altLang="en-US" sz="1050" dirty="0"/>
              <a:t>＂ </a:t>
            </a:r>
            <a:r>
              <a:rPr lang="en-US" altLang="ko-KR" sz="1050" dirty="0"/>
              <a:t>//</a:t>
            </a:r>
            <a:r>
              <a:rPr lang="ko-KR" altLang="en-US" sz="1050" dirty="0"/>
              <a:t> 빌드하기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 err="1"/>
              <a:t>pom.xml</a:t>
            </a:r>
            <a:r>
              <a:rPr lang="en-US" altLang="ko-KR" sz="1050" dirty="0"/>
              <a:t> </a:t>
            </a:r>
            <a:r>
              <a:rPr lang="ko-KR" altLang="en-US" sz="1050" dirty="0"/>
              <a:t>의 위치</a:t>
            </a:r>
          </a:p>
          <a:p>
            <a:r>
              <a:rPr lang="ko-KR" altLang="en-US" sz="1050" dirty="0"/>
              <a:t>         }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  }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stage</a:t>
            </a:r>
            <a:r>
              <a:rPr lang="ko-KR" altLang="en-US" sz="1050" dirty="0"/>
              <a:t>('</a:t>
            </a:r>
            <a:r>
              <a:rPr lang="ko-KR" altLang="en-US" sz="1050" dirty="0" err="1"/>
              <a:t>Deploy</a:t>
            </a:r>
            <a:r>
              <a:rPr lang="ko-KR" altLang="en-US" sz="1050" dirty="0"/>
              <a:t>'){</a:t>
            </a:r>
          </a:p>
          <a:p>
            <a:r>
              <a:rPr lang="ko-KR" altLang="en-US" sz="1050" dirty="0"/>
              <a:t>           </a:t>
            </a:r>
            <a:r>
              <a:rPr lang="ko-KR" altLang="en-US" sz="1050" dirty="0" err="1"/>
              <a:t>steps</a:t>
            </a:r>
            <a:r>
              <a:rPr lang="ko-KR" altLang="en-US" sz="1050" dirty="0"/>
              <a:t> {</a:t>
            </a:r>
          </a:p>
          <a:p>
            <a:r>
              <a:rPr lang="ko-KR" altLang="en-US" sz="1050" dirty="0"/>
              <a:t>                </a:t>
            </a:r>
            <a:r>
              <a:rPr lang="ko-KR" altLang="en-US" sz="1050" dirty="0" err="1"/>
              <a:t>sh</a:t>
            </a:r>
            <a:r>
              <a:rPr lang="ko-KR" altLang="en-US" sz="1050" dirty="0"/>
              <a:t> "</a:t>
            </a:r>
            <a:r>
              <a:rPr lang="ko-KR" altLang="en-US" sz="1050" dirty="0" err="1"/>
              <a:t>scp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i</a:t>
            </a:r>
            <a:r>
              <a:rPr lang="ko-KR" altLang="en-US" sz="1050" dirty="0"/>
              <a:t> \"/</a:t>
            </a:r>
            <a:r>
              <a:rPr lang="ko-KR" altLang="en-US" sz="1050" dirty="0" err="1"/>
              <a:t>Users</a:t>
            </a:r>
            <a:r>
              <a:rPr lang="ko-KR" altLang="en-US" sz="1050" dirty="0"/>
              <a:t>/</a:t>
            </a:r>
            <a:r>
              <a:rPr lang="ko-KR" altLang="en-US" sz="1050" dirty="0" err="1"/>
              <a:t>jinhobae</a:t>
            </a:r>
            <a:r>
              <a:rPr lang="ko-KR" altLang="en-US" sz="1050" dirty="0"/>
              <a:t>/</a:t>
            </a:r>
            <a:r>
              <a:rPr lang="ko-KR" altLang="en-US" sz="1050" dirty="0" err="1"/>
              <a:t>Documents</a:t>
            </a:r>
            <a:r>
              <a:rPr lang="ko-KR" altLang="en-US" sz="1050" dirty="0"/>
              <a:t>/</a:t>
            </a:r>
            <a:r>
              <a:rPr lang="ko-KR" altLang="en-US" sz="1050" dirty="0" err="1"/>
              <a:t>key</a:t>
            </a:r>
            <a:r>
              <a:rPr lang="ko-KR" altLang="en-US" sz="1050" dirty="0"/>
              <a:t>/</a:t>
            </a:r>
            <a:r>
              <a:rPr lang="ko-KR" altLang="en-US" sz="1050" dirty="0" err="1"/>
              <a:t>chicken.pem</a:t>
            </a:r>
            <a:r>
              <a:rPr lang="ko-KR" altLang="en-US" sz="1050" dirty="0"/>
              <a:t>\" </a:t>
            </a:r>
            <a:r>
              <a:rPr lang="ko-KR" altLang="en-US" sz="1050" dirty="0" err="1"/>
              <a:t>review</a:t>
            </a:r>
            <a:r>
              <a:rPr lang="ko-KR" altLang="en-US" sz="1050" dirty="0"/>
              <a:t>/**/*.</a:t>
            </a:r>
            <a:r>
              <a:rPr lang="ko-KR" altLang="en-US" sz="1050" dirty="0" err="1"/>
              <a:t>war</a:t>
            </a:r>
            <a:r>
              <a:rPr lang="ko-KR" altLang="en-US" sz="1050" dirty="0"/>
              <a:t> ec2-user@13.209.48.204:/</a:t>
            </a:r>
            <a:r>
              <a:rPr lang="ko-KR" altLang="en-US" sz="1050" dirty="0" err="1"/>
              <a:t>opt</a:t>
            </a:r>
            <a:r>
              <a:rPr lang="ko-KR" altLang="en-US" sz="1050" dirty="0"/>
              <a:t>/</a:t>
            </a:r>
            <a:r>
              <a:rPr lang="ko-KR" altLang="en-US" sz="1050" dirty="0" err="1"/>
              <a:t>tomcat</a:t>
            </a:r>
            <a:r>
              <a:rPr lang="ko-KR" altLang="en-US" sz="1050" dirty="0"/>
              <a:t>/</a:t>
            </a:r>
            <a:r>
              <a:rPr lang="ko-KR" altLang="en-US" sz="1050" dirty="0" err="1"/>
              <a:t>webapps</a:t>
            </a:r>
            <a:r>
              <a:rPr lang="ko-KR" altLang="en-US" sz="1050" dirty="0"/>
              <a:t>"  </a:t>
            </a:r>
            <a:r>
              <a:rPr lang="en-US" altLang="ko-KR" sz="1050" dirty="0"/>
              <a:t>//</a:t>
            </a:r>
            <a:r>
              <a:rPr lang="ko-KR" altLang="en-US" sz="1050" dirty="0"/>
              <a:t> </a:t>
            </a:r>
            <a:r>
              <a:rPr lang="en-US" altLang="ko-KR" sz="1050" dirty="0"/>
              <a:t>WAR </a:t>
            </a:r>
            <a:r>
              <a:rPr lang="ko-KR" altLang="en-US" sz="1050" dirty="0"/>
              <a:t>파일 복사 구문</a:t>
            </a:r>
          </a:p>
          <a:p>
            <a:r>
              <a:rPr lang="ko-KR" altLang="en-US" sz="1050" dirty="0"/>
              <a:t>           }</a:t>
            </a:r>
          </a:p>
          <a:p>
            <a:r>
              <a:rPr lang="ko-KR" altLang="en-US" sz="1050" dirty="0"/>
              <a:t>      }</a:t>
            </a:r>
          </a:p>
          <a:p>
            <a:r>
              <a:rPr lang="ko-KR" altLang="en-US" sz="1050" dirty="0"/>
              <a:t>       </a:t>
            </a:r>
            <a:r>
              <a:rPr lang="ko-KR" altLang="en-US" sz="1050" dirty="0" err="1"/>
              <a:t>stage</a:t>
            </a:r>
            <a:r>
              <a:rPr lang="ko-KR" altLang="en-US" sz="1050" dirty="0"/>
              <a:t>('RESTART'){</a:t>
            </a:r>
          </a:p>
          <a:p>
            <a:r>
              <a:rPr lang="ko-KR" altLang="en-US" sz="1050" dirty="0"/>
              <a:t>           </a:t>
            </a:r>
            <a:r>
              <a:rPr lang="ko-KR" altLang="en-US" sz="1050" dirty="0" err="1"/>
              <a:t>steps</a:t>
            </a:r>
            <a:r>
              <a:rPr lang="ko-KR" altLang="en-US" sz="1050" dirty="0"/>
              <a:t> {</a:t>
            </a:r>
          </a:p>
          <a:p>
            <a:r>
              <a:rPr lang="ko-KR" altLang="en-US" sz="1050" dirty="0"/>
              <a:t>                </a:t>
            </a:r>
            <a:r>
              <a:rPr lang="ko-KR" altLang="en-US" sz="1050" dirty="0" err="1"/>
              <a:t>sh</a:t>
            </a:r>
            <a:r>
              <a:rPr lang="ko-KR" altLang="en-US" sz="1050" dirty="0"/>
              <a:t> "</a:t>
            </a:r>
            <a:r>
              <a:rPr lang="ko-KR" altLang="en-US" sz="1050" dirty="0" err="1"/>
              <a:t>ssh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i</a:t>
            </a:r>
            <a:r>
              <a:rPr lang="ko-KR" altLang="en-US" sz="1050" dirty="0"/>
              <a:t> \"/</a:t>
            </a:r>
            <a:r>
              <a:rPr lang="ko-KR" altLang="en-US" sz="1050" dirty="0" err="1"/>
              <a:t>Users</a:t>
            </a:r>
            <a:r>
              <a:rPr lang="ko-KR" altLang="en-US" sz="1050" dirty="0"/>
              <a:t>/</a:t>
            </a:r>
            <a:r>
              <a:rPr lang="ko-KR" altLang="en-US" sz="1050" dirty="0" err="1"/>
              <a:t>jinhobae</a:t>
            </a:r>
            <a:r>
              <a:rPr lang="ko-KR" altLang="en-US" sz="1050" dirty="0"/>
              <a:t>/</a:t>
            </a:r>
            <a:r>
              <a:rPr lang="ko-KR" altLang="en-US" sz="1050" dirty="0" err="1"/>
              <a:t>Documents</a:t>
            </a:r>
            <a:r>
              <a:rPr lang="ko-KR" altLang="en-US" sz="1050" dirty="0"/>
              <a:t>/</a:t>
            </a:r>
            <a:r>
              <a:rPr lang="ko-KR" altLang="en-US" sz="1050" dirty="0" err="1"/>
              <a:t>key</a:t>
            </a:r>
            <a:r>
              <a:rPr lang="ko-KR" altLang="en-US" sz="1050" dirty="0"/>
              <a:t>/</a:t>
            </a:r>
            <a:r>
              <a:rPr lang="ko-KR" altLang="en-US" sz="1050" dirty="0" err="1"/>
              <a:t>chicken.pem</a:t>
            </a:r>
            <a:r>
              <a:rPr lang="ko-KR" altLang="en-US" sz="1050" dirty="0"/>
              <a:t>\" ec2-user@13.209.48.204 </a:t>
            </a:r>
            <a:r>
              <a:rPr lang="ko-KR" altLang="en-US" sz="1050" dirty="0" err="1"/>
              <a:t>sudo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systemctl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restart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tomcat</a:t>
            </a:r>
            <a:r>
              <a:rPr lang="ko-KR" altLang="en-US" sz="1050" dirty="0"/>
              <a:t>＂  </a:t>
            </a:r>
            <a:r>
              <a:rPr lang="en-US" altLang="ko-KR" sz="1050" dirty="0"/>
              <a:t>//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재시작</a:t>
            </a:r>
            <a:r>
              <a:rPr lang="ko-KR" altLang="en-US" sz="1050" dirty="0"/>
              <a:t> 명령어</a:t>
            </a:r>
          </a:p>
          <a:p>
            <a:r>
              <a:rPr lang="ko-KR" altLang="en-US" sz="1050" dirty="0"/>
              <a:t>           }</a:t>
            </a:r>
          </a:p>
          <a:p>
            <a:r>
              <a:rPr lang="ko-KR" altLang="en-US" sz="1050" dirty="0"/>
              <a:t>          </a:t>
            </a:r>
          </a:p>
          <a:p>
            <a:r>
              <a:rPr lang="ko-KR" altLang="en-US" sz="1050" dirty="0"/>
              <a:t>      }</a:t>
            </a:r>
          </a:p>
          <a:p>
            <a:r>
              <a:rPr lang="ko-KR" altLang="en-US" sz="1050" dirty="0"/>
              <a:t>   }</a:t>
            </a:r>
          </a:p>
          <a:p>
            <a:r>
              <a:rPr lang="ko-KR" alt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33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Pipe Line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1F44ED-E6B0-A14B-93E3-BB5891FD3E68}"/>
              </a:ext>
            </a:extLst>
          </p:cNvPr>
          <p:cNvSpPr/>
          <p:nvPr/>
        </p:nvSpPr>
        <p:spPr>
          <a:xfrm>
            <a:off x="1365017" y="1097870"/>
            <a:ext cx="240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구성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6A8B29-55C0-794B-A3FE-5F7AD2BE090C}"/>
              </a:ext>
            </a:extLst>
          </p:cNvPr>
          <p:cNvSpPr/>
          <p:nvPr/>
        </p:nvSpPr>
        <p:spPr>
          <a:xfrm>
            <a:off x="3770419" y="505216"/>
            <a:ext cx="76730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3600" dirty="0"/>
              <a:t>   </a:t>
            </a:r>
            <a:r>
              <a:rPr lang="ko-KR" altLang="en-US" sz="3600" dirty="0" err="1"/>
              <a:t>tools</a:t>
            </a:r>
            <a:r>
              <a:rPr lang="ko-KR" altLang="en-US" sz="3600" dirty="0"/>
              <a:t> {</a:t>
            </a:r>
          </a:p>
          <a:p>
            <a:r>
              <a:rPr lang="ko-KR" altLang="en-US" sz="3600" dirty="0"/>
              <a:t>      </a:t>
            </a:r>
            <a:r>
              <a:rPr lang="ko-KR" altLang="en-US" sz="3600" dirty="0" err="1"/>
              <a:t>maven</a:t>
            </a:r>
            <a:r>
              <a:rPr lang="ko-KR" altLang="en-US" sz="3600" dirty="0"/>
              <a:t> "</a:t>
            </a:r>
            <a:r>
              <a:rPr lang="ko-KR" altLang="en-US" sz="3600" dirty="0" err="1"/>
              <a:t>maven</a:t>
            </a:r>
            <a:r>
              <a:rPr lang="ko-KR" altLang="en-US" sz="3600" dirty="0"/>
              <a:t>＂  </a:t>
            </a:r>
            <a:r>
              <a:rPr lang="en-US" altLang="ko-KR" sz="3600" dirty="0"/>
              <a:t>//</a:t>
            </a:r>
            <a:r>
              <a:rPr lang="ko-KR" altLang="en-US" sz="3600" dirty="0"/>
              <a:t> 기존 세팅 명칭</a:t>
            </a:r>
          </a:p>
          <a:p>
            <a:r>
              <a:rPr lang="ko-KR" altLang="en-US" sz="3600" dirty="0"/>
              <a:t>   }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E91F3F-7683-DE40-90A2-ED598EADF647}"/>
              </a:ext>
            </a:extLst>
          </p:cNvPr>
          <p:cNvSpPr/>
          <p:nvPr/>
        </p:nvSpPr>
        <p:spPr>
          <a:xfrm>
            <a:off x="1872974" y="2666276"/>
            <a:ext cx="1277470" cy="1264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메이븐</a:t>
            </a:r>
            <a:r>
              <a:rPr kumimoji="1" lang="ko-KR" altLang="en-US" sz="1400" dirty="0"/>
              <a:t>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E438B0-0735-AD4B-A6CB-42E35F3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42" y="2905873"/>
            <a:ext cx="8144605" cy="30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94383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1499</Words>
  <Application>Microsoft Macintosh PowerPoint</Application>
  <PresentationFormat>와이드스크린</PresentationFormat>
  <Paragraphs>224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Gotham</vt:lpstr>
      <vt:lpstr>Noto Sans CJK KR Bold</vt:lpstr>
      <vt:lpstr>Noto Sans CJK KR Medium</vt:lpstr>
      <vt:lpstr>Arial</vt:lpstr>
      <vt:lpstr>표지</vt:lpstr>
      <vt:lpstr>속지</vt:lpstr>
      <vt:lpstr>PowerPoint 프레젠테이션</vt:lpstr>
      <vt:lpstr>AWS 활용 스프링부트 및  클라우드 서비스 환경 구축</vt:lpstr>
      <vt:lpstr>Jenkins Pipe Line 만들기</vt:lpstr>
      <vt:lpstr>Jenkins Pipe Line 만들기</vt:lpstr>
      <vt:lpstr>Jenkins Pipe Line 만들기</vt:lpstr>
      <vt:lpstr>Jenkins Pipe Line 만들기</vt:lpstr>
      <vt:lpstr>Jenkins Pipe Line 만들기</vt:lpstr>
      <vt:lpstr>Jenkins Pipe Line 만들기</vt:lpstr>
      <vt:lpstr>Jenkins Pipe Line 만들기</vt:lpstr>
      <vt:lpstr>Jenkins Pipe Line 만들기</vt:lpstr>
      <vt:lpstr>Jenkins Pipe Line 만들기</vt:lpstr>
      <vt:lpstr>Jenkins Pipe Line 만들기</vt:lpstr>
      <vt:lpstr>Jenkins Pipe Line 만들기</vt:lpstr>
      <vt:lpstr>Jenkins Pipe Line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202</cp:revision>
  <dcterms:created xsi:type="dcterms:W3CDTF">2018-11-30T07:55:16Z</dcterms:created>
  <dcterms:modified xsi:type="dcterms:W3CDTF">2020-01-10T16:52:41Z</dcterms:modified>
</cp:coreProperties>
</file>