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294" r:id="rId3"/>
    <p:sldId id="28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73952" autoAdjust="0"/>
  </p:normalViewPr>
  <p:slideViewPr>
    <p:cSldViewPr snapToGrid="0" showGuides="1">
      <p:cViewPr varScale="1">
        <p:scale>
          <a:sx n="100" d="100"/>
          <a:sy n="100" d="100"/>
        </p:scale>
        <p:origin x="1888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마지막 챕터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파트입니다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기존에</a:t>
            </a:r>
            <a:r>
              <a:rPr kumimoji="1" lang="en-US" altLang="ko-KR" dirty="0"/>
              <a:t>~!</a:t>
            </a:r>
            <a:r>
              <a:rPr kumimoji="1" lang="ko-KR" altLang="en-US" dirty="0"/>
              <a:t> 지라와 지라 </a:t>
            </a:r>
            <a:r>
              <a:rPr kumimoji="1" lang="ko-KR" altLang="en-US" dirty="0" err="1"/>
              <a:t>컨플루언스등을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도커로</a:t>
            </a:r>
            <a:r>
              <a:rPr kumimoji="1" lang="ko-KR" altLang="en-US" dirty="0"/>
              <a:t> 설치하면서</a:t>
            </a:r>
            <a:endParaRPr kumimoji="1" lang="en-US" altLang="ko-KR" dirty="0"/>
          </a:p>
          <a:p>
            <a:r>
              <a:rPr kumimoji="1" lang="ko-KR" altLang="en-US" dirty="0" err="1"/>
              <a:t>도커를</a:t>
            </a:r>
            <a:r>
              <a:rPr kumimoji="1" lang="ko-KR" altLang="en-US" dirty="0"/>
              <a:t> 익숙하게 </a:t>
            </a:r>
            <a:r>
              <a:rPr kumimoji="1" lang="ko-KR" altLang="en-US" dirty="0" err="1"/>
              <a:t>다루어왔었는데요</a:t>
            </a:r>
            <a:r>
              <a:rPr kumimoji="1" lang="en-US" altLang="ko-KR" dirty="0"/>
              <a:t>~!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설치하는것</a:t>
            </a:r>
            <a:r>
              <a:rPr kumimoji="1" lang="ko-KR" altLang="en-US" dirty="0"/>
              <a:t> 이외에도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활용할 부분들에 대해서 알아가는 시간이 되었으면 좋겠네요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컨테이너에 접속하는 이유는 다양합니다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때로 세팅을 바꾸어야 할 필요가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용량이나 로그를 확인해야 </a:t>
            </a:r>
            <a:r>
              <a:rPr kumimoji="1" lang="ko-KR" altLang="en-US" dirty="0" err="1"/>
              <a:t>할수도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접속해야 할 수도 있는데요</a:t>
            </a:r>
            <a:endParaRPr kumimoji="1" lang="en-US" altLang="ko-KR" dirty="0"/>
          </a:p>
          <a:p>
            <a:r>
              <a:rPr kumimoji="1" lang="ko-KR" altLang="en-US" dirty="0"/>
              <a:t>그렇기 때문에 이미지 형태로 컨테이너가 올라가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명령어를 통해서 해당 컨테이너에 접속해야 할 수도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기존에 설치 되어있는 지라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혹은 지라 </a:t>
            </a:r>
            <a:r>
              <a:rPr kumimoji="1" lang="ko-KR" altLang="en-US" dirty="0" err="1"/>
              <a:t>컨플라이언스에</a:t>
            </a:r>
            <a:r>
              <a:rPr kumimoji="1" lang="ko-KR" altLang="en-US" dirty="0"/>
              <a:t> 접속해서 </a:t>
            </a:r>
            <a:r>
              <a:rPr kumimoji="1" lang="ko-KR" altLang="en-US" dirty="0" err="1"/>
              <a:t>컨테이터에</a:t>
            </a:r>
            <a:r>
              <a:rPr kumimoji="1" lang="ko-KR" altLang="en-US" dirty="0"/>
              <a:t> 접속을 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컨테이너가 있는 터미널로 접속합니다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명령어를 쳐서 해당 컨테이너가 정상적으로 올라왔는지 여부를 확인합니다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컨테이너에 접속을 해보도록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컨테이너가 정상적으로 접속 되었는데요 </a:t>
            </a:r>
            <a:r>
              <a:rPr kumimoji="1" lang="en-US" altLang="ko-KR" dirty="0"/>
              <a:t>ls </a:t>
            </a:r>
            <a:r>
              <a:rPr kumimoji="1" lang="ko-KR" altLang="en-US" dirty="0"/>
              <a:t>명령어를 토대로 데이터를 보겠습니다</a:t>
            </a:r>
            <a:endParaRPr kumimoji="1" lang="en-US" altLang="ko-KR" dirty="0"/>
          </a:p>
          <a:p>
            <a:r>
              <a:rPr kumimoji="1" lang="ko-KR" altLang="en-US" dirty="0"/>
              <a:t>이렇게 컨테이너 </a:t>
            </a:r>
            <a:r>
              <a:rPr kumimoji="1" lang="ko-KR" altLang="en-US" dirty="0" err="1"/>
              <a:t>네에서</a:t>
            </a:r>
            <a:r>
              <a:rPr kumimoji="1" lang="ko-KR" altLang="en-US" dirty="0"/>
              <a:t> 파일의 리스트를 확인해 보고 폴더를 이동하면서 해당 파일들을 확인해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이미지를 만들고 컨테이너를 제작한 뒤에 이 명령어를 토대로 해당 컨테이너에서 파일을 추가 삭제하거나 로그를 살펴볼 수도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이번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관련된 복습 및 컨테이너 접속에 대해서는 강의를 마치도록 하겠습니다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도커를</a:t>
            </a:r>
            <a:r>
              <a:rPr kumimoji="1" lang="ko-KR" altLang="en-US" dirty="0"/>
              <a:t> 설치하기 위해서는 우선 서버에 접속해야 합니다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인스턴스를 실행합니다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챕터에서 해당 인스턴스 </a:t>
            </a:r>
            <a:r>
              <a:rPr kumimoji="1" lang="ko-KR" altLang="en-US" dirty="0" err="1"/>
              <a:t>실행방법은</a:t>
            </a:r>
            <a:r>
              <a:rPr kumimoji="1" lang="ko-KR" altLang="en-US" dirty="0"/>
              <a:t> 강의로 나와있으니 참고 하시면 됩니다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인스턴스가 정상적으로 실행되었다면</a:t>
            </a:r>
            <a:r>
              <a:rPr kumimoji="1" lang="en-US" altLang="ko-KR" dirty="0"/>
              <a:t> running </a:t>
            </a:r>
            <a:r>
              <a:rPr kumimoji="1" lang="ko-KR" altLang="en-US" dirty="0"/>
              <a:t>상태가 됩니다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이제 터미널을 통해서 해당 인스턴스에 접속합니다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터미널로 접속하는 방법도 앞서서 강의에 설명을 드렸는데요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맥은 터미널을 클릭하셔서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명령어를 통해서 접속하시면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윈도우의 경우는 </a:t>
            </a:r>
            <a:r>
              <a:rPr kumimoji="1" lang="en-US" altLang="ko-KR" dirty="0"/>
              <a:t>putty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접속해서 터미널과 같이 해당 </a:t>
            </a:r>
            <a:r>
              <a:rPr kumimoji="1" lang="en-US" altLang="ko-KR" dirty="0" err="1"/>
              <a:t>aws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서버에 접속하시면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서버 접속 이후의 명령어는 동일합니다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터미널로 만들어 놓은 인스턴스에 접속해서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설치해봅니다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3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설치하기 전에 </a:t>
            </a:r>
            <a:r>
              <a:rPr kumimoji="1" lang="ko-KR" altLang="en-US" dirty="0" err="1"/>
              <a:t>도커가</a:t>
            </a:r>
            <a:r>
              <a:rPr kumimoji="1" lang="ko-KR" altLang="en-US" dirty="0"/>
              <a:t> 이미 설치 되었는지 확인하기 위해서 </a:t>
            </a:r>
            <a:r>
              <a:rPr kumimoji="1" lang="en-US" altLang="ko-KR" dirty="0"/>
              <a:t>docker </a:t>
            </a:r>
            <a:r>
              <a:rPr kumimoji="1" lang="en-US" altLang="ko-KR" dirty="0" err="1"/>
              <a:t>ps</a:t>
            </a:r>
            <a:r>
              <a:rPr kumimoji="1" lang="en-US" altLang="ko-KR" dirty="0"/>
              <a:t> –a </a:t>
            </a:r>
            <a:r>
              <a:rPr kumimoji="1" lang="ko-KR" altLang="en-US" dirty="0"/>
              <a:t>라는 명령어로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프로세스 리스트를 확인해 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역시 설치가 안되어 있기 때문에 이제 설치 명령어를 입력해주시면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Amazon Linux 2 AMI </a:t>
            </a:r>
            <a:r>
              <a:rPr kumimoji="1" lang="ko-KR" altLang="en-US" dirty="0"/>
              <a:t>기준 명령어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Yum </a:t>
            </a:r>
            <a:r>
              <a:rPr kumimoji="1" lang="ko-KR" altLang="en-US" dirty="0"/>
              <a:t>인스톨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명령어로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설치합니다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Yes </a:t>
            </a:r>
            <a:r>
              <a:rPr kumimoji="1" lang="ko-KR" altLang="en-US" dirty="0"/>
              <a:t>버튼을 누르면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8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설치가 완료 되면 설치가 완료 되었다는 </a:t>
            </a:r>
            <a:r>
              <a:rPr kumimoji="1" lang="en-US" altLang="ko-KR" dirty="0"/>
              <a:t>Complete </a:t>
            </a:r>
            <a:r>
              <a:rPr kumimoji="1" lang="ko-KR" altLang="en-US" dirty="0" err="1"/>
              <a:t>메세지가</a:t>
            </a:r>
            <a:r>
              <a:rPr kumimoji="1" lang="ko-KR" altLang="en-US" dirty="0"/>
              <a:t> 뜹니다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명령어로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스타트하도록 명령어를 넣습니다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다시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프로세스 확인 하는 명령어를 띄워 보면 아직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소켓 관련 권한이 없다는 이야기가 나옵니다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소켓에 </a:t>
            </a:r>
            <a:r>
              <a:rPr kumimoji="1" lang="en-US" altLang="ko-KR" dirty="0"/>
              <a:t>ec2-user </a:t>
            </a:r>
            <a:r>
              <a:rPr kumimoji="1" lang="ko-KR" altLang="en-US" dirty="0"/>
              <a:t>에 다가 읽고 쓰기 권한을 부여해 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다시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명령어를 실행해 보면 이제 컨테이너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리스트를 확인할 수 있게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기존에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설치 부분을 복습을 해보았는데요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컨테이너에 접속해보도록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0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컨테이너 접속하기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컨테이너 접속하기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FA09E-72AF-EA4E-A809-57FD4153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55800"/>
            <a:ext cx="10795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614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컨테이너 접속하기</a:t>
            </a:r>
            <a:r>
              <a:rPr lang="en-US" altLang="ko-KR" dirty="0"/>
              <a:t> (docker exec –it </a:t>
            </a:r>
            <a:r>
              <a:rPr lang="ko-KR" altLang="en-US" dirty="0"/>
              <a:t>컨테이너 이름 </a:t>
            </a:r>
            <a:r>
              <a:rPr lang="en-US" altLang="ko-KR" dirty="0"/>
              <a:t>/bin/bash)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F4766-D725-9E44-9988-E9FB7DF6D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0" y="1770818"/>
            <a:ext cx="798830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90EC5E-8BC5-0143-A9ED-246FDC0B0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0" y="2387626"/>
            <a:ext cx="8669670" cy="32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439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EC2 &gt;</a:t>
            </a:r>
            <a:r>
              <a:rPr lang="ko-KR" altLang="en-US" dirty="0"/>
              <a:t> </a:t>
            </a:r>
            <a:r>
              <a:rPr lang="en-US" altLang="ko-KR" dirty="0"/>
              <a:t>AWS </a:t>
            </a:r>
            <a:r>
              <a:rPr lang="ko-KR" altLang="en-US" dirty="0"/>
              <a:t>인스턴스 실행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D5DB7-DC5D-A44D-BEA3-BFBBC4E9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408348"/>
            <a:ext cx="8769723" cy="45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644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터미널 접속하기</a:t>
            </a:r>
            <a:r>
              <a:rPr lang="en-US" altLang="ko-KR" dirty="0"/>
              <a:t>(</a:t>
            </a:r>
            <a:r>
              <a:rPr lang="ko-KR" altLang="en-US" dirty="0"/>
              <a:t>맥은 터미널</a:t>
            </a:r>
            <a:r>
              <a:rPr lang="en-US" altLang="ko-KR" dirty="0"/>
              <a:t>,</a:t>
            </a:r>
            <a:r>
              <a:rPr lang="ko-KR" altLang="en-US" dirty="0"/>
              <a:t> 윈도우는 </a:t>
            </a:r>
            <a:r>
              <a:rPr lang="en-US" altLang="ko-KR" dirty="0"/>
              <a:t>putty)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B02F5-B254-9540-8529-76DA2988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59" y="1608794"/>
            <a:ext cx="8739094" cy="3962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5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417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실행 </a:t>
            </a:r>
            <a:r>
              <a:rPr lang="en-US" altLang="ko-KR" dirty="0"/>
              <a:t>(docker as –a)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F57133-0B5B-354E-9F26-04273762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43100"/>
            <a:ext cx="723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6568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yum install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yum install docker-</a:t>
            </a:r>
            <a:r>
              <a:rPr lang="en-US" altLang="ko-KR" dirty="0" err="1"/>
              <a:t>io</a:t>
            </a:r>
            <a:r>
              <a:rPr lang="en-US" altLang="ko-KR" dirty="0"/>
              <a:t> --yes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288D85-35C9-D34B-B6E0-E5623AFDF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770818"/>
            <a:ext cx="9176497" cy="39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설치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16DF11-DA87-3846-ACB9-FFF56458C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28900"/>
            <a:ext cx="10744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608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데몬 실행 </a:t>
            </a:r>
            <a:r>
              <a:rPr lang="en-US" altLang="ko-KR" dirty="0"/>
              <a:t>(</a:t>
            </a:r>
            <a:r>
              <a:rPr lang="en" altLang="ko-KR" dirty="0" err="1">
                <a:solidFill>
                  <a:srgbClr val="000000"/>
                </a:solidFill>
                <a:latin typeface="+mj-ea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+mj-ea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+mj-ea"/>
              </a:rPr>
              <a:t>systemctl</a:t>
            </a:r>
            <a:r>
              <a:rPr lang="en" altLang="ko-KR" dirty="0">
                <a:solidFill>
                  <a:srgbClr val="000000"/>
                </a:solidFill>
                <a:latin typeface="+mj-ea"/>
              </a:rPr>
              <a:t> start docker</a:t>
            </a:r>
            <a:r>
              <a:rPr lang="en-US" altLang="ko-KR" dirty="0">
                <a:solidFill>
                  <a:srgbClr val="000000"/>
                </a:solidFill>
                <a:latin typeface="+mj-ea"/>
              </a:rPr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9E274D-13C4-C745-92E7-6266CCFDFBE0}"/>
              </a:ext>
            </a:extLst>
          </p:cNvPr>
          <p:cNvSpPr/>
          <p:nvPr/>
        </p:nvSpPr>
        <p:spPr>
          <a:xfrm>
            <a:off x="1069181" y="1770818"/>
            <a:ext cx="8545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[ec2-user@ip-172-31-31-224 ~]$ docker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ps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-a</a:t>
            </a:r>
          </a:p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Cannot connect to the Docker daemon at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unix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:///var/run/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docker.sock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. Is the docker daemon running?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FA7132-2B4B-0044-89A3-5BF90097CD98}"/>
              </a:ext>
            </a:extLst>
          </p:cNvPr>
          <p:cNvSpPr/>
          <p:nvPr/>
        </p:nvSpPr>
        <p:spPr>
          <a:xfrm>
            <a:off x="1142648" y="3244334"/>
            <a:ext cx="27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+mj-ea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+mj-ea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+mj-ea"/>
              </a:rPr>
              <a:t>systemctl</a:t>
            </a:r>
            <a:r>
              <a:rPr lang="en" altLang="ko-KR" dirty="0">
                <a:solidFill>
                  <a:srgbClr val="000000"/>
                </a:solidFill>
                <a:latin typeface="+mj-ea"/>
              </a:rPr>
              <a:t> start docker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B00C98-B7EF-2C41-98E0-8EECAFC1558B}"/>
              </a:ext>
            </a:extLst>
          </p:cNvPr>
          <p:cNvSpPr/>
          <p:nvPr/>
        </p:nvSpPr>
        <p:spPr>
          <a:xfrm>
            <a:off x="1142648" y="3982998"/>
            <a:ext cx="8545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Got permission denied while trying to connect to the Docker daemon socket at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unix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:///var/run/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docker.sock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: Get http://%2Fvar%2Frun%2Fdocker.sock/v1.39/containers/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json?all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=1: dial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unix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/var/run/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docker.sock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: connect: permission denied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389C6F-5309-664E-A029-6A5716468AA0}"/>
              </a:ext>
            </a:extLst>
          </p:cNvPr>
          <p:cNvSpPr/>
          <p:nvPr/>
        </p:nvSpPr>
        <p:spPr>
          <a:xfrm>
            <a:off x="1142648" y="361366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docker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ps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274375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&amp;</a:t>
            </a:r>
            <a:r>
              <a:rPr lang="ko-KR" altLang="en-US" dirty="0"/>
              <a:t> 컨테이너 접속하기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BBDDC-5AA2-254B-A93A-1E548814DC27}"/>
              </a:ext>
            </a:extLst>
          </p:cNvPr>
          <p:cNvSpPr/>
          <p:nvPr/>
        </p:nvSpPr>
        <p:spPr>
          <a:xfrm>
            <a:off x="914558" y="1039016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설치하기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권한 부여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5D567-493F-4843-B343-FC45C52F106D}"/>
              </a:ext>
            </a:extLst>
          </p:cNvPr>
          <p:cNvSpPr/>
          <p:nvPr/>
        </p:nvSpPr>
        <p:spPr>
          <a:xfrm>
            <a:off x="1142648" y="2168690"/>
            <a:ext cx="526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+mn-ea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+mn-ea"/>
              </a:rPr>
              <a:t>setfacl</a:t>
            </a:r>
            <a:r>
              <a:rPr lang="en" altLang="ko-KR" dirty="0">
                <a:solidFill>
                  <a:srgbClr val="000000"/>
                </a:solidFill>
                <a:latin typeface="+mn-ea"/>
              </a:rPr>
              <a:t> -m user:ec2-user:rw /var/run/</a:t>
            </a:r>
            <a:r>
              <a:rPr lang="en" altLang="ko-KR" dirty="0" err="1">
                <a:solidFill>
                  <a:srgbClr val="000000"/>
                </a:solidFill>
                <a:latin typeface="+mn-ea"/>
              </a:rPr>
              <a:t>docker.sock</a:t>
            </a:r>
            <a:endParaRPr lang="en" altLang="ko-KR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4D4FF4-5D89-EE48-AE85-2BD41632D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0" y="3054350"/>
            <a:ext cx="10744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52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672</Words>
  <Application>Microsoft Macintosh PowerPoint</Application>
  <PresentationFormat>와이드스크린</PresentationFormat>
  <Paragraphs>87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Menlo</vt:lpstr>
      <vt:lpstr>표지</vt:lpstr>
      <vt:lpstr>속지</vt:lpstr>
      <vt:lpstr>PowerPoint 프레젠테이션</vt:lpstr>
      <vt:lpstr>DOCKER 활용하기</vt:lpstr>
      <vt:lpstr>도커 설치하기 &amp; 컨테이너 접속하기</vt:lpstr>
      <vt:lpstr>도커 설치하기 &amp; 컨테이너 접속하기</vt:lpstr>
      <vt:lpstr>도커 설치하기 &amp; 컨테이너 접속하기</vt:lpstr>
      <vt:lpstr>도커 설치하기 &amp; 컨테이너 접속하기</vt:lpstr>
      <vt:lpstr>도커 설치하기 &amp; 컨테이너 접속하기</vt:lpstr>
      <vt:lpstr>도커 설치하기 &amp; 컨테이너 접속하기</vt:lpstr>
      <vt:lpstr>도커 설치하기 &amp; 컨테이너 접속하기</vt:lpstr>
      <vt:lpstr>도커 설치하기 &amp; 컨테이너 접속하기</vt:lpstr>
      <vt:lpstr>도커 설치하기 &amp; 컨테이너 접속하기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192</cp:revision>
  <dcterms:created xsi:type="dcterms:W3CDTF">2018-11-30T07:55:16Z</dcterms:created>
  <dcterms:modified xsi:type="dcterms:W3CDTF">2020-01-10T18:55:34Z</dcterms:modified>
</cp:coreProperties>
</file>