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30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3961" autoAdjust="0"/>
  </p:normalViewPr>
  <p:slideViewPr>
    <p:cSldViewPr snapToGrid="0" showGuides="1">
      <p:cViewPr varScale="1">
        <p:scale>
          <a:sx n="91" d="100"/>
          <a:sy n="91" d="100"/>
        </p:scale>
        <p:origin x="227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2020. 1. 11.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이미지를 만들어 보는 시간을 가져보도록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포트 번호를 다르게 해서 실행하면 충돌이 나지 않지만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기존에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서버가 해당 서버에서 기동이 되고 있었기 때문에</a:t>
            </a:r>
            <a:endParaRPr kumimoji="1" lang="en-US" altLang="ko-KR" dirty="0"/>
          </a:p>
          <a:p>
            <a:r>
              <a:rPr kumimoji="1" lang="ko-KR" altLang="en-US" dirty="0"/>
              <a:t>서버 정보를 확인하고 서버를 멈추어 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그래야 현재 </a:t>
            </a:r>
            <a:r>
              <a:rPr kumimoji="1" lang="ko-KR" altLang="en-US" dirty="0" err="1"/>
              <a:t>도커에</a:t>
            </a:r>
            <a:r>
              <a:rPr kumimoji="1" lang="ko-KR" altLang="en-US" dirty="0"/>
              <a:t> 올리려는 </a:t>
            </a:r>
            <a:r>
              <a:rPr kumimoji="1" lang="ko-KR" altLang="en-US" dirty="0" err="1"/>
              <a:t>서비스랑</a:t>
            </a:r>
            <a:r>
              <a:rPr kumimoji="1" lang="ko-KR" altLang="en-US" dirty="0"/>
              <a:t> 충돌이 나지 않기 때문인데요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저희는 서버를 테스트 하는 용으로 사용하고 있기 때문에</a:t>
            </a:r>
            <a:endParaRPr kumimoji="1" lang="en-US" altLang="ko-KR" dirty="0"/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서버가 올라가 있는 상황인지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서버가 올라가 있는 상황인지를 잘 판단해야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서버가 </a:t>
            </a:r>
            <a:r>
              <a:rPr kumimoji="1" lang="ko-KR" altLang="en-US" dirty="0" err="1"/>
              <a:t>내려갔을때는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active </a:t>
            </a:r>
            <a:r>
              <a:rPr kumimoji="1" lang="ko-KR" altLang="en-US" dirty="0"/>
              <a:t>상태가 </a:t>
            </a:r>
            <a:r>
              <a:rPr kumimoji="1" lang="ko-KR" altLang="en-US" dirty="0" err="1"/>
              <a:t>떨어져있게</a:t>
            </a:r>
            <a:r>
              <a:rPr kumimoji="1" lang="ko-KR" altLang="en-US" dirty="0"/>
              <a:t> 되는데요 이렇게 하고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실행하면 됩니다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2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런 명령어를 사용하면 </a:t>
            </a:r>
            <a:r>
              <a:rPr kumimoji="1" lang="ko-KR" altLang="en-US" dirty="0" err="1"/>
              <a:t>도커가</a:t>
            </a:r>
            <a:r>
              <a:rPr kumimoji="1" lang="ko-KR" altLang="en-US" dirty="0"/>
              <a:t> 실행되어 올라오는 것을 확인할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89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정상적으로 서비스가 로드 되면 이와 같이 세팅한 포트로 서비스가 기동 되는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이상 이번 강의는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 만들기와 실행하는 부분에 대해서 다루어 보았는데요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실습을 통해서 한번 서비스 빌드와 로드를 이어 진행해 보도록 </a:t>
            </a:r>
            <a:r>
              <a:rPr kumimoji="1" lang="ko-KR" altLang="en-US" dirty="0" err="1"/>
              <a:t>할께요</a:t>
            </a:r>
            <a:r>
              <a:rPr kumimoji="1" lang="en-US" altLang="ko-KR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 시간은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계정을 만들고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만든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파일을 올려보는 것을 해보는 시간을 가져보도록 하겠습니다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기존에는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허브에 있거나 이미 </a:t>
            </a:r>
            <a:r>
              <a:rPr kumimoji="1" lang="ko-KR" altLang="en-US" dirty="0" err="1"/>
              <a:t>만들어져있던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가지고 설치하는 것들을 </a:t>
            </a:r>
            <a:r>
              <a:rPr kumimoji="1" lang="ko-KR" altLang="en-US" dirty="0" err="1"/>
              <a:t>진행했었는데요</a:t>
            </a:r>
            <a:endParaRPr kumimoji="1" lang="en-US" altLang="ko-KR" dirty="0"/>
          </a:p>
          <a:p>
            <a:r>
              <a:rPr kumimoji="1" lang="ko-KR" altLang="en-US" dirty="0"/>
              <a:t>이번에는 이번에 프로젝트로 진행하던 내용을 기반으로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이미지로 만들어보는 작업을 해보려고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AWS</a:t>
            </a:r>
            <a:r>
              <a:rPr kumimoji="1" lang="ko-KR" altLang="en-US" dirty="0"/>
              <a:t> 스프링 부트 프로젝트가 올라가 있는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에 접속합니다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이미지를 만들기 위해서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파일을 만드는 방법을 알아야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이미지를 만들기 위해서</a:t>
            </a:r>
            <a:endParaRPr kumimoji="1" lang="en-US" altLang="ko-KR" dirty="0"/>
          </a:p>
          <a:p>
            <a:r>
              <a:rPr kumimoji="1" lang="ko-KR" altLang="en-US" dirty="0" err="1"/>
              <a:t>홈디렉토리</a:t>
            </a:r>
            <a:r>
              <a:rPr kumimoji="1" lang="ko-KR" altLang="en-US" dirty="0"/>
              <a:t> 혹은 루트 디렉토리로 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vi </a:t>
            </a:r>
            <a:r>
              <a:rPr kumimoji="1" lang="ko-KR" altLang="en-US" dirty="0"/>
              <a:t>라는 명령어를 써서 파일을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 파일 명을 </a:t>
            </a:r>
            <a:r>
              <a:rPr kumimoji="1" lang="en-US" altLang="ko-KR" dirty="0" err="1"/>
              <a:t>Dockerfile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이라고 만들어줍니다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Docker </a:t>
            </a:r>
            <a:r>
              <a:rPr kumimoji="1" lang="ko-KR" altLang="en-US" dirty="0"/>
              <a:t>이미지 생성시에 해당 </a:t>
            </a:r>
            <a:r>
              <a:rPr kumimoji="1" lang="en-US" altLang="ko-KR" dirty="0" err="1"/>
              <a:t>Dockerfile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이름을 가지고 있으면 빌드를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해당 파일을 자동으로 읽어서 해줍니다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그렇지 않으면 따로 파일을 설정해 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파일의 구조가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제일 앞에는 </a:t>
            </a:r>
            <a:r>
              <a:rPr kumimoji="1" lang="en-US" altLang="ko-KR" dirty="0"/>
              <a:t>FROM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기존에 참고할 이미지가 있다면 해당 이미지를 넣고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뒤에는 </a:t>
            </a:r>
            <a:r>
              <a:rPr kumimoji="1" lang="ko-KR" altLang="en-US" dirty="0" err="1"/>
              <a:t>복사라던지</a:t>
            </a:r>
            <a:r>
              <a:rPr kumimoji="1" lang="ko-KR" altLang="en-US" dirty="0"/>
              <a:t> 환경 변수 </a:t>
            </a:r>
            <a:r>
              <a:rPr kumimoji="1" lang="ko-KR" altLang="en-US" dirty="0" err="1"/>
              <a:t>세팅이라던지</a:t>
            </a:r>
            <a:endParaRPr kumimoji="1" lang="en-US" altLang="ko-KR" dirty="0"/>
          </a:p>
          <a:p>
            <a:r>
              <a:rPr kumimoji="1" lang="ko-KR" altLang="en-US" dirty="0"/>
              <a:t>하는 부분을 추가적으로 해주면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자바 이외에도 다양한 것들을 참고할 수 있는데요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저희는 기존에 있는 자바와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환경이 구축된 부분을 찾아서 해당 부분을 세팅해주어 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상단부터 살펴 보면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 이라고 입력 된 부분 뒤에는 기존에 </a:t>
            </a:r>
            <a:r>
              <a:rPr kumimoji="1" lang="en-US" altLang="ko-KR" dirty="0"/>
              <a:t>alpine </a:t>
            </a:r>
            <a:r>
              <a:rPr kumimoji="1" lang="ko-KR" altLang="en-US" dirty="0"/>
              <a:t>에 올라간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이미지를 활용해서 이미지를 만드는 방식입니다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해당 파일들은 저희가 인터넷에서 원하는 구조를 찾아서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에 넣어주면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</a:t>
            </a:r>
            <a:r>
              <a:rPr kumimoji="1" lang="en-US" altLang="ko-KR" dirty="0"/>
              <a:t>9.0</a:t>
            </a:r>
            <a:r>
              <a:rPr kumimoji="1" lang="ko-KR" altLang="en-US" dirty="0"/>
              <a:t> 에 자바가 깔려 있는 기본이미지에 생성된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파일만 교체하는 방법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오른쪽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파일과 같이 입력한 뒤에 </a:t>
            </a:r>
            <a:r>
              <a:rPr kumimoji="1" lang="en-US" altLang="ko-KR" dirty="0"/>
              <a:t>:</a:t>
            </a:r>
            <a:r>
              <a:rPr kumimoji="1" lang="en-US" altLang="ko-KR" dirty="0" err="1"/>
              <a:t>wq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입력해서 나옵니다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파일을 하나씩 기입해서 다 입력이 끝이 났으면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파일과 </a:t>
            </a:r>
            <a:r>
              <a:rPr kumimoji="1" lang="en-US" altLang="ko-KR" dirty="0"/>
              <a:t>XML 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실행시키고자 하는 곳으로 이동 시켜야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기존 </a:t>
            </a:r>
            <a:r>
              <a:rPr kumimoji="1" lang="ko-KR" altLang="en-US" dirty="0" err="1"/>
              <a:t>톰켓에</a:t>
            </a:r>
            <a:r>
              <a:rPr kumimoji="1" lang="ko-KR" altLang="en-US" dirty="0"/>
              <a:t> 권한이 없을 수도 있기 때문에 확인하고 권한을 주고 복사해 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2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빌드하면 생성 완료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빌드 하고 옵션을 </a:t>
            </a:r>
            <a:r>
              <a:rPr kumimoji="1" lang="en-US" altLang="ko-KR" dirty="0"/>
              <a:t>–t (</a:t>
            </a:r>
            <a:r>
              <a:rPr kumimoji="1" lang="ko-KR" altLang="en-US" dirty="0"/>
              <a:t>태그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주고 이름을 붙여주면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저흰 리뷰 프로젝트였으니</a:t>
            </a:r>
            <a:endParaRPr kumimoji="1" lang="en-US" altLang="ko-KR" dirty="0"/>
          </a:p>
          <a:p>
            <a:r>
              <a:rPr kumimoji="1" lang="ko-KR" altLang="en-US" dirty="0" err="1"/>
              <a:t>리뷰라고</a:t>
            </a:r>
            <a:r>
              <a:rPr kumimoji="1" lang="ko-KR" altLang="en-US" dirty="0"/>
              <a:t> 이름을 지어보겠습니다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뒤에 참조할 것을 해당 폴더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해주면 이미지가 마지막에 </a:t>
            </a:r>
            <a:r>
              <a:rPr kumimoji="1" lang="en-US" altLang="ko-KR" dirty="0"/>
              <a:t>review/</a:t>
            </a:r>
            <a:r>
              <a:rPr kumimoji="1" lang="en-US" altLang="ko-KR" dirty="0" err="1"/>
              <a:t>aws:latest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만들어 졌다고 표기가 나옵니다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9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이미지스라는</a:t>
            </a:r>
            <a:r>
              <a:rPr kumimoji="1" lang="ko-KR" altLang="en-US" dirty="0"/>
              <a:t> 명령어로 현재 </a:t>
            </a:r>
            <a:r>
              <a:rPr kumimoji="1" lang="ko-KR" altLang="en-US" dirty="0" err="1"/>
              <a:t>빌드된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도커의</a:t>
            </a:r>
            <a:r>
              <a:rPr kumimoji="1" lang="ko-KR" altLang="en-US" dirty="0"/>
              <a:t> 이미지가 어떤 것들이 있는지 확인할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8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이미지를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빌드했다던지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했을때</a:t>
            </a:r>
            <a:r>
              <a:rPr kumimoji="1" lang="ko-KR" altLang="en-US" dirty="0"/>
              <a:t> 이미지를 삭제하고 싶을 수가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경우에는 </a:t>
            </a:r>
            <a:endParaRPr kumimoji="1" lang="en-US" altLang="ko-KR" dirty="0"/>
          </a:p>
          <a:p>
            <a:r>
              <a:rPr kumimoji="1" lang="en-US" altLang="ko-KR" dirty="0"/>
              <a:t>Docker </a:t>
            </a:r>
            <a:r>
              <a:rPr kumimoji="1" lang="en-US" altLang="ko-KR" dirty="0" err="1"/>
              <a:t>rmi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명령어를 사용하면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뒤에 </a:t>
            </a:r>
            <a:r>
              <a:rPr kumimoji="1" lang="en-US" altLang="ko-KR" dirty="0"/>
              <a:t>IMAGEID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 주시면 삭제가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4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도커의</a:t>
            </a:r>
            <a:r>
              <a:rPr kumimoji="1" lang="ko-KR" altLang="en-US" dirty="0"/>
              <a:t> 이미지 내역을 확인 하기 위해서는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이미지 </a:t>
            </a:r>
            <a:r>
              <a:rPr kumimoji="1" lang="ko-KR" altLang="en-US" dirty="0" err="1"/>
              <a:t>히스토리를</a:t>
            </a:r>
            <a:r>
              <a:rPr kumimoji="1" lang="ko-KR" altLang="en-US" dirty="0"/>
              <a:t> 참고하면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2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endParaRPr lang="en-US" altLang="ko-KR" dirty="0"/>
          </a:p>
          <a:p>
            <a:r>
              <a:rPr lang="en-US" altLang="ko-KR" dirty="0"/>
              <a:t>		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319857" y="927957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기존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tomcat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서버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stop</a:t>
            </a:r>
            <a:endParaRPr lang="en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3735CA-720F-EF4E-9A29-8880CD3D79AD}"/>
              </a:ext>
            </a:extLst>
          </p:cNvPr>
          <p:cNvSpPr/>
          <p:nvPr/>
        </p:nvSpPr>
        <p:spPr>
          <a:xfrm>
            <a:off x="1319857" y="235682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systemctl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status tomcat  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C97497-ACE7-454A-AD5A-34967F7C929C}"/>
              </a:ext>
            </a:extLst>
          </p:cNvPr>
          <p:cNvSpPr/>
          <p:nvPr/>
        </p:nvSpPr>
        <p:spPr>
          <a:xfrm>
            <a:off x="1319857" y="1987496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tomcat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서버 </a:t>
            </a:r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상태확인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9D77C-55F8-AF4B-8CEB-357D1B7A8DF7}"/>
              </a:ext>
            </a:extLst>
          </p:cNvPr>
          <p:cNvSpPr/>
          <p:nvPr/>
        </p:nvSpPr>
        <p:spPr>
          <a:xfrm>
            <a:off x="1319857" y="1332021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systemctl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stop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tomcat  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2F29A-2C08-0E43-AF4A-C9A82686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2845296"/>
            <a:ext cx="8819776" cy="27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241169" y="906903"/>
            <a:ext cx="6959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이미지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실행하기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/>
              <a:t>docker run --rm -d -p 8080:8080  review/</a:t>
            </a:r>
            <a:r>
              <a:rPr lang="en" altLang="ko-KR" dirty="0" err="1"/>
              <a:t>aws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3BF2CD-A5B2-9643-A346-BCF52B67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851585"/>
            <a:ext cx="10706100" cy="546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579599-7CD4-D542-B438-D38C4F302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679700"/>
            <a:ext cx="10731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241169" y="906903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실행화면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7DAAC-B815-4F48-98A6-64E47BAE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0" y="1396761"/>
            <a:ext cx="8811404" cy="45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AD1C4-DCD8-9640-9A95-5DD46D1EE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270000"/>
            <a:ext cx="10706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10C7AE-820F-4D4F-8865-7B9169EA3B4C}"/>
              </a:ext>
            </a:extLst>
          </p:cNvPr>
          <p:cNvSpPr/>
          <p:nvPr/>
        </p:nvSpPr>
        <p:spPr>
          <a:xfrm>
            <a:off x="844432" y="1361472"/>
            <a:ext cx="134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00000"/>
                </a:solidFill>
                <a:latin typeface="+mj-ea"/>
                <a:ea typeface="+mj-ea"/>
              </a:rPr>
              <a:t>vi </a:t>
            </a:r>
            <a:r>
              <a:rPr lang="en" altLang="ko-KR" dirty="0" err="1">
                <a:solidFill>
                  <a:srgbClr val="000000"/>
                </a:solidFill>
                <a:latin typeface="+mj-ea"/>
                <a:ea typeface="+mj-ea"/>
              </a:rPr>
              <a:t>Dockerfile</a:t>
            </a:r>
            <a:endParaRPr lang="en" altLang="ko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89B989-D128-6740-B1CF-5A90AB09AD66}"/>
              </a:ext>
            </a:extLst>
          </p:cNvPr>
          <p:cNvSpPr/>
          <p:nvPr/>
        </p:nvSpPr>
        <p:spPr>
          <a:xfrm>
            <a:off x="5880847" y="767244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Dockerfile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기본 구조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399173-2559-9047-A886-23F1AB35BE20}"/>
              </a:ext>
            </a:extLst>
          </p:cNvPr>
          <p:cNvSpPr/>
          <p:nvPr/>
        </p:nvSpPr>
        <p:spPr>
          <a:xfrm>
            <a:off x="5002306" y="1411941"/>
            <a:ext cx="5244353" cy="47737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600" dirty="0">
                <a:solidFill>
                  <a:schemeClr val="tx1"/>
                </a:solidFill>
              </a:rPr>
              <a:t>FROM tomcat:9-jre8-alpine </a:t>
            </a:r>
          </a:p>
          <a:p>
            <a:r>
              <a:rPr lang="en" altLang="ko-KR" sz="1600" dirty="0">
                <a:solidFill>
                  <a:schemeClr val="tx1"/>
                </a:solidFill>
              </a:rPr>
              <a:t>  </a:t>
            </a:r>
          </a:p>
          <a:p>
            <a:r>
              <a:rPr lang="en" altLang="ko-KR" sz="1600" dirty="0">
                <a:solidFill>
                  <a:schemeClr val="tx1"/>
                </a:solidFill>
              </a:rPr>
              <a:t>COPY </a:t>
            </a:r>
            <a:r>
              <a:rPr lang="en" altLang="ko-KR" sz="1600" dirty="0" err="1">
                <a:solidFill>
                  <a:schemeClr val="tx1"/>
                </a:solidFill>
              </a:rPr>
              <a:t>server.xml</a:t>
            </a:r>
            <a:r>
              <a:rPr lang="en" altLang="ko-KR" sz="1600" dirty="0">
                <a:solidFill>
                  <a:schemeClr val="tx1"/>
                </a:solidFill>
              </a:rPr>
              <a:t> /</a:t>
            </a:r>
            <a:r>
              <a:rPr lang="en" altLang="ko-KR" sz="1600" dirty="0" err="1">
                <a:solidFill>
                  <a:schemeClr val="tx1"/>
                </a:solidFill>
              </a:rPr>
              <a:t>usr</a:t>
            </a:r>
            <a:r>
              <a:rPr lang="en" altLang="ko-KR" sz="1600" dirty="0">
                <a:solidFill>
                  <a:schemeClr val="tx1"/>
                </a:solidFill>
              </a:rPr>
              <a:t>/local/tomcat/conf</a:t>
            </a:r>
          </a:p>
          <a:p>
            <a:endParaRPr lang="en" altLang="ko-KR" sz="1600" dirty="0">
              <a:solidFill>
                <a:schemeClr val="tx1"/>
              </a:solidFill>
            </a:endParaRP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ROOT.war</a:t>
            </a:r>
            <a:endParaRPr lang="en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/ROOT</a:t>
            </a: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/docs</a:t>
            </a: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/examples</a:t>
            </a: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/host-manager</a:t>
            </a:r>
          </a:p>
          <a:p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rm -rf 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usr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/local/tomcat/</a:t>
            </a:r>
            <a:r>
              <a:rPr lang="en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webapps</a:t>
            </a:r>
            <a:r>
              <a:rPr lang="en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/manager</a:t>
            </a:r>
          </a:p>
          <a:p>
            <a:endParaRPr lang="en" altLang="ko-KR" sz="1600" dirty="0">
              <a:solidFill>
                <a:schemeClr val="tx1"/>
              </a:solidFill>
            </a:endParaRPr>
          </a:p>
          <a:p>
            <a:r>
              <a:rPr lang="en" altLang="ko-KR" sz="1600" dirty="0">
                <a:solidFill>
                  <a:schemeClr val="tx1"/>
                </a:solidFill>
              </a:rPr>
              <a:t>COPY </a:t>
            </a:r>
            <a:r>
              <a:rPr lang="en" altLang="ko-KR" sz="1600" dirty="0" err="1">
                <a:solidFill>
                  <a:schemeClr val="tx1"/>
                </a:solidFill>
              </a:rPr>
              <a:t>ROOT.war</a:t>
            </a:r>
            <a:r>
              <a:rPr lang="en" altLang="ko-KR" sz="1600" dirty="0">
                <a:solidFill>
                  <a:schemeClr val="tx1"/>
                </a:solidFill>
              </a:rPr>
              <a:t> /</a:t>
            </a:r>
            <a:r>
              <a:rPr lang="en" altLang="ko-KR" sz="1600" dirty="0" err="1">
                <a:solidFill>
                  <a:schemeClr val="tx1"/>
                </a:solidFill>
              </a:rPr>
              <a:t>usr</a:t>
            </a:r>
            <a:r>
              <a:rPr lang="en" altLang="ko-KR" sz="1600" dirty="0">
                <a:solidFill>
                  <a:schemeClr val="tx1"/>
                </a:solidFill>
              </a:rPr>
              <a:t>/local/tomcat/</a:t>
            </a:r>
            <a:r>
              <a:rPr lang="en" altLang="ko-KR" sz="1600" dirty="0" err="1">
                <a:solidFill>
                  <a:schemeClr val="tx1"/>
                </a:solidFill>
              </a:rPr>
              <a:t>webapps</a:t>
            </a:r>
            <a:endParaRPr lang="en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" altLang="ko-KR" sz="1600" dirty="0">
                <a:solidFill>
                  <a:schemeClr val="tx1"/>
                </a:solidFill>
              </a:rPr>
              <a:t>ENV TZ=Asia/Seoul</a:t>
            </a:r>
          </a:p>
          <a:p>
            <a:r>
              <a:rPr lang="en" altLang="ko-KR" sz="1600" dirty="0">
                <a:solidFill>
                  <a:schemeClr val="tx1"/>
                </a:solidFill>
              </a:rPr>
              <a:t>RUN ln -</a:t>
            </a:r>
            <a:r>
              <a:rPr lang="en" altLang="ko-KR" sz="1600" dirty="0" err="1">
                <a:solidFill>
                  <a:schemeClr val="tx1"/>
                </a:solidFill>
              </a:rPr>
              <a:t>snf</a:t>
            </a:r>
            <a:r>
              <a:rPr lang="en" altLang="ko-KR" sz="1600" dirty="0">
                <a:solidFill>
                  <a:schemeClr val="tx1"/>
                </a:solidFill>
              </a:rPr>
              <a:t> /</a:t>
            </a:r>
            <a:r>
              <a:rPr lang="en" altLang="ko-KR" sz="1600" dirty="0" err="1">
                <a:solidFill>
                  <a:schemeClr val="tx1"/>
                </a:solidFill>
              </a:rPr>
              <a:t>usr</a:t>
            </a:r>
            <a:r>
              <a:rPr lang="en" altLang="ko-KR" sz="1600" dirty="0">
                <a:solidFill>
                  <a:schemeClr val="tx1"/>
                </a:solidFill>
              </a:rPr>
              <a:t>/share/</a:t>
            </a:r>
            <a:r>
              <a:rPr lang="en" altLang="ko-KR" sz="1600" dirty="0" err="1">
                <a:solidFill>
                  <a:schemeClr val="tx1"/>
                </a:solidFill>
              </a:rPr>
              <a:t>zoneinfo</a:t>
            </a:r>
            <a:r>
              <a:rPr lang="en" altLang="ko-KR" sz="1600" dirty="0">
                <a:solidFill>
                  <a:schemeClr val="tx1"/>
                </a:solidFill>
              </a:rPr>
              <a:t>/$TZ /</a:t>
            </a:r>
            <a:r>
              <a:rPr lang="en" altLang="ko-KR" sz="1600" dirty="0" err="1">
                <a:solidFill>
                  <a:schemeClr val="tx1"/>
                </a:solidFill>
              </a:rPr>
              <a:t>etc</a:t>
            </a:r>
            <a:r>
              <a:rPr lang="en" altLang="ko-KR" sz="1600" dirty="0">
                <a:solidFill>
                  <a:schemeClr val="tx1"/>
                </a:solidFill>
              </a:rPr>
              <a:t>/</a:t>
            </a:r>
            <a:r>
              <a:rPr lang="en" altLang="ko-KR" sz="1600" dirty="0" err="1">
                <a:solidFill>
                  <a:schemeClr val="tx1"/>
                </a:solidFill>
              </a:rPr>
              <a:t>localtime</a:t>
            </a:r>
            <a:r>
              <a:rPr lang="en" altLang="ko-KR" sz="1600" dirty="0">
                <a:solidFill>
                  <a:schemeClr val="tx1"/>
                </a:solidFill>
              </a:rPr>
              <a:t> &amp;&amp; echo $TZ &gt; /</a:t>
            </a:r>
            <a:r>
              <a:rPr lang="en" altLang="ko-KR" sz="1600" dirty="0" err="1">
                <a:solidFill>
                  <a:schemeClr val="tx1"/>
                </a:solidFill>
              </a:rPr>
              <a:t>etc</a:t>
            </a:r>
            <a:r>
              <a:rPr lang="en" altLang="ko-KR" sz="1600" dirty="0">
                <a:solidFill>
                  <a:schemeClr val="tx1"/>
                </a:solidFill>
              </a:rPr>
              <a:t>/</a:t>
            </a:r>
            <a:r>
              <a:rPr lang="en" altLang="ko-KR" sz="1600" dirty="0" err="1">
                <a:solidFill>
                  <a:schemeClr val="tx1"/>
                </a:solidFill>
              </a:rPr>
              <a:t>timezone</a:t>
            </a:r>
            <a:endParaRPr lang="en" altLang="ko-KR" sz="1600" dirty="0">
              <a:solidFill>
                <a:schemeClr val="tx1"/>
              </a:solidFill>
            </a:endParaRPr>
          </a:p>
          <a:p>
            <a:br>
              <a:rPr lang="en" altLang="ko-KR" sz="1600" dirty="0">
                <a:solidFill>
                  <a:schemeClr val="tx1"/>
                </a:solidFill>
              </a:rPr>
            </a:br>
            <a:r>
              <a:rPr lang="en" altLang="ko-KR" sz="1600" dirty="0">
                <a:solidFill>
                  <a:schemeClr val="tx1"/>
                </a:solidFill>
              </a:rPr>
              <a:t>EXPOSE 8080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96BD44-FCE8-D54D-ABD7-971A19068876}"/>
              </a:ext>
            </a:extLst>
          </p:cNvPr>
          <p:cNvSpPr/>
          <p:nvPr/>
        </p:nvSpPr>
        <p:spPr>
          <a:xfrm>
            <a:off x="1231017" y="2176080"/>
            <a:ext cx="377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accent2"/>
                </a:solidFill>
              </a:rPr>
              <a:t># </a:t>
            </a:r>
            <a:r>
              <a:rPr lang="en" altLang="ko-KR" dirty="0" err="1">
                <a:solidFill>
                  <a:schemeClr val="accent2"/>
                </a:solidFill>
              </a:rPr>
              <a:t>server.xml</a:t>
            </a:r>
            <a:r>
              <a:rPr lang="ko-KR" altLang="en-US" dirty="0">
                <a:solidFill>
                  <a:schemeClr val="accent2"/>
                </a:solidFill>
              </a:rPr>
              <a:t>에 </a:t>
            </a:r>
            <a:r>
              <a:rPr lang="en" altLang="ko-KR" dirty="0" err="1">
                <a:solidFill>
                  <a:schemeClr val="accent2"/>
                </a:solidFill>
              </a:rPr>
              <a:t>jndi</a:t>
            </a:r>
            <a:r>
              <a:rPr lang="en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정보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및 </a:t>
            </a:r>
            <a:r>
              <a:rPr lang="ko-KR" altLang="en-US" dirty="0" err="1">
                <a:solidFill>
                  <a:schemeClr val="accent2"/>
                </a:solidFill>
              </a:rPr>
              <a:t>구조정보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EED030-CA3C-AD4B-A080-07C203D8360F}"/>
              </a:ext>
            </a:extLst>
          </p:cNvPr>
          <p:cNvSpPr/>
          <p:nvPr/>
        </p:nvSpPr>
        <p:spPr>
          <a:xfrm>
            <a:off x="2933141" y="2381438"/>
            <a:ext cx="219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dirty="0">
              <a:solidFill>
                <a:schemeClr val="accent2"/>
              </a:solidFill>
            </a:endParaRPr>
          </a:p>
          <a:p>
            <a:r>
              <a:rPr lang="en" altLang="ko-KR" dirty="0">
                <a:solidFill>
                  <a:schemeClr val="accent2"/>
                </a:solidFill>
              </a:rPr>
              <a:t># </a:t>
            </a:r>
            <a:r>
              <a:rPr lang="en-US" altLang="ko-KR" dirty="0">
                <a:solidFill>
                  <a:schemeClr val="accent2"/>
                </a:solidFill>
              </a:rPr>
              <a:t>tomcat </a:t>
            </a:r>
            <a:r>
              <a:rPr lang="ko-KR" altLang="en-US" dirty="0">
                <a:solidFill>
                  <a:schemeClr val="accent2"/>
                </a:solidFill>
              </a:rPr>
              <a:t>폴더 </a:t>
            </a:r>
            <a:r>
              <a:rPr lang="ko-KR" altLang="en-US" dirty="0" err="1">
                <a:solidFill>
                  <a:schemeClr val="accent2"/>
                </a:solidFill>
              </a:rPr>
              <a:t>클린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116CFF-54C6-6043-9EC0-12435047D084}"/>
              </a:ext>
            </a:extLst>
          </p:cNvPr>
          <p:cNvSpPr/>
          <p:nvPr/>
        </p:nvSpPr>
        <p:spPr>
          <a:xfrm>
            <a:off x="2501273" y="4476562"/>
            <a:ext cx="2548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accent2"/>
                </a:solidFill>
              </a:rPr>
              <a:t># docker container</a:t>
            </a:r>
            <a:r>
              <a:rPr lang="ko-KR" altLang="en-US" dirty="0">
                <a:solidFill>
                  <a:schemeClr val="accent2"/>
                </a:solidFill>
              </a:rPr>
              <a:t>의 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" altLang="ko-KR" dirty="0" err="1">
                <a:solidFill>
                  <a:schemeClr val="accent2"/>
                </a:solidFill>
              </a:rPr>
              <a:t>timezone</a:t>
            </a:r>
            <a:r>
              <a:rPr lang="ko-KR" altLang="en-US" dirty="0">
                <a:solidFill>
                  <a:schemeClr val="accent2"/>
                </a:solidFill>
              </a:rPr>
              <a:t>을 서울로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23F5B0-DEFF-674F-8217-D452E00C2C3C}"/>
              </a:ext>
            </a:extLst>
          </p:cNvPr>
          <p:cNvSpPr/>
          <p:nvPr/>
        </p:nvSpPr>
        <p:spPr>
          <a:xfrm>
            <a:off x="1095392" y="1535414"/>
            <a:ext cx="3853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기존에 </a:t>
            </a:r>
            <a:r>
              <a:rPr lang="en-US" altLang="ko-KR" dirty="0">
                <a:solidFill>
                  <a:schemeClr val="accent2"/>
                </a:solidFill>
              </a:rPr>
              <a:t>alpine </a:t>
            </a:r>
            <a:r>
              <a:rPr lang="ko-KR" altLang="en-US" dirty="0">
                <a:solidFill>
                  <a:schemeClr val="accent2"/>
                </a:solidFill>
              </a:rPr>
              <a:t>에 올라간 </a:t>
            </a:r>
            <a:r>
              <a:rPr lang="ko-KR" altLang="en-US" dirty="0" err="1">
                <a:solidFill>
                  <a:schemeClr val="accent2"/>
                </a:solidFill>
              </a:rPr>
              <a:t>톰켓</a:t>
            </a:r>
            <a:r>
              <a:rPr lang="ko-KR" altLang="en-US" dirty="0">
                <a:solidFill>
                  <a:schemeClr val="accent2"/>
                </a:solidFill>
              </a:rPr>
              <a:t> 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92C39-4DE5-1740-97FF-1C2BDFE9AFB4}"/>
              </a:ext>
            </a:extLst>
          </p:cNvPr>
          <p:cNvSpPr/>
          <p:nvPr/>
        </p:nvSpPr>
        <p:spPr>
          <a:xfrm>
            <a:off x="3334187" y="5122893"/>
            <a:ext cx="173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dirty="0">
              <a:solidFill>
                <a:schemeClr val="accent2"/>
              </a:solidFill>
            </a:endParaRPr>
          </a:p>
          <a:p>
            <a:r>
              <a:rPr lang="en" altLang="ko-KR" dirty="0">
                <a:solidFill>
                  <a:schemeClr val="accent2"/>
                </a:solidFill>
              </a:rPr>
              <a:t># 8080</a:t>
            </a:r>
            <a:r>
              <a:rPr lang="ko-KR" altLang="en-US" dirty="0">
                <a:solidFill>
                  <a:schemeClr val="accent2"/>
                </a:solidFill>
              </a:rPr>
              <a:t>포트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9E09D8-885D-8B41-BF8F-6A692D47DD0F}"/>
              </a:ext>
            </a:extLst>
          </p:cNvPr>
          <p:cNvSpPr/>
          <p:nvPr/>
        </p:nvSpPr>
        <p:spPr>
          <a:xfrm>
            <a:off x="844432" y="945606"/>
            <a:ext cx="16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rgbClr val="000000"/>
                </a:solidFill>
                <a:latin typeface="+mj-ea"/>
                <a:ea typeface="+mj-ea"/>
              </a:rPr>
              <a:t>Dockerfile</a:t>
            </a:r>
            <a:r>
              <a:rPr lang="en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생성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3188B5-49E2-8147-BE4A-EEEE5A48DDB4}"/>
              </a:ext>
            </a:extLst>
          </p:cNvPr>
          <p:cNvSpPr/>
          <p:nvPr/>
        </p:nvSpPr>
        <p:spPr>
          <a:xfrm>
            <a:off x="3068991" y="3615513"/>
            <a:ext cx="2198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dirty="0">
              <a:solidFill>
                <a:schemeClr val="accent2"/>
              </a:solidFill>
            </a:endParaRPr>
          </a:p>
          <a:p>
            <a:r>
              <a:rPr lang="en" altLang="ko-KR" dirty="0">
                <a:solidFill>
                  <a:schemeClr val="accent2"/>
                </a:solidFill>
              </a:rPr>
              <a:t># war </a:t>
            </a:r>
            <a:r>
              <a:rPr lang="ko-KR" altLang="en-US" dirty="0">
                <a:solidFill>
                  <a:schemeClr val="accent2"/>
                </a:solidFill>
              </a:rPr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25328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52924E-77CD-D945-813B-76BD78D95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07" y="1669215"/>
            <a:ext cx="8126385" cy="406997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97935B-4023-8F47-8B13-1B86B5A82FDB}"/>
              </a:ext>
            </a:extLst>
          </p:cNvPr>
          <p:cNvSpPr/>
          <p:nvPr/>
        </p:nvSpPr>
        <p:spPr>
          <a:xfrm>
            <a:off x="1415187" y="1118809"/>
            <a:ext cx="559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터미널 화면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도커파일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만들기 위한 파일 세팅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73D9EC-9B27-3B41-97A2-AD80F58C15B1}"/>
              </a:ext>
            </a:extLst>
          </p:cNvPr>
          <p:cNvSpPr/>
          <p:nvPr/>
        </p:nvSpPr>
        <p:spPr>
          <a:xfrm>
            <a:off x="6438605" y="1317068"/>
            <a:ext cx="2073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ko-KR" altLang="en-US" sz="1400" dirty="0" err="1">
                <a:solidFill>
                  <a:schemeClr val="accent2"/>
                </a:solidFill>
              </a:rPr>
              <a:t>도커</a:t>
            </a:r>
            <a:r>
              <a:rPr lang="ko-KR" altLang="en-US" sz="1400" dirty="0">
                <a:solidFill>
                  <a:schemeClr val="accent2"/>
                </a:solidFill>
              </a:rPr>
              <a:t> 파일 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3EC56A-B0F2-C143-88FE-B9683FEA73B0}"/>
              </a:ext>
            </a:extLst>
          </p:cNvPr>
          <p:cNvSpPr/>
          <p:nvPr/>
        </p:nvSpPr>
        <p:spPr>
          <a:xfrm>
            <a:off x="6438605" y="1578678"/>
            <a:ext cx="2073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ko-KR" altLang="en-US" sz="1400" dirty="0">
                <a:solidFill>
                  <a:schemeClr val="accent2"/>
                </a:solidFill>
              </a:rPr>
              <a:t>파일 리스트 확인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DAB8AE-9D24-9448-9E54-4CD84A23B825}"/>
              </a:ext>
            </a:extLst>
          </p:cNvPr>
          <p:cNvSpPr/>
          <p:nvPr/>
        </p:nvSpPr>
        <p:spPr>
          <a:xfrm>
            <a:off x="7262207" y="1971972"/>
            <a:ext cx="2073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ko-KR" altLang="en-US" sz="1400" dirty="0" err="1">
                <a:solidFill>
                  <a:schemeClr val="accent2"/>
                </a:solidFill>
              </a:rPr>
              <a:t>톰켓</a:t>
            </a:r>
            <a:r>
              <a:rPr lang="ko-KR" altLang="en-US" sz="1400" dirty="0">
                <a:solidFill>
                  <a:schemeClr val="accent2"/>
                </a:solidFill>
              </a:rPr>
              <a:t> 설치 경로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90A0CA-0FC1-F941-9CD0-5FD2A127F433}"/>
              </a:ext>
            </a:extLst>
          </p:cNvPr>
          <p:cNvSpPr/>
          <p:nvPr/>
        </p:nvSpPr>
        <p:spPr>
          <a:xfrm>
            <a:off x="7262206" y="2192435"/>
            <a:ext cx="2231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ko-KR" altLang="en-US" sz="1400" dirty="0" err="1">
                <a:solidFill>
                  <a:schemeClr val="accent2"/>
                </a:solidFill>
              </a:rPr>
              <a:t>홈폴더로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err="1">
                <a:solidFill>
                  <a:schemeClr val="accent2"/>
                </a:solidFill>
              </a:rPr>
              <a:t>ROOT.war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복사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FA4B22-CCCE-6E46-A901-C06BABC7C382}"/>
              </a:ext>
            </a:extLst>
          </p:cNvPr>
          <p:cNvSpPr/>
          <p:nvPr/>
        </p:nvSpPr>
        <p:spPr>
          <a:xfrm>
            <a:off x="7183190" y="2521519"/>
            <a:ext cx="2231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en-US" altLang="ko-KR" sz="1400" dirty="0">
                <a:solidFill>
                  <a:schemeClr val="accent2"/>
                </a:solidFill>
              </a:rPr>
              <a:t>conf </a:t>
            </a:r>
            <a:r>
              <a:rPr lang="ko-KR" altLang="en-US" sz="1400" dirty="0">
                <a:solidFill>
                  <a:schemeClr val="accent2"/>
                </a:solidFill>
              </a:rPr>
              <a:t>폴더로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49B57B-6385-DD47-88D0-DD22620489B4}"/>
              </a:ext>
            </a:extLst>
          </p:cNvPr>
          <p:cNvSpPr/>
          <p:nvPr/>
        </p:nvSpPr>
        <p:spPr>
          <a:xfrm>
            <a:off x="7500029" y="3319198"/>
            <a:ext cx="2231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en-US" altLang="ko-KR" sz="1400" dirty="0">
                <a:solidFill>
                  <a:schemeClr val="accent2"/>
                </a:solidFill>
              </a:rPr>
              <a:t>conf </a:t>
            </a:r>
            <a:r>
              <a:rPr lang="ko-KR" altLang="en-US" sz="1400" dirty="0">
                <a:solidFill>
                  <a:schemeClr val="accent2"/>
                </a:solidFill>
              </a:rPr>
              <a:t>폴더 권한 부여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F59E54-C0C0-EE45-8218-6A2005D1E18A}"/>
              </a:ext>
            </a:extLst>
          </p:cNvPr>
          <p:cNvSpPr/>
          <p:nvPr/>
        </p:nvSpPr>
        <p:spPr>
          <a:xfrm>
            <a:off x="7661394" y="4622552"/>
            <a:ext cx="2641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en-US" altLang="ko-KR" sz="1400" dirty="0" err="1">
                <a:solidFill>
                  <a:schemeClr val="accent2"/>
                </a:solidFill>
              </a:rPr>
              <a:t>server.xml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파일 </a:t>
            </a:r>
            <a:r>
              <a:rPr lang="ko-KR" altLang="en-US" sz="1400" dirty="0" err="1">
                <a:solidFill>
                  <a:schemeClr val="accent2"/>
                </a:solidFill>
              </a:rPr>
              <a:t>홈폴더</a:t>
            </a:r>
            <a:r>
              <a:rPr lang="ko-KR" altLang="en-US" sz="1400" dirty="0">
                <a:solidFill>
                  <a:schemeClr val="accent2"/>
                </a:solidFill>
              </a:rPr>
              <a:t> 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88E852-61B0-1C4A-8DC2-022D7AE89BC8}"/>
              </a:ext>
            </a:extLst>
          </p:cNvPr>
          <p:cNvSpPr/>
          <p:nvPr/>
        </p:nvSpPr>
        <p:spPr>
          <a:xfrm>
            <a:off x="7804830" y="4005974"/>
            <a:ext cx="2641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R" sz="1400" dirty="0">
              <a:solidFill>
                <a:schemeClr val="accent2"/>
              </a:solidFill>
            </a:endParaRPr>
          </a:p>
          <a:p>
            <a:r>
              <a:rPr lang="en" altLang="ko-KR" sz="1400" dirty="0">
                <a:solidFill>
                  <a:schemeClr val="accent2"/>
                </a:solidFill>
              </a:rPr>
              <a:t># </a:t>
            </a:r>
            <a:r>
              <a:rPr lang="en-US" altLang="ko-KR" sz="1400" dirty="0" err="1">
                <a:solidFill>
                  <a:schemeClr val="accent2"/>
                </a:solidFill>
              </a:rPr>
              <a:t>server.xml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파일 권한 부여</a:t>
            </a:r>
          </a:p>
        </p:txBody>
      </p:sp>
    </p:spTree>
    <p:extLst>
      <p:ext uri="{BB962C8B-B14F-4D97-AF65-F5344CB8AC3E}">
        <p14:creationId xmlns:p14="http://schemas.microsoft.com/office/powerpoint/2010/main" val="22419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0EDF1-CFEB-1A40-BBB0-EC7819D1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1084903"/>
            <a:ext cx="8200838" cy="54392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1BDA9B-06BD-DB44-AF29-A4652E81D077}"/>
              </a:ext>
            </a:extLst>
          </p:cNvPr>
          <p:cNvSpPr/>
          <p:nvPr/>
        </p:nvSpPr>
        <p:spPr>
          <a:xfrm>
            <a:off x="1069181" y="758985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이미지 빌드하기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241169" y="906903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이미지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확인하기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(docker images)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18743-B209-2749-AA4D-6373034B6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3"/>
          <a:stretch/>
        </p:blipFill>
        <p:spPr>
          <a:xfrm>
            <a:off x="1667061" y="2086909"/>
            <a:ext cx="9207500" cy="6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241169" y="906903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이미지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삭제하기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(docker </a:t>
            </a:r>
            <a:r>
              <a:rPr lang="en-US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rmi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CA7BB-894E-0A47-8A61-6786EAC1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16100"/>
            <a:ext cx="7924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  <a:r>
              <a:rPr lang="en-US" altLang="ko-KR" dirty="0"/>
              <a:t> (</a:t>
            </a:r>
            <a:r>
              <a:rPr lang="en-US" altLang="ko-KR" dirty="0" err="1"/>
              <a:t>Dockerfile</a:t>
            </a:r>
            <a:r>
              <a:rPr lang="en-US" altLang="ko-KR" dirty="0"/>
              <a:t>) </a:t>
            </a:r>
            <a:r>
              <a:rPr lang="ko-KR" altLang="en-US" dirty="0"/>
              <a:t>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48AD01-C945-A64B-A32F-5A9698A2FC20}"/>
              </a:ext>
            </a:extLst>
          </p:cNvPr>
          <p:cNvSpPr/>
          <p:nvPr/>
        </p:nvSpPr>
        <p:spPr>
          <a:xfrm>
            <a:off x="1241169" y="906903"/>
            <a:ext cx="760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도커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이미지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enlo" panose="020B0609030804020204" pitchFamily="49" charset="0"/>
              </a:rPr>
              <a:t>내역 확인하기 </a:t>
            </a:r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(docker image history :IMAGEID)</a:t>
            </a:r>
            <a:endParaRPr lang="en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2E36B-5355-1B4C-9604-AA4FC09B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22" y="1276235"/>
            <a:ext cx="8653556" cy="48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553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943</Words>
  <Application>Microsoft Macintosh PowerPoint</Application>
  <PresentationFormat>와이드스크린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Menlo</vt:lpstr>
      <vt:lpstr>표지</vt:lpstr>
      <vt:lpstr>속지</vt:lpstr>
      <vt:lpstr>PowerPoint 프레젠테이션</vt:lpstr>
      <vt:lpstr>DOCKER 활용하기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  <vt:lpstr>도커 이미지 만들기 (Dockerfile) 및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201</cp:revision>
  <dcterms:created xsi:type="dcterms:W3CDTF">2018-11-30T07:55:16Z</dcterms:created>
  <dcterms:modified xsi:type="dcterms:W3CDTF">2020-01-11T00:25:51Z</dcterms:modified>
</cp:coreProperties>
</file>