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30"/>
  </p:notesMasterIdLst>
  <p:handoutMasterIdLst>
    <p:handoutMasterId r:id="rId31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0" r:id="rId16"/>
    <p:sldId id="332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33" r:id="rId26"/>
    <p:sldId id="334" r:id="rId27"/>
    <p:sldId id="343" r:id="rId28"/>
    <p:sldId id="34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73901" autoAdjust="0"/>
  </p:normalViewPr>
  <p:slideViewPr>
    <p:cSldViewPr snapToGrid="0" showGuides="1">
      <p:cViewPr varScale="1">
        <p:scale>
          <a:sx n="95" d="100"/>
          <a:sy n="95" d="100"/>
        </p:scale>
        <p:origin x="194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api/v1.4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시간에는 </a:t>
            </a:r>
            <a:r>
              <a:rPr kumimoji="1" lang="ko-KR" altLang="en-US" dirty="0" err="1"/>
              <a:t>도커파일을</a:t>
            </a:r>
            <a:r>
              <a:rPr kumimoji="1" lang="ko-KR" altLang="en-US" dirty="0"/>
              <a:t> 이용해서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이미지를 생성하고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서비스에 올려보는 과정을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이번 시간에는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태그를 달고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만든 이미지를 올려보도록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새로운 인스턴스에 한번 만들어진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바로 설치해서 사용이 가능 한지 실습해 보는 시간을 가져보도록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lang="en" altLang="ko-KR" dirty="0">
                <a:hlinkClick r:id="rId3"/>
              </a:rPr>
              <a:t>https://docs.docker.com/engine/api/v1.40/#</a:t>
            </a:r>
            <a:r>
              <a:rPr lang="ko-KR" altLang="en-US" dirty="0"/>
              <a:t>  </a:t>
            </a:r>
            <a:r>
              <a:rPr lang="ko-KR" altLang="en-US" dirty="0" err="1"/>
              <a:t>도커</a:t>
            </a:r>
            <a:r>
              <a:rPr lang="ko-KR" altLang="en-US" dirty="0"/>
              <a:t> 문서를 참고해서 설명을 잠깐 드려보도록 하겠습니다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계정이 생겼으니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유저 이름과 비번을 넣어봅니다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로그인이</a:t>
            </a:r>
            <a:r>
              <a:rPr kumimoji="1" lang="ko-KR" altLang="en-US" dirty="0"/>
              <a:t> 완료 되면 이렇게 </a:t>
            </a:r>
            <a:r>
              <a:rPr kumimoji="1" lang="en-US" altLang="ko-KR" dirty="0"/>
              <a:t>login succeeded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나오게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9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기존에 이미지를 생성한 명칭을 리뷰 </a:t>
            </a:r>
            <a:r>
              <a:rPr kumimoji="1" lang="ko-KR" altLang="en-US" dirty="0" err="1"/>
              <a:t>슬러시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aws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이름을 지었었는데요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한 뒤에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올리기 위해서는</a:t>
            </a:r>
            <a:endParaRPr kumimoji="1" lang="en-US" altLang="ko-KR" dirty="0"/>
          </a:p>
          <a:p>
            <a:r>
              <a:rPr kumimoji="1" lang="ko-KR" altLang="en-US" dirty="0"/>
              <a:t>일종의 규칙이 필요한데요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뒤에 태그 명령어를 쓰고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접속하고 로그인한 </a:t>
            </a:r>
            <a:r>
              <a:rPr kumimoji="1" lang="en-US" altLang="ko-KR" dirty="0"/>
              <a:t>username </a:t>
            </a:r>
            <a:r>
              <a:rPr kumimoji="1" lang="ko-KR" altLang="en-US" dirty="0" err="1"/>
              <a:t>슬러시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올릴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뒤에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정보를 넣어줍니다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푸시를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사용할때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sudo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명령어를 사용하고 올려주시면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로그인 시에 무료인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개인 용으로 올릴 수 있는 것은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계정으로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접속해 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정상적으로 잘 올라갔다면 이렇게 </a:t>
            </a:r>
            <a:r>
              <a:rPr kumimoji="1" lang="en-US" altLang="ko-KR" dirty="0"/>
              <a:t>public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해서 해당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 파일이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정상적으로 올라간 것을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6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생성된 </a:t>
            </a:r>
            <a:r>
              <a:rPr kumimoji="1" lang="en-US" altLang="ko-KR" dirty="0"/>
              <a:t>Repo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클릭해서 해당 설명을 입력하고 </a:t>
            </a:r>
            <a:r>
              <a:rPr kumimoji="1" lang="en-US" altLang="ko-KR" dirty="0"/>
              <a:t>Update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이제 검색에서도 찾아지게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00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패스트</a:t>
            </a:r>
            <a:r>
              <a:rPr kumimoji="1" lang="ko-KR" altLang="en-US" dirty="0"/>
              <a:t> 캠퍼스라는 키워드를 넣었는데요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키워드로 검색을 하면 방금 올린 내용이 나오는걸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9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검색 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들어가 보면 방금 올라간 내용들의 정보가 잘 나와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이제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</a:t>
            </a:r>
            <a:r>
              <a:rPr kumimoji="1" lang="ko-KR" altLang="en-US" dirty="0"/>
              <a:t>로 받을 수 있게 되었습니다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앞서 나온 내용처럼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인스턴스를 하나 더 생성해서 테스트 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물론 테스트이기 때문에 테스트 </a:t>
            </a:r>
            <a:r>
              <a:rPr kumimoji="1" lang="ko-KR" altLang="en-US" dirty="0" err="1"/>
              <a:t>종료후에는</a:t>
            </a:r>
            <a:endParaRPr kumimoji="1" lang="en-US" altLang="ko-KR" dirty="0"/>
          </a:p>
          <a:p>
            <a:r>
              <a:rPr kumimoji="1" lang="ko-KR" altLang="en-US" dirty="0"/>
              <a:t>인스턴스를 종료해주시면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많이 유지할 수록 비용이 많이 </a:t>
            </a:r>
            <a:r>
              <a:rPr kumimoji="1" lang="ko-KR" altLang="en-US" dirty="0" err="1"/>
              <a:t>나올테니까요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2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아무 것도 설치 되지 않은 </a:t>
            </a:r>
            <a:r>
              <a:rPr kumimoji="1" lang="ko-KR" altLang="en-US" dirty="0" err="1"/>
              <a:t>깨긋한</a:t>
            </a:r>
            <a:r>
              <a:rPr kumimoji="1" lang="ko-KR" altLang="en-US" dirty="0"/>
              <a:t> 서버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설치 강의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도커만</a:t>
            </a:r>
            <a:r>
              <a:rPr kumimoji="1" lang="ko-KR" altLang="en-US" dirty="0"/>
              <a:t> 한번 설치해 보도록 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79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앞에 나온 내용처럼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빠르게 설치해봅니다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익숙해져서 금방 설치할 듯싶네요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1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주소와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정보를 넣어줍니다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이미지가 다운 받았다고 나옵니다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이미지스를</a:t>
            </a:r>
            <a:r>
              <a:rPr kumimoji="1" lang="ko-KR" altLang="en-US" dirty="0"/>
              <a:t> 넣어서 이미지 정보를 확인합니다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전에 이미지를 </a:t>
            </a:r>
            <a:r>
              <a:rPr kumimoji="1" lang="ko-KR" altLang="en-US" dirty="0" err="1"/>
              <a:t>실행했던것과</a:t>
            </a:r>
            <a:r>
              <a:rPr kumimoji="1" lang="ko-KR" altLang="en-US" dirty="0"/>
              <a:t> 동일하게 실행을 시켜 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도커가</a:t>
            </a:r>
            <a:r>
              <a:rPr kumimoji="1" lang="ko-KR" altLang="en-US" dirty="0"/>
              <a:t> 올라왔는데요 한번 새로 만든 인스턴스의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주소로 정상적으로 서비스가 올라왔는지 접속해 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93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처음에 바로 되면 좋겠지만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저희는 </a:t>
            </a:r>
            <a:r>
              <a:rPr kumimoji="1" lang="ko-KR" altLang="en-US" dirty="0" err="1"/>
              <a:t>도커내에</a:t>
            </a:r>
            <a:r>
              <a:rPr kumimoji="1" lang="ko-KR" altLang="en-US" dirty="0"/>
              <a:t> 내부 내장 </a:t>
            </a:r>
            <a:r>
              <a:rPr kumimoji="1" lang="en-US" altLang="ko-KR" dirty="0" err="1"/>
              <a:t>mysql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만들지 않았습니다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RDS </a:t>
            </a:r>
            <a:r>
              <a:rPr kumimoji="1" lang="ko-KR" altLang="en-US" dirty="0"/>
              <a:t>에 데이터베이스가 있는 상황이죠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그런데 </a:t>
            </a:r>
            <a:r>
              <a:rPr kumimoji="1" lang="en-US" altLang="ko-KR" dirty="0"/>
              <a:t>RDS </a:t>
            </a:r>
            <a:r>
              <a:rPr kumimoji="1" lang="ko-KR" altLang="en-US" dirty="0"/>
              <a:t>는 모두에게 열려있지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보안 그룹 아이디를 추가해주어야 접속이 가능해 지겠죠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9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이제 보안 그룹의 사용이 익숙해 지셨죠</a:t>
            </a:r>
            <a:r>
              <a:rPr kumimoji="1" lang="en-US" altLang="ko-KR" dirty="0"/>
              <a:t>?!</a:t>
            </a:r>
            <a:r>
              <a:rPr kumimoji="1" lang="ko-KR" altLang="en-US" dirty="0"/>
              <a:t> </a:t>
            </a:r>
            <a:r>
              <a:rPr kumimoji="1" lang="en-US" altLang="ko-KR" dirty="0"/>
              <a:t>Ec2 </a:t>
            </a:r>
            <a:r>
              <a:rPr kumimoji="1" lang="ko-KR" altLang="en-US" dirty="0"/>
              <a:t>에 있는 보안 그룹으로 들어가서 해당 그룹의 명칭을 추가해주시고 저장을 하시면 </a:t>
            </a:r>
            <a:endParaRPr kumimoji="1" lang="en-US" altLang="ko-KR" dirty="0"/>
          </a:p>
          <a:p>
            <a:r>
              <a:rPr kumimoji="1" lang="ko-KR" altLang="en-US" dirty="0"/>
              <a:t>이제 접속 완료입니다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9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 바로 서비스가 올라왔습니다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그간의 노력이 헛되지 않은 느낌입니다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서비스를 생성하고 올리는 것을 </a:t>
            </a:r>
            <a:r>
              <a:rPr kumimoji="1" lang="ko-KR" altLang="en-US" dirty="0" err="1"/>
              <a:t>쉽게할</a:t>
            </a:r>
            <a:r>
              <a:rPr kumimoji="1" lang="ko-KR" altLang="en-US" dirty="0"/>
              <a:t> 수 있게 되었는데요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만약 </a:t>
            </a:r>
            <a:r>
              <a:rPr kumimoji="1" lang="en-US" altLang="ko-KR" dirty="0"/>
              <a:t>RDS</a:t>
            </a:r>
            <a:r>
              <a:rPr kumimoji="1" lang="ko-KR" altLang="en-US" dirty="0"/>
              <a:t>사용하지 않고 내부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사용해서 처리를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그럼 이런 보안 그룹을 연결할 작업도 필요가 없을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단점은 이렇게 해놓는 경우 외부 사용자들은 이것을 다운 받거나 실행을 해본다고 하더라도 테스트를 해볼 수 없겠죠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그럼 </a:t>
            </a:r>
            <a:r>
              <a:rPr kumimoji="1" lang="en-US" altLang="ko-KR" dirty="0"/>
              <a:t>RDS </a:t>
            </a:r>
            <a:r>
              <a:rPr kumimoji="1" lang="ko-KR" altLang="en-US" dirty="0"/>
              <a:t>오픈해 둔다고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쓸데 없는 데이터 낭비가 일어나게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때문에 만약에 다른 사람들이 볼 수 있도록 작업을 </a:t>
            </a:r>
            <a:endParaRPr kumimoji="1" lang="en-US" altLang="ko-KR" dirty="0"/>
          </a:p>
          <a:p>
            <a:r>
              <a:rPr kumimoji="1" lang="ko-KR" altLang="en-US" dirty="0"/>
              <a:t>하기 위해서는 </a:t>
            </a:r>
            <a:r>
              <a:rPr kumimoji="1" lang="en-US" altLang="ko-KR" dirty="0" err="1"/>
              <a:t>mysql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올려두고 접속하는 방식을 사용하면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96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잠깐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다루어 보려고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API </a:t>
            </a:r>
            <a:r>
              <a:rPr kumimoji="1" lang="ko-KR" altLang="en-US" dirty="0"/>
              <a:t>정보가 나와있는 페이지 주소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원격으로 끄거나 킬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몇가지 주요한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정보만 살펴보겠습니다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컨테이너 리스트를 볼 수 있는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정보입니다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컨테이너를 생성할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58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컨테이너를 시작 정지 종료 </a:t>
            </a:r>
            <a:r>
              <a:rPr kumimoji="1" lang="ko-KR" altLang="en-US" dirty="0" err="1"/>
              <a:t>재시작을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리모트로</a:t>
            </a:r>
            <a:r>
              <a:rPr kumimoji="1" lang="ko-KR" altLang="en-US" dirty="0"/>
              <a:t> 실행할 수 있게 해주는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문서에는 더 다양한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들이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리스트는 이정도가 있다는 부분을 확인하고 가면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지라의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에서도 다루었지만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POSTMAN</a:t>
            </a:r>
            <a:r>
              <a:rPr kumimoji="1" lang="ko-KR" altLang="en-US" dirty="0"/>
              <a:t> 을 이용해서 테스트도 가능하겠죠</a:t>
            </a:r>
            <a:r>
              <a:rPr kumimoji="1" lang="en-US" altLang="ko-KR" dirty="0"/>
              <a:t>?!</a:t>
            </a:r>
          </a:p>
          <a:p>
            <a:r>
              <a:rPr kumimoji="1" lang="ko-KR" altLang="en-US" dirty="0" err="1"/>
              <a:t>도커의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종류는 여기까지 다루어 보도록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이상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허브와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에 대해서 다루어 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시간처럼 </a:t>
            </a:r>
            <a:r>
              <a:rPr kumimoji="1" lang="ko-KR" altLang="en-US" dirty="0" err="1"/>
              <a:t>젠킨스에</a:t>
            </a:r>
            <a:r>
              <a:rPr kumimoji="1" lang="ko-KR" altLang="en-US" dirty="0"/>
              <a:t> 연결했던 서버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톰켓이</a:t>
            </a:r>
            <a:r>
              <a:rPr kumimoji="1" lang="ko-KR" altLang="en-US" dirty="0"/>
              <a:t> 설치 되어있고</a:t>
            </a:r>
            <a:r>
              <a:rPr kumimoji="1" lang="en-US" altLang="ko-KR" dirty="0"/>
              <a:t>!</a:t>
            </a:r>
            <a:r>
              <a:rPr kumimoji="1" lang="ko-KR" altLang="en-US" dirty="0"/>
              <a:t> 지난 시간 이미지 빌드를 했던 서버로 접속해 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기존의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프로세의</a:t>
            </a:r>
            <a:r>
              <a:rPr kumimoji="1" lang="ko-KR" altLang="en-US" dirty="0"/>
              <a:t> 확인 명령어로 </a:t>
            </a:r>
            <a:r>
              <a:rPr kumimoji="1" lang="ko-KR" altLang="en-US" dirty="0" err="1"/>
              <a:t>도커가</a:t>
            </a:r>
            <a:r>
              <a:rPr kumimoji="1" lang="ko-KR" altLang="en-US" dirty="0"/>
              <a:t> 잘 떠있는지 확인합니다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7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지난번 학습했던 것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 리스트도 확인합니다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2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올리기 위해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진행해 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명령어에 로그인 명령어를 치면 이렇게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나옵니다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허브에 계정 정보가 있어야 하는데요</a:t>
            </a:r>
            <a:r>
              <a:rPr kumimoji="1" lang="en-US" altLang="ko-KR" dirty="0"/>
              <a:t>~!</a:t>
            </a:r>
            <a:r>
              <a:rPr kumimoji="1" lang="ko-KR" altLang="en-US" dirty="0"/>
              <a:t> 한번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허브로 가보겠습니다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주소는 </a:t>
            </a:r>
            <a:r>
              <a:rPr kumimoji="1" lang="ko-KR" altLang="en-US" dirty="0" err="1"/>
              <a:t>메세지에</a:t>
            </a:r>
            <a:r>
              <a:rPr kumimoji="1" lang="ko-KR" altLang="en-US" dirty="0"/>
              <a:t> 친절하게 나와있네요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한번 접속해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허브 화면입니다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7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로그인 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 이메일 주소를 입력하면 계정을 만들었는지 확인할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계정이 없으면 하단에 </a:t>
            </a:r>
            <a:r>
              <a:rPr kumimoji="1" lang="en-US" altLang="ko-KR" dirty="0"/>
              <a:t>Sign Up</a:t>
            </a:r>
            <a:r>
              <a:rPr kumimoji="1" lang="ko-KR" altLang="en-US" dirty="0"/>
              <a:t> 부분을 클릭합니다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회원 가입 폼이 나오는데요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단순하게 되어있습니다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사용할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그리고 이메일 정보와 패스워드 정보를 기입합니다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이메일까지 인증을 하면 가입이 완료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5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로그인된</a:t>
            </a:r>
            <a:r>
              <a:rPr kumimoji="1" lang="ko-KR" altLang="en-US" dirty="0"/>
              <a:t> 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ocker.com/engine/api/v1.4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" altLang="ko-KR" dirty="0"/>
              <a:t>Docker Hub </a:t>
            </a:r>
          </a:p>
          <a:p>
            <a:r>
              <a:rPr lang="ko-KR" altLang="en-US" dirty="0"/>
              <a:t>    </a:t>
            </a:r>
            <a:r>
              <a:rPr lang="en" altLang="ko-KR" dirty="0"/>
              <a:t>&amp; Docker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로그인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945FA-1A25-6249-B3A4-EE517EDC2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85" y="1806763"/>
            <a:ext cx="9833909" cy="202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8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451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태그 붙이기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도커에</a:t>
            </a:r>
            <a:r>
              <a:rPr lang="ko-KR" altLang="en-US" dirty="0">
                <a:latin typeface="+mj-ea"/>
                <a:ea typeface="+mj-ea"/>
              </a:rPr>
              <a:t> 올리기 </a:t>
            </a:r>
            <a:r>
              <a:rPr lang="en-US" altLang="ko-KR" dirty="0">
                <a:latin typeface="+mj-ea"/>
                <a:ea typeface="+mj-ea"/>
              </a:rPr>
              <a:t>(tag, push)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837FD2-A9EB-034C-8B6E-94496B36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94" y="1708150"/>
            <a:ext cx="10020300" cy="344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451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태그 붙이기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도커에</a:t>
            </a:r>
            <a:r>
              <a:rPr lang="ko-KR" altLang="en-US" dirty="0">
                <a:latin typeface="+mj-ea"/>
                <a:ea typeface="+mj-ea"/>
              </a:rPr>
              <a:t> 올리기 </a:t>
            </a:r>
            <a:r>
              <a:rPr lang="en-US" altLang="ko-KR" dirty="0">
                <a:latin typeface="+mj-ea"/>
                <a:ea typeface="+mj-ea"/>
              </a:rPr>
              <a:t>(tag, push)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B21D5-887C-A14E-A59A-81EEDDDAF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" y="1810107"/>
            <a:ext cx="10336306" cy="3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설명 추가 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5BCB3-5397-0349-97A5-1452E3FA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1" y="1368007"/>
            <a:ext cx="7853259" cy="47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검색하기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61F07-4A1C-8640-92E1-251EF166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9" y="2426751"/>
            <a:ext cx="7153835" cy="3543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8CE160-810B-D841-8B2F-198573DC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06" y="1670206"/>
            <a:ext cx="4619705" cy="211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71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D8E02-3A36-6042-B734-25CD9284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7" y="1482026"/>
            <a:ext cx="7498851" cy="45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설치후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실행해보기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EE34D-EC0B-2D46-BC7D-A908537C5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" y="1690136"/>
            <a:ext cx="9838650" cy="30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인스턴스 설치 후 터미널 접속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A772C0-9A45-524F-974F-43CB95B7C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152650"/>
            <a:ext cx="749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41000-C20D-7A45-8160-959EB286CD80}"/>
              </a:ext>
            </a:extLst>
          </p:cNvPr>
          <p:cNvSpPr/>
          <p:nvPr/>
        </p:nvSpPr>
        <p:spPr>
          <a:xfrm>
            <a:off x="2349500" y="1630213"/>
            <a:ext cx="26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yum install docker-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46B425-0A05-B64C-A99F-400DB4D2FE00}"/>
              </a:ext>
            </a:extLst>
          </p:cNvPr>
          <p:cNvSpPr/>
          <p:nvPr/>
        </p:nvSpPr>
        <p:spPr>
          <a:xfrm>
            <a:off x="2349500" y="2690335"/>
            <a:ext cx="526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+mn-ea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+mn-ea"/>
              </a:rPr>
              <a:t>setfacl</a:t>
            </a:r>
            <a:r>
              <a:rPr lang="en" altLang="ko-KR" dirty="0">
                <a:solidFill>
                  <a:srgbClr val="000000"/>
                </a:solidFill>
                <a:latin typeface="+mn-ea"/>
              </a:rPr>
              <a:t> -m user:ec2-user:rw /var/run/</a:t>
            </a:r>
            <a:r>
              <a:rPr lang="en" altLang="ko-KR" dirty="0" err="1">
                <a:solidFill>
                  <a:srgbClr val="000000"/>
                </a:solidFill>
                <a:latin typeface="+mn-ea"/>
              </a:rPr>
              <a:t>docker.sock</a:t>
            </a:r>
            <a:endParaRPr lang="en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CF3667-FBEC-4148-ABD0-BF2E522025F6}"/>
              </a:ext>
            </a:extLst>
          </p:cNvPr>
          <p:cNvSpPr/>
          <p:nvPr/>
        </p:nvSpPr>
        <p:spPr>
          <a:xfrm>
            <a:off x="2349500" y="2160274"/>
            <a:ext cx="27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+mj-ea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+mj-ea"/>
              </a:rPr>
              <a:t>systemctl</a:t>
            </a:r>
            <a:r>
              <a:rPr lang="en" altLang="ko-KR" dirty="0">
                <a:solidFill>
                  <a:srgbClr val="000000"/>
                </a:solidFill>
                <a:latin typeface="+mj-ea"/>
              </a:rPr>
              <a:t> start docker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4DA2D6-1F3F-B546-9169-5C336695A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3" y="3483273"/>
            <a:ext cx="9196668" cy="958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58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이미지 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41000-C20D-7A45-8160-959EB286CD80}"/>
              </a:ext>
            </a:extLst>
          </p:cNvPr>
          <p:cNvSpPr/>
          <p:nvPr/>
        </p:nvSpPr>
        <p:spPr>
          <a:xfrm>
            <a:off x="2349500" y="1630213"/>
            <a:ext cx="341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docker pull </a:t>
            </a:r>
            <a:r>
              <a:rPr lang="en" altLang="ko-KR" dirty="0" err="1"/>
              <a:t>bloodjino</a:t>
            </a:r>
            <a:r>
              <a:rPr lang="en" altLang="ko-KR" dirty="0"/>
              <a:t>/review:0.0.1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11A4D-ABC9-2945-8F79-254801AD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261751"/>
            <a:ext cx="7988300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0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이미지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441000-C20D-7A45-8160-959EB286CD80}"/>
              </a:ext>
            </a:extLst>
          </p:cNvPr>
          <p:cNvSpPr/>
          <p:nvPr/>
        </p:nvSpPr>
        <p:spPr>
          <a:xfrm>
            <a:off x="2349500" y="1630213"/>
            <a:ext cx="153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docker </a:t>
            </a:r>
            <a:r>
              <a:rPr lang="en-US" altLang="ko-KR" dirty="0"/>
              <a:t>images</a:t>
            </a:r>
            <a:endParaRPr lang="en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7D2AE7-90B7-6445-9413-922C99621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321674"/>
            <a:ext cx="8813800" cy="74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17565-943E-3B45-BF7D-A4AE2E5A2DD7}"/>
              </a:ext>
            </a:extLst>
          </p:cNvPr>
          <p:cNvSpPr/>
          <p:nvPr/>
        </p:nvSpPr>
        <p:spPr>
          <a:xfrm>
            <a:off x="1069180" y="3359142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이미지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5FE46-05BC-ED44-9E9B-1EB46EEABA20}"/>
              </a:ext>
            </a:extLst>
          </p:cNvPr>
          <p:cNvSpPr/>
          <p:nvPr/>
        </p:nvSpPr>
        <p:spPr>
          <a:xfrm>
            <a:off x="1616635" y="4050603"/>
            <a:ext cx="543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docker run --rm -d -p 8080:8080  </a:t>
            </a:r>
            <a:r>
              <a:rPr lang="en-US" altLang="ko-KR" dirty="0" err="1"/>
              <a:t>bloodjino</a:t>
            </a:r>
            <a:r>
              <a:rPr lang="en-US" altLang="ko-KR" dirty="0"/>
              <a:t>/review:0.0.1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C724D4-7F4B-144A-8123-799B0618F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5" y="4630140"/>
            <a:ext cx="8318500" cy="58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85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서비스 접속 </a:t>
            </a:r>
            <a:r>
              <a:rPr lang="en-US" altLang="ko-KR" dirty="0">
                <a:latin typeface="+mj-ea"/>
                <a:ea typeface="+mj-ea"/>
              </a:rPr>
              <a:t>RDS </a:t>
            </a:r>
            <a:r>
              <a:rPr lang="ko-KR" altLang="en-US" dirty="0">
                <a:latin typeface="+mj-ea"/>
                <a:ea typeface="+mj-ea"/>
              </a:rPr>
              <a:t>권한 설정 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8D2886-65DF-A44C-9998-0B7BAA6AF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" y="1690136"/>
            <a:ext cx="10930267" cy="27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621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RDS &gt; </a:t>
            </a:r>
            <a:r>
              <a:rPr lang="ko-KR" altLang="en-US" dirty="0">
                <a:latin typeface="+mj-ea"/>
                <a:ea typeface="+mj-ea"/>
              </a:rPr>
              <a:t>데이터베이스 선택 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보안 그룹 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EC2 </a:t>
            </a:r>
            <a:r>
              <a:rPr lang="ko-KR" altLang="en-US" dirty="0">
                <a:latin typeface="+mj-ea"/>
                <a:ea typeface="+mj-ea"/>
              </a:rPr>
              <a:t>보안 그룹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E1CDF-55A0-5446-B1E9-0563EF221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7" y="1368007"/>
            <a:ext cx="9421906" cy="48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32685-71F6-2449-AAF2-8EA808770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76" y="826656"/>
            <a:ext cx="9919447" cy="5204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58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API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A2BAF-F746-BE4D-ADD0-2EFDA6529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74" y="1465730"/>
            <a:ext cx="7857231" cy="41687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9D9B57-390F-B442-A618-B3A02B2E1F7C}"/>
              </a:ext>
            </a:extLst>
          </p:cNvPr>
          <p:cNvSpPr/>
          <p:nvPr/>
        </p:nvSpPr>
        <p:spPr>
          <a:xfrm>
            <a:off x="2244793" y="998675"/>
            <a:ext cx="436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hlinkClick r:id="rId4"/>
              </a:rPr>
              <a:t>https://docs.docker.com/engine/api/v1.40/#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7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4F7CB-C979-314F-8B86-52AF5C2C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65" y="1199623"/>
            <a:ext cx="4363702" cy="51473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58A187-4571-7A49-B145-F23EA9FF3193}"/>
              </a:ext>
            </a:extLst>
          </p:cNvPr>
          <p:cNvSpPr/>
          <p:nvPr/>
        </p:nvSpPr>
        <p:spPr>
          <a:xfrm>
            <a:off x="1202422" y="1014957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컨테이너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0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58A187-4571-7A49-B145-F23EA9FF3193}"/>
              </a:ext>
            </a:extLst>
          </p:cNvPr>
          <p:cNvSpPr/>
          <p:nvPr/>
        </p:nvSpPr>
        <p:spPr>
          <a:xfrm>
            <a:off x="1202422" y="1014957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컨테이너 생성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B87871-305A-BC4D-946D-B93EEAA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61" y="1014957"/>
            <a:ext cx="4115156" cy="54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58A187-4571-7A49-B145-F23EA9FF3193}"/>
              </a:ext>
            </a:extLst>
          </p:cNvPr>
          <p:cNvSpPr/>
          <p:nvPr/>
        </p:nvSpPr>
        <p:spPr>
          <a:xfrm>
            <a:off x="1202422" y="1014957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컨테이너 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재시작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F73CE-534D-994E-B1AF-9BA87477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70" y="1438077"/>
            <a:ext cx="3347148" cy="2189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91CA6D-2C00-0D43-9DD7-751F6256D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85" y="3843700"/>
            <a:ext cx="3347147" cy="1925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497E48-00FB-3E46-8600-4DC96DAE6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70" y="3787326"/>
            <a:ext cx="3202854" cy="2078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E7E976-FA58-CA49-B301-BFD6CCB44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85" y="1463681"/>
            <a:ext cx="3347147" cy="2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F86774-8D0C-3E46-9062-71BBDD322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28" y="945630"/>
            <a:ext cx="9012144" cy="4966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프로세스 기동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EFD7B-CC4F-DE49-BC3D-187252CB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85" y="1891180"/>
            <a:ext cx="9657229" cy="2111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5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이미지 리스트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8EB25-BCCF-6E45-ACFA-67D286318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9" y="1690136"/>
            <a:ext cx="10756900" cy="119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22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E2650D-21BB-CA47-A81B-A14F0E105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591235"/>
            <a:ext cx="10756900" cy="1066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F6848-072A-F449-837A-06BCCCEB9B81}"/>
              </a:ext>
            </a:extLst>
          </p:cNvPr>
          <p:cNvSpPr/>
          <p:nvPr/>
        </p:nvSpPr>
        <p:spPr>
          <a:xfrm>
            <a:off x="1064192" y="2696597"/>
            <a:ext cx="406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허브 주소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https://</a:t>
            </a:r>
            <a:r>
              <a:rPr lang="en-US" altLang="ko-KR" dirty="0" err="1">
                <a:latin typeface="+mj-ea"/>
                <a:ea typeface="+mj-ea"/>
              </a:rPr>
              <a:t>hub.docker.com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38F7F-DB01-484D-BE24-597542D4F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3" y="2696597"/>
            <a:ext cx="4978935" cy="3206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03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30D3C0-9E87-CD47-93CD-F6F0F4278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53" y="1421128"/>
            <a:ext cx="6509497" cy="443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24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로그인 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회원 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F0682-AAF5-C040-BBE0-B5EDA8AD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3" y="1690136"/>
            <a:ext cx="3965995" cy="3671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10AB0C-C149-B94F-B11D-0DC9C1024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07" y="1374129"/>
            <a:ext cx="3845982" cy="4303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" altLang="ko-KR" dirty="0"/>
              <a:t>Docker Hub &amp; Docker API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00E68-732B-1040-B228-CFD1EA6980D4}"/>
              </a:ext>
            </a:extLst>
          </p:cNvPr>
          <p:cNvSpPr/>
          <p:nvPr/>
        </p:nvSpPr>
        <p:spPr>
          <a:xfrm>
            <a:off x="1069181" y="998675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도커</a:t>
            </a:r>
            <a:r>
              <a:rPr lang="ko-KR" altLang="en-US" dirty="0">
                <a:latin typeface="+mj-ea"/>
                <a:ea typeface="+mj-ea"/>
              </a:rPr>
              <a:t> 로그인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90018-CC97-3648-95E0-2127DCD26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9" y="1368007"/>
            <a:ext cx="7781375" cy="458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837223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1148</Words>
  <Application>Microsoft Macintosh PowerPoint</Application>
  <PresentationFormat>와이드스크린</PresentationFormat>
  <Paragraphs>191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표지</vt:lpstr>
      <vt:lpstr>속지</vt:lpstr>
      <vt:lpstr>PowerPoint 프레젠테이션</vt:lpstr>
      <vt:lpstr>DOCKER 활용하기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  <vt:lpstr>Docker Hub &amp; Docker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203</cp:revision>
  <dcterms:created xsi:type="dcterms:W3CDTF">2018-11-30T07:55:16Z</dcterms:created>
  <dcterms:modified xsi:type="dcterms:W3CDTF">2020-01-11T04:55:49Z</dcterms:modified>
</cp:coreProperties>
</file>