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/>
              <p:cNvSpPr/>
              <p:nvPr/>
            </p:nvSpPr>
            <p:spPr>
              <a:xfrm>
                <a:off x="775335" y="1172845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35" y="1172845"/>
                <a:ext cx="720000" cy="720000"/>
              </a:xfrm>
              <a:prstGeom prst="ellipse">
                <a:avLst/>
              </a:prstGeom>
              <a:blipFill rotWithShape="1">
                <a:blip r:embed="rId1"/>
                <a:stretch>
                  <a:fillRect l="-970" t="-970" r="-806" b="-80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2460625" y="1533525"/>
            <a:ext cx="791845" cy="791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460625" y="2686050"/>
            <a:ext cx="791845" cy="791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60625" y="3838575"/>
            <a:ext cx="791845" cy="791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30040" y="1892935"/>
            <a:ext cx="791845" cy="791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130040" y="3620770"/>
            <a:ext cx="791845" cy="791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80" y="2945765"/>
            <a:ext cx="352425" cy="314325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5703570" y="2686685"/>
            <a:ext cx="791845" cy="791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椭圆 39"/>
              <p:cNvSpPr/>
              <p:nvPr/>
            </p:nvSpPr>
            <p:spPr>
              <a:xfrm>
                <a:off x="775335" y="2219870"/>
                <a:ext cx="720000" cy="7194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0" name="椭圆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35" y="2219870"/>
                <a:ext cx="720000" cy="719455"/>
              </a:xfrm>
              <a:prstGeom prst="ellipse">
                <a:avLst/>
              </a:prstGeom>
              <a:blipFill rotWithShape="1">
                <a:blip r:embed="rId3"/>
                <a:stretch>
                  <a:fillRect l="-970" t="-958" r="-806" b="-807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椭圆 40"/>
              <p:cNvSpPr/>
              <p:nvPr/>
            </p:nvSpPr>
            <p:spPr>
              <a:xfrm>
                <a:off x="775335" y="3266350"/>
                <a:ext cx="720000" cy="7194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1" name="椭圆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35" y="3266350"/>
                <a:ext cx="720000" cy="719455"/>
              </a:xfrm>
              <a:prstGeom prst="ellipse">
                <a:avLst/>
              </a:prstGeom>
              <a:blipFill rotWithShape="1">
                <a:blip r:embed="rId4"/>
                <a:stretch>
                  <a:fillRect l="-970" t="-958" r="-806" b="-807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椭圆 41"/>
              <p:cNvSpPr/>
              <p:nvPr/>
            </p:nvSpPr>
            <p:spPr>
              <a:xfrm>
                <a:off x="775335" y="4312830"/>
                <a:ext cx="720000" cy="7194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2" name="椭圆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35" y="4312830"/>
                <a:ext cx="720000" cy="719455"/>
              </a:xfrm>
              <a:prstGeom prst="ellipse">
                <a:avLst/>
              </a:prstGeom>
              <a:blipFill rotWithShape="1">
                <a:blip r:embed="rId5"/>
                <a:stretch>
                  <a:fillRect l="-970" t="-958" r="-806" b="-807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>
            <a:stCxn id="4" idx="6"/>
            <a:endCxn id="16" idx="2"/>
          </p:cNvCxnSpPr>
          <p:nvPr/>
        </p:nvCxnSpPr>
        <p:spPr>
          <a:xfrm>
            <a:off x="1495425" y="1543685"/>
            <a:ext cx="965200" cy="396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6"/>
          </p:cNvCxnSpPr>
          <p:nvPr/>
        </p:nvCxnSpPr>
        <p:spPr>
          <a:xfrm flipV="1">
            <a:off x="1495425" y="1966595"/>
            <a:ext cx="918845" cy="624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1" idx="6"/>
            <a:endCxn id="16" idx="2"/>
          </p:cNvCxnSpPr>
          <p:nvPr/>
        </p:nvCxnSpPr>
        <p:spPr>
          <a:xfrm flipV="1">
            <a:off x="1495425" y="1940560"/>
            <a:ext cx="965200" cy="1696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2" idx="6"/>
          </p:cNvCxnSpPr>
          <p:nvPr/>
        </p:nvCxnSpPr>
        <p:spPr>
          <a:xfrm flipV="1">
            <a:off x="1495425" y="2010410"/>
            <a:ext cx="951865" cy="2673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" idx="6"/>
            <a:endCxn id="17" idx="2"/>
          </p:cNvCxnSpPr>
          <p:nvPr/>
        </p:nvCxnSpPr>
        <p:spPr>
          <a:xfrm>
            <a:off x="1495425" y="1543685"/>
            <a:ext cx="965200" cy="154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6"/>
          </p:cNvCxnSpPr>
          <p:nvPr/>
        </p:nvCxnSpPr>
        <p:spPr>
          <a:xfrm>
            <a:off x="1495425" y="2590800"/>
            <a:ext cx="918845" cy="483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505585" y="3082290"/>
            <a:ext cx="955040" cy="522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2" idx="6"/>
            <a:endCxn id="17" idx="2"/>
          </p:cNvCxnSpPr>
          <p:nvPr/>
        </p:nvCxnSpPr>
        <p:spPr>
          <a:xfrm flipV="1">
            <a:off x="1495425" y="3093085"/>
            <a:ext cx="965200" cy="159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" idx="6"/>
            <a:endCxn id="19" idx="2"/>
          </p:cNvCxnSpPr>
          <p:nvPr/>
        </p:nvCxnSpPr>
        <p:spPr>
          <a:xfrm>
            <a:off x="1495425" y="1543685"/>
            <a:ext cx="965200" cy="2701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494790" y="2608580"/>
            <a:ext cx="941070" cy="16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1" idx="6"/>
            <a:endCxn id="19" idx="2"/>
          </p:cNvCxnSpPr>
          <p:nvPr/>
        </p:nvCxnSpPr>
        <p:spPr>
          <a:xfrm>
            <a:off x="1495425" y="3637280"/>
            <a:ext cx="965200" cy="608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1505585" y="4234815"/>
            <a:ext cx="955040" cy="422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252470" y="1929765"/>
            <a:ext cx="877570" cy="359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277870" y="1976755"/>
            <a:ext cx="852170" cy="2040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3252470" y="2289175"/>
            <a:ext cx="877570" cy="793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252470" y="3082290"/>
            <a:ext cx="877570" cy="934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252470" y="2386965"/>
            <a:ext cx="900000" cy="1847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3247390" y="4015105"/>
            <a:ext cx="900000" cy="208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921885" y="2289175"/>
            <a:ext cx="781685" cy="793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921885" y="3074035"/>
            <a:ext cx="781685" cy="934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1985" y="481965"/>
            <a:ext cx="1040765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输入层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98700" y="481965"/>
            <a:ext cx="1040765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隐藏层</a:t>
            </a:r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endParaRPr lang="en-US" altLang="zh-CN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55415" y="481965"/>
            <a:ext cx="1040765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隐藏层</a:t>
            </a:r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endParaRPr lang="en-US" altLang="zh-CN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12130" y="481965"/>
            <a:ext cx="1040765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输出层</a:t>
            </a:r>
            <a:endParaRPr lang="zh-CN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810" y="1764665"/>
            <a:ext cx="612000" cy="32400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300" y="2927350"/>
            <a:ext cx="612000" cy="30903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255" y="4093210"/>
            <a:ext cx="612000" cy="32400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4015" y="2179955"/>
            <a:ext cx="684000" cy="19744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2905" y="3917950"/>
            <a:ext cx="684000" cy="1983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9405" y="3637280"/>
            <a:ext cx="146685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67740" y="302260"/>
            <a:ext cx="47815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\left.\begin{matrix}</a:t>
            </a:r>
            <a:endParaRPr lang="zh-CN" altLang="en-US" sz="1200"/>
          </a:p>
          <a:p>
            <a:r>
              <a:rPr lang="zh-CN" altLang="en-US" sz="1200"/>
              <a:t>\underbrace{\pmb {w}^T_{11} \pmb {x}}_{h_{11}}</a:t>
            </a:r>
            <a:endParaRPr lang="zh-CN" altLang="en-US" sz="1200"/>
          </a:p>
          <a:p>
            <a:r>
              <a:rPr lang="zh-CN" altLang="en-US" sz="1200"/>
              <a:t>\end{matrix}\right| \sigma ({h_{11}})  \\ \\ \\</a:t>
            </a:r>
            <a:endParaRPr lang="zh-CN" altLang="en-US" sz="1200"/>
          </a:p>
          <a:p>
            <a:r>
              <a:rPr lang="zh-CN" altLang="en-US" sz="1200"/>
              <a:t>\left.\begin{matrix}</a:t>
            </a:r>
            <a:endParaRPr lang="zh-CN" altLang="en-US" sz="1200"/>
          </a:p>
          <a:p>
            <a:r>
              <a:rPr lang="zh-CN" altLang="en-US" sz="1200"/>
              <a:t>\underbrace{\pmb {w}^T_{12} \pmb {x}}_{h_{12}}</a:t>
            </a:r>
            <a:endParaRPr lang="zh-CN" altLang="en-US" sz="1200"/>
          </a:p>
          <a:p>
            <a:r>
              <a:rPr lang="zh-CN" altLang="en-US" sz="1200"/>
              <a:t>\end{matrix}\right| \sigma ({h_{12}}) \\ \\ \\</a:t>
            </a:r>
            <a:endParaRPr lang="zh-CN" altLang="en-US" sz="1200"/>
          </a:p>
          <a:p>
            <a:r>
              <a:rPr lang="zh-CN" altLang="en-US" sz="1200"/>
              <a:t>\left.\begin{matrix}</a:t>
            </a:r>
            <a:endParaRPr lang="zh-CN" altLang="en-US" sz="1200"/>
          </a:p>
          <a:p>
            <a:r>
              <a:rPr lang="zh-CN" altLang="en-US" sz="1200"/>
              <a:t>\underbrace{\pmb {w}^T_{13} \pmb {x}}_{h_{13}}</a:t>
            </a:r>
            <a:endParaRPr lang="zh-CN" altLang="en-US" sz="1200"/>
          </a:p>
          <a:p>
            <a:r>
              <a:rPr lang="zh-CN" altLang="en-US" sz="1200"/>
              <a:t>\end{matrix}\right| \sigma ({h_{13}}) \\ \\  \\</a:t>
            </a:r>
            <a:endParaRPr lang="zh-CN" altLang="en-US" sz="1200"/>
          </a:p>
          <a:p>
            <a:r>
              <a:rPr lang="zh-CN" altLang="en-US" sz="1200"/>
              <a:t>h_{21} = \pmb {w}^T_{21} \pmb {h_1} \\ \\  </a:t>
            </a:r>
            <a:endParaRPr lang="zh-CN" altLang="en-US" sz="1200"/>
          </a:p>
          <a:p>
            <a:r>
              <a:rPr lang="zh-CN" altLang="en-US" sz="1200"/>
              <a:t>h_{22} =  \pmb {w}^T_{22} \pmb {h_2}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967740" y="2887345"/>
            <a:ext cx="495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\hat{y} = h_2 =  h_{21} +  h_{22}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演示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Cambria Math</vt:lpstr>
      <vt:lpstr>仿宋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aidway</dc:creator>
  <cp:lastModifiedBy>aidway</cp:lastModifiedBy>
  <cp:revision>9</cp:revision>
  <dcterms:created xsi:type="dcterms:W3CDTF">2021-05-27T07:05:00Z</dcterms:created>
  <dcterms:modified xsi:type="dcterms:W3CDTF">2021-05-27T08:06:25Z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D2E4E95DFB5940DF80A1283651CE28D1</vt:lpwstr>
  </property>
  <property fmtid="{D5CDD505-2E9C-101B-9397-08002B2CF9AE}" pid="3" name="KSOProductBuildVer">
    <vt:lpwstr>2052-11.1.0.10495</vt:lpwstr>
  </property>
</Properties>
</file>