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6.png"/><Relationship Id="rId10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31975" y="1789430"/>
            <a:ext cx="8014335" cy="27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23415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23415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63175" y="1992630"/>
            <a:ext cx="719455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6317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26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0700" y="199263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7070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05570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0557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>
            <a:off x="228346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22675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6740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2643505" y="2352675"/>
            <a:ext cx="619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8" idx="2"/>
          </p:cNvCxnSpPr>
          <p:nvPr/>
        </p:nvCxnSpPr>
        <p:spPr>
          <a:xfrm>
            <a:off x="3982720" y="2352675"/>
            <a:ext cx="54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54" t="-155" r="15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7" t="-155" r="14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48" t="-155" r="14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5521960" y="1995805"/>
            <a:ext cx="719455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4978400" y="235902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3895" y="2102485"/>
            <a:ext cx="68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245225" y="235267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52" t="-155" r="15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7609840" y="2352675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21955" y="210248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529955" y="235585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37" t="-155" r="13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44" t="-155" r="14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7244715" y="271145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3704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1755" y="257810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马尔可夫模型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71955" y="1789430"/>
            <a:ext cx="4909185" cy="27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23415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23415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63175" y="1992630"/>
            <a:ext cx="719455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6317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26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0700" y="199263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7070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05570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0557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>
            <a:off x="228346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22675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6740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2643505" y="2352675"/>
            <a:ext cx="619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8" idx="2"/>
          </p:cNvCxnSpPr>
          <p:nvPr/>
        </p:nvCxnSpPr>
        <p:spPr>
          <a:xfrm>
            <a:off x="3982720" y="2352675"/>
            <a:ext cx="54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54" t="-155" r="15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7" t="-155" r="14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48" t="-155" r="14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5521960" y="1995805"/>
            <a:ext cx="719455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4978400" y="235902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3895" y="2102485"/>
            <a:ext cx="68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245225" y="235267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52" t="-155" r="15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7609840" y="2352675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21955" y="210248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529955" y="235585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37" t="-155" r="13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44" t="-155" r="14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7244715" y="271145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3704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1755" y="257810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齐次马尔可夫性假设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任意多边形 13"/>
          <p:cNvSpPr/>
          <p:nvPr/>
        </p:nvSpPr>
        <p:spPr>
          <a:xfrm>
            <a:off x="1659255" y="1723390"/>
            <a:ext cx="6090285" cy="2886075"/>
          </a:xfrm>
          <a:custGeom>
            <a:avLst/>
            <a:gdLst>
              <a:gd name="connisteX0" fmla="*/ 210185 w 6280785"/>
              <a:gd name="connsiteY0" fmla="*/ 230505 h 3256280"/>
              <a:gd name="connisteX1" fmla="*/ 220345 w 6280785"/>
              <a:gd name="connsiteY1" fmla="*/ 310515 h 3256280"/>
              <a:gd name="connisteX2" fmla="*/ 220345 w 6280785"/>
              <a:gd name="connsiteY2" fmla="*/ 381000 h 3256280"/>
              <a:gd name="connisteX3" fmla="*/ 220345 w 6280785"/>
              <a:gd name="connsiteY3" fmla="*/ 450850 h 3256280"/>
              <a:gd name="connisteX4" fmla="*/ 200025 w 6280785"/>
              <a:gd name="connsiteY4" fmla="*/ 521335 h 3256280"/>
              <a:gd name="connisteX5" fmla="*/ 200025 w 6280785"/>
              <a:gd name="connsiteY5" fmla="*/ 591185 h 3256280"/>
              <a:gd name="connisteX6" fmla="*/ 189865 w 6280785"/>
              <a:gd name="connsiteY6" fmla="*/ 661670 h 3256280"/>
              <a:gd name="connisteX7" fmla="*/ 189865 w 6280785"/>
              <a:gd name="connsiteY7" fmla="*/ 731520 h 3256280"/>
              <a:gd name="connisteX8" fmla="*/ 189865 w 6280785"/>
              <a:gd name="connsiteY8" fmla="*/ 801370 h 3256280"/>
              <a:gd name="connisteX9" fmla="*/ 189865 w 6280785"/>
              <a:gd name="connsiteY9" fmla="*/ 871855 h 3256280"/>
              <a:gd name="connisteX10" fmla="*/ 180340 w 6280785"/>
              <a:gd name="connsiteY10" fmla="*/ 941705 h 3256280"/>
              <a:gd name="connisteX11" fmla="*/ 170180 w 6280785"/>
              <a:gd name="connsiteY11" fmla="*/ 1012190 h 3256280"/>
              <a:gd name="connisteX12" fmla="*/ 149860 w 6280785"/>
              <a:gd name="connsiteY12" fmla="*/ 1102360 h 3256280"/>
              <a:gd name="connisteX13" fmla="*/ 139700 w 6280785"/>
              <a:gd name="connsiteY13" fmla="*/ 1172210 h 3256280"/>
              <a:gd name="connisteX14" fmla="*/ 130175 w 6280785"/>
              <a:gd name="connsiteY14" fmla="*/ 1242695 h 3256280"/>
              <a:gd name="connisteX15" fmla="*/ 120015 w 6280785"/>
              <a:gd name="connsiteY15" fmla="*/ 1312545 h 3256280"/>
              <a:gd name="connisteX16" fmla="*/ 99695 w 6280785"/>
              <a:gd name="connsiteY16" fmla="*/ 1382395 h 3256280"/>
              <a:gd name="connisteX17" fmla="*/ 59690 w 6280785"/>
              <a:gd name="connsiteY17" fmla="*/ 1472565 h 3256280"/>
              <a:gd name="connisteX18" fmla="*/ 40005 w 6280785"/>
              <a:gd name="connsiteY18" fmla="*/ 1553210 h 3256280"/>
              <a:gd name="connisteX19" fmla="*/ 19685 w 6280785"/>
              <a:gd name="connsiteY19" fmla="*/ 1633220 h 3256280"/>
              <a:gd name="connisteX20" fmla="*/ 9525 w 6280785"/>
              <a:gd name="connsiteY20" fmla="*/ 1713230 h 3256280"/>
              <a:gd name="connisteX21" fmla="*/ 0 w 6280785"/>
              <a:gd name="connsiteY21" fmla="*/ 1813560 h 3256280"/>
              <a:gd name="connisteX22" fmla="*/ 0 w 6280785"/>
              <a:gd name="connsiteY22" fmla="*/ 1883410 h 3256280"/>
              <a:gd name="connisteX23" fmla="*/ 0 w 6280785"/>
              <a:gd name="connsiteY23" fmla="*/ 1964055 h 3256280"/>
              <a:gd name="connisteX24" fmla="*/ 0 w 6280785"/>
              <a:gd name="connsiteY24" fmla="*/ 2033905 h 3256280"/>
              <a:gd name="connisteX25" fmla="*/ 0 w 6280785"/>
              <a:gd name="connsiteY25" fmla="*/ 2113915 h 3256280"/>
              <a:gd name="connisteX26" fmla="*/ 0 w 6280785"/>
              <a:gd name="connsiteY26" fmla="*/ 2193925 h 3256280"/>
              <a:gd name="connisteX27" fmla="*/ 19685 w 6280785"/>
              <a:gd name="connsiteY27" fmla="*/ 2274570 h 3256280"/>
              <a:gd name="connisteX28" fmla="*/ 19685 w 6280785"/>
              <a:gd name="connsiteY28" fmla="*/ 2344420 h 3256280"/>
              <a:gd name="connisteX29" fmla="*/ 19685 w 6280785"/>
              <a:gd name="connsiteY29" fmla="*/ 2414270 h 3256280"/>
              <a:gd name="connisteX30" fmla="*/ 19685 w 6280785"/>
              <a:gd name="connsiteY30" fmla="*/ 2484755 h 3256280"/>
              <a:gd name="connisteX31" fmla="*/ 19685 w 6280785"/>
              <a:gd name="connsiteY31" fmla="*/ 2554605 h 3256280"/>
              <a:gd name="connisteX32" fmla="*/ 19685 w 6280785"/>
              <a:gd name="connsiteY32" fmla="*/ 2625090 h 3256280"/>
              <a:gd name="connisteX33" fmla="*/ 49530 w 6280785"/>
              <a:gd name="connsiteY33" fmla="*/ 2705100 h 3256280"/>
              <a:gd name="connisteX34" fmla="*/ 99695 w 6280785"/>
              <a:gd name="connsiteY34" fmla="*/ 2774950 h 3256280"/>
              <a:gd name="connisteX35" fmla="*/ 139700 w 6280785"/>
              <a:gd name="connsiteY35" fmla="*/ 2845435 h 3256280"/>
              <a:gd name="connisteX36" fmla="*/ 180340 w 6280785"/>
              <a:gd name="connsiteY36" fmla="*/ 2915285 h 3256280"/>
              <a:gd name="connisteX37" fmla="*/ 260350 w 6280785"/>
              <a:gd name="connsiteY37" fmla="*/ 2965450 h 3256280"/>
              <a:gd name="connisteX38" fmla="*/ 340360 w 6280785"/>
              <a:gd name="connsiteY38" fmla="*/ 2995930 h 3256280"/>
              <a:gd name="connisteX39" fmla="*/ 410210 w 6280785"/>
              <a:gd name="connsiteY39" fmla="*/ 3025775 h 3256280"/>
              <a:gd name="connisteX40" fmla="*/ 480695 w 6280785"/>
              <a:gd name="connsiteY40" fmla="*/ 3035935 h 3256280"/>
              <a:gd name="connisteX41" fmla="*/ 550545 w 6280785"/>
              <a:gd name="connsiteY41" fmla="*/ 3035935 h 3256280"/>
              <a:gd name="connisteX42" fmla="*/ 621030 w 6280785"/>
              <a:gd name="connsiteY42" fmla="*/ 3045460 h 3256280"/>
              <a:gd name="connisteX43" fmla="*/ 711200 w 6280785"/>
              <a:gd name="connsiteY43" fmla="*/ 3055620 h 3256280"/>
              <a:gd name="connisteX44" fmla="*/ 801370 w 6280785"/>
              <a:gd name="connsiteY44" fmla="*/ 3065780 h 3256280"/>
              <a:gd name="connisteX45" fmla="*/ 871220 w 6280785"/>
              <a:gd name="connsiteY45" fmla="*/ 3086100 h 3256280"/>
              <a:gd name="connisteX46" fmla="*/ 961390 w 6280785"/>
              <a:gd name="connsiteY46" fmla="*/ 3095625 h 3256280"/>
              <a:gd name="connisteX47" fmla="*/ 1041400 w 6280785"/>
              <a:gd name="connsiteY47" fmla="*/ 3095625 h 3256280"/>
              <a:gd name="connisteX48" fmla="*/ 1171575 w 6280785"/>
              <a:gd name="connsiteY48" fmla="*/ 3105785 h 3256280"/>
              <a:gd name="connisteX49" fmla="*/ 1261745 w 6280785"/>
              <a:gd name="connsiteY49" fmla="*/ 3115945 h 3256280"/>
              <a:gd name="connisteX50" fmla="*/ 1392555 w 6280785"/>
              <a:gd name="connsiteY50" fmla="*/ 3115945 h 3256280"/>
              <a:gd name="connisteX51" fmla="*/ 1462405 w 6280785"/>
              <a:gd name="connsiteY51" fmla="*/ 3115945 h 3256280"/>
              <a:gd name="connisteX52" fmla="*/ 1542415 w 6280785"/>
              <a:gd name="connsiteY52" fmla="*/ 3115945 h 3256280"/>
              <a:gd name="connisteX53" fmla="*/ 1612900 w 6280785"/>
              <a:gd name="connsiteY53" fmla="*/ 3135630 h 3256280"/>
              <a:gd name="connisteX54" fmla="*/ 1682750 w 6280785"/>
              <a:gd name="connsiteY54" fmla="*/ 3135630 h 3256280"/>
              <a:gd name="connisteX55" fmla="*/ 1752600 w 6280785"/>
              <a:gd name="connsiteY55" fmla="*/ 3145790 h 3256280"/>
              <a:gd name="connisteX56" fmla="*/ 1823085 w 6280785"/>
              <a:gd name="connsiteY56" fmla="*/ 3155950 h 3256280"/>
              <a:gd name="connisteX57" fmla="*/ 1903095 w 6280785"/>
              <a:gd name="connsiteY57" fmla="*/ 3166110 h 3256280"/>
              <a:gd name="connisteX58" fmla="*/ 1973580 w 6280785"/>
              <a:gd name="connsiteY58" fmla="*/ 3166110 h 3256280"/>
              <a:gd name="connisteX59" fmla="*/ 2043430 w 6280785"/>
              <a:gd name="connsiteY59" fmla="*/ 3166110 h 3256280"/>
              <a:gd name="connisteX60" fmla="*/ 2143760 w 6280785"/>
              <a:gd name="connsiteY60" fmla="*/ 3175635 h 3256280"/>
              <a:gd name="connisteX61" fmla="*/ 2253615 w 6280785"/>
              <a:gd name="connsiteY61" fmla="*/ 3195955 h 3256280"/>
              <a:gd name="connisteX62" fmla="*/ 2364105 w 6280785"/>
              <a:gd name="connsiteY62" fmla="*/ 3206115 h 3256280"/>
              <a:gd name="connisteX63" fmla="*/ 2454275 w 6280785"/>
              <a:gd name="connsiteY63" fmla="*/ 3216275 h 3256280"/>
              <a:gd name="connisteX64" fmla="*/ 2554605 w 6280785"/>
              <a:gd name="connsiteY64" fmla="*/ 3225800 h 3256280"/>
              <a:gd name="connisteX65" fmla="*/ 2644775 w 6280785"/>
              <a:gd name="connsiteY65" fmla="*/ 3235960 h 3256280"/>
              <a:gd name="connisteX66" fmla="*/ 2734945 w 6280785"/>
              <a:gd name="connsiteY66" fmla="*/ 3246120 h 3256280"/>
              <a:gd name="connisteX67" fmla="*/ 2814955 w 6280785"/>
              <a:gd name="connsiteY67" fmla="*/ 3246120 h 3256280"/>
              <a:gd name="connisteX68" fmla="*/ 2884805 w 6280785"/>
              <a:gd name="connsiteY68" fmla="*/ 3246120 h 3256280"/>
              <a:gd name="connisteX69" fmla="*/ 2964815 w 6280785"/>
              <a:gd name="connsiteY69" fmla="*/ 3256280 h 3256280"/>
              <a:gd name="connisteX70" fmla="*/ 3045460 w 6280785"/>
              <a:gd name="connsiteY70" fmla="*/ 3256280 h 3256280"/>
              <a:gd name="connisteX71" fmla="*/ 3125470 w 6280785"/>
              <a:gd name="connsiteY71" fmla="*/ 3256280 h 3256280"/>
              <a:gd name="connisteX72" fmla="*/ 3205480 w 6280785"/>
              <a:gd name="connsiteY72" fmla="*/ 3256280 h 3256280"/>
              <a:gd name="connisteX73" fmla="*/ 3275965 w 6280785"/>
              <a:gd name="connsiteY73" fmla="*/ 3256280 h 3256280"/>
              <a:gd name="connisteX74" fmla="*/ 3366135 w 6280785"/>
              <a:gd name="connsiteY74" fmla="*/ 3256280 h 3256280"/>
              <a:gd name="connisteX75" fmla="*/ 3435985 w 6280785"/>
              <a:gd name="connsiteY75" fmla="*/ 3256280 h 3256280"/>
              <a:gd name="connisteX76" fmla="*/ 3515995 w 6280785"/>
              <a:gd name="connsiteY76" fmla="*/ 3256280 h 3256280"/>
              <a:gd name="connisteX77" fmla="*/ 3586480 w 6280785"/>
              <a:gd name="connsiteY77" fmla="*/ 3246120 h 3256280"/>
              <a:gd name="connisteX78" fmla="*/ 3666490 w 6280785"/>
              <a:gd name="connsiteY78" fmla="*/ 3235960 h 3256280"/>
              <a:gd name="connisteX79" fmla="*/ 3746500 w 6280785"/>
              <a:gd name="connsiteY79" fmla="*/ 3216275 h 3256280"/>
              <a:gd name="connisteX80" fmla="*/ 3826510 w 6280785"/>
              <a:gd name="connsiteY80" fmla="*/ 3206115 h 3256280"/>
              <a:gd name="connisteX81" fmla="*/ 3906520 w 6280785"/>
              <a:gd name="connsiteY81" fmla="*/ 3175635 h 3256280"/>
              <a:gd name="connisteX82" fmla="*/ 3987165 w 6280785"/>
              <a:gd name="connsiteY82" fmla="*/ 3155950 h 3256280"/>
              <a:gd name="connisteX83" fmla="*/ 4057015 w 6280785"/>
              <a:gd name="connsiteY83" fmla="*/ 3155950 h 3256280"/>
              <a:gd name="connisteX84" fmla="*/ 4147185 w 6280785"/>
              <a:gd name="connsiteY84" fmla="*/ 3135630 h 3256280"/>
              <a:gd name="connisteX85" fmla="*/ 4217670 w 6280785"/>
              <a:gd name="connsiteY85" fmla="*/ 3135630 h 3256280"/>
              <a:gd name="connisteX86" fmla="*/ 4297680 w 6280785"/>
              <a:gd name="connsiteY86" fmla="*/ 3105785 h 3256280"/>
              <a:gd name="connisteX87" fmla="*/ 4377690 w 6280785"/>
              <a:gd name="connsiteY87" fmla="*/ 3095625 h 3256280"/>
              <a:gd name="connisteX88" fmla="*/ 4447540 w 6280785"/>
              <a:gd name="connsiteY88" fmla="*/ 3075940 h 3256280"/>
              <a:gd name="connisteX89" fmla="*/ 4528185 w 6280785"/>
              <a:gd name="connsiteY89" fmla="*/ 3055620 h 3256280"/>
              <a:gd name="connisteX90" fmla="*/ 4598035 w 6280785"/>
              <a:gd name="connsiteY90" fmla="*/ 3035935 h 3256280"/>
              <a:gd name="connisteX91" fmla="*/ 4667885 w 6280785"/>
              <a:gd name="connsiteY91" fmla="*/ 2985770 h 3256280"/>
              <a:gd name="connisteX92" fmla="*/ 4738370 w 6280785"/>
              <a:gd name="connsiteY92" fmla="*/ 2925445 h 3256280"/>
              <a:gd name="connisteX93" fmla="*/ 4808220 w 6280785"/>
              <a:gd name="connsiteY93" fmla="*/ 2835275 h 3256280"/>
              <a:gd name="connisteX94" fmla="*/ 4858385 w 6280785"/>
              <a:gd name="connsiteY94" fmla="*/ 2755265 h 3256280"/>
              <a:gd name="connisteX95" fmla="*/ 4928870 w 6280785"/>
              <a:gd name="connsiteY95" fmla="*/ 2675255 h 3256280"/>
              <a:gd name="connisteX96" fmla="*/ 4988560 w 6280785"/>
              <a:gd name="connsiteY96" fmla="*/ 2594610 h 3256280"/>
              <a:gd name="connisteX97" fmla="*/ 5048885 w 6280785"/>
              <a:gd name="connsiteY97" fmla="*/ 2524760 h 3256280"/>
              <a:gd name="connisteX98" fmla="*/ 5088890 w 6280785"/>
              <a:gd name="connsiteY98" fmla="*/ 2444750 h 3256280"/>
              <a:gd name="connisteX99" fmla="*/ 5109210 w 6280785"/>
              <a:gd name="connsiteY99" fmla="*/ 2364740 h 3256280"/>
              <a:gd name="connisteX100" fmla="*/ 5118735 w 6280785"/>
              <a:gd name="connsiteY100" fmla="*/ 2294255 h 3256280"/>
              <a:gd name="connisteX101" fmla="*/ 5149215 w 6280785"/>
              <a:gd name="connsiteY101" fmla="*/ 2224405 h 3256280"/>
              <a:gd name="connisteX102" fmla="*/ 5149215 w 6280785"/>
              <a:gd name="connsiteY102" fmla="*/ 2153920 h 3256280"/>
              <a:gd name="connisteX103" fmla="*/ 5149215 w 6280785"/>
              <a:gd name="connsiteY103" fmla="*/ 2084070 h 3256280"/>
              <a:gd name="connisteX104" fmla="*/ 5149215 w 6280785"/>
              <a:gd name="connsiteY104" fmla="*/ 2004060 h 3256280"/>
              <a:gd name="connisteX105" fmla="*/ 5149215 w 6280785"/>
              <a:gd name="connsiteY105" fmla="*/ 1923415 h 3256280"/>
              <a:gd name="connisteX106" fmla="*/ 5189220 w 6280785"/>
              <a:gd name="connsiteY106" fmla="*/ 1853565 h 3256280"/>
              <a:gd name="connisteX107" fmla="*/ 5269230 w 6280785"/>
              <a:gd name="connsiteY107" fmla="*/ 1803400 h 3256280"/>
              <a:gd name="connisteX108" fmla="*/ 5339080 w 6280785"/>
              <a:gd name="connsiteY108" fmla="*/ 1773555 h 3256280"/>
              <a:gd name="connisteX109" fmla="*/ 5429250 w 6280785"/>
              <a:gd name="connsiteY109" fmla="*/ 1743075 h 3256280"/>
              <a:gd name="connisteX110" fmla="*/ 5499735 w 6280785"/>
              <a:gd name="connsiteY110" fmla="*/ 1723390 h 3256280"/>
              <a:gd name="connisteX111" fmla="*/ 5569585 w 6280785"/>
              <a:gd name="connsiteY111" fmla="*/ 1723390 h 3256280"/>
              <a:gd name="connisteX112" fmla="*/ 5640070 w 6280785"/>
              <a:gd name="connsiteY112" fmla="*/ 1693545 h 3256280"/>
              <a:gd name="connisteX113" fmla="*/ 5709920 w 6280785"/>
              <a:gd name="connsiteY113" fmla="*/ 1673225 h 3256280"/>
              <a:gd name="connisteX114" fmla="*/ 5780405 w 6280785"/>
              <a:gd name="connsiteY114" fmla="*/ 1612900 h 3256280"/>
              <a:gd name="connisteX115" fmla="*/ 5850255 w 6280785"/>
              <a:gd name="connsiteY115" fmla="*/ 1543050 h 3256280"/>
              <a:gd name="connisteX116" fmla="*/ 5910580 w 6280785"/>
              <a:gd name="connsiteY116" fmla="*/ 1463040 h 3256280"/>
              <a:gd name="connisteX117" fmla="*/ 5970270 w 6280785"/>
              <a:gd name="connsiteY117" fmla="*/ 1392555 h 3256280"/>
              <a:gd name="connisteX118" fmla="*/ 6040755 w 6280785"/>
              <a:gd name="connsiteY118" fmla="*/ 1322705 h 3256280"/>
              <a:gd name="connisteX119" fmla="*/ 6110605 w 6280785"/>
              <a:gd name="connsiteY119" fmla="*/ 1272540 h 3256280"/>
              <a:gd name="connisteX120" fmla="*/ 6181090 w 6280785"/>
              <a:gd name="connsiteY120" fmla="*/ 1212215 h 3256280"/>
              <a:gd name="connisteX121" fmla="*/ 6221095 w 6280785"/>
              <a:gd name="connsiteY121" fmla="*/ 1142365 h 3256280"/>
              <a:gd name="connisteX122" fmla="*/ 6231255 w 6280785"/>
              <a:gd name="connsiteY122" fmla="*/ 1071880 h 3256280"/>
              <a:gd name="connisteX123" fmla="*/ 6250940 w 6280785"/>
              <a:gd name="connsiteY123" fmla="*/ 991870 h 3256280"/>
              <a:gd name="connisteX124" fmla="*/ 6261100 w 6280785"/>
              <a:gd name="connsiteY124" fmla="*/ 922020 h 3256280"/>
              <a:gd name="connisteX125" fmla="*/ 6271260 w 6280785"/>
              <a:gd name="connsiteY125" fmla="*/ 851535 h 3256280"/>
              <a:gd name="connisteX126" fmla="*/ 6271260 w 6280785"/>
              <a:gd name="connsiteY126" fmla="*/ 781685 h 3256280"/>
              <a:gd name="connisteX127" fmla="*/ 6280785 w 6280785"/>
              <a:gd name="connsiteY127" fmla="*/ 711200 h 3256280"/>
              <a:gd name="connisteX128" fmla="*/ 6280785 w 6280785"/>
              <a:gd name="connsiteY128" fmla="*/ 641350 h 3256280"/>
              <a:gd name="connisteX129" fmla="*/ 6280785 w 6280785"/>
              <a:gd name="connsiteY129" fmla="*/ 571500 h 3256280"/>
              <a:gd name="connisteX130" fmla="*/ 6271260 w 6280785"/>
              <a:gd name="connsiteY130" fmla="*/ 490855 h 3256280"/>
              <a:gd name="connisteX131" fmla="*/ 6240780 w 6280785"/>
              <a:gd name="connsiteY131" fmla="*/ 421005 h 3256280"/>
              <a:gd name="connisteX132" fmla="*/ 6200775 w 6280785"/>
              <a:gd name="connsiteY132" fmla="*/ 351155 h 3256280"/>
              <a:gd name="connisteX133" fmla="*/ 6130925 w 6280785"/>
              <a:gd name="connsiteY133" fmla="*/ 310515 h 3256280"/>
              <a:gd name="connisteX134" fmla="*/ 6060440 w 6280785"/>
              <a:gd name="connsiteY134" fmla="*/ 280670 h 3256280"/>
              <a:gd name="connisteX135" fmla="*/ 5980430 w 6280785"/>
              <a:gd name="connsiteY135" fmla="*/ 260985 h 3256280"/>
              <a:gd name="connisteX136" fmla="*/ 5910580 w 6280785"/>
              <a:gd name="connsiteY136" fmla="*/ 260985 h 3256280"/>
              <a:gd name="connisteX137" fmla="*/ 5840095 w 6280785"/>
              <a:gd name="connsiteY137" fmla="*/ 250825 h 3256280"/>
              <a:gd name="connisteX138" fmla="*/ 5760085 w 6280785"/>
              <a:gd name="connsiteY138" fmla="*/ 240665 h 3256280"/>
              <a:gd name="connisteX139" fmla="*/ 5680075 w 6280785"/>
              <a:gd name="connsiteY139" fmla="*/ 230505 h 3256280"/>
              <a:gd name="connisteX140" fmla="*/ 5589905 w 6280785"/>
              <a:gd name="connsiteY140" fmla="*/ 210820 h 3256280"/>
              <a:gd name="connisteX141" fmla="*/ 5519420 w 6280785"/>
              <a:gd name="connsiteY141" fmla="*/ 200660 h 3256280"/>
              <a:gd name="connisteX142" fmla="*/ 5449570 w 6280785"/>
              <a:gd name="connsiteY142" fmla="*/ 200660 h 3256280"/>
              <a:gd name="connisteX143" fmla="*/ 5349240 w 6280785"/>
              <a:gd name="connsiteY143" fmla="*/ 190500 h 3256280"/>
              <a:gd name="connisteX144" fmla="*/ 5239385 w 6280785"/>
              <a:gd name="connsiteY144" fmla="*/ 170815 h 3256280"/>
              <a:gd name="connisteX145" fmla="*/ 5149215 w 6280785"/>
              <a:gd name="connsiteY145" fmla="*/ 160655 h 3256280"/>
              <a:gd name="connisteX146" fmla="*/ 5048885 w 6280785"/>
              <a:gd name="connsiteY146" fmla="*/ 140335 h 3256280"/>
              <a:gd name="connisteX147" fmla="*/ 4948555 w 6280785"/>
              <a:gd name="connsiteY147" fmla="*/ 110490 h 3256280"/>
              <a:gd name="connisteX148" fmla="*/ 4878705 w 6280785"/>
              <a:gd name="connsiteY148" fmla="*/ 100330 h 3256280"/>
              <a:gd name="connisteX149" fmla="*/ 4808220 w 6280785"/>
              <a:gd name="connsiteY149" fmla="*/ 80645 h 3256280"/>
              <a:gd name="connisteX150" fmla="*/ 4698365 w 6280785"/>
              <a:gd name="connsiteY150" fmla="*/ 60325 h 3256280"/>
              <a:gd name="connisteX151" fmla="*/ 4627880 w 6280785"/>
              <a:gd name="connsiteY151" fmla="*/ 50165 h 3256280"/>
              <a:gd name="connisteX152" fmla="*/ 4528185 w 6280785"/>
              <a:gd name="connsiteY152" fmla="*/ 40005 h 3256280"/>
              <a:gd name="connisteX153" fmla="*/ 4427855 w 6280785"/>
              <a:gd name="connsiteY153" fmla="*/ 20320 h 3256280"/>
              <a:gd name="connisteX154" fmla="*/ 4347845 w 6280785"/>
              <a:gd name="connsiteY154" fmla="*/ 20320 h 3256280"/>
              <a:gd name="connisteX155" fmla="*/ 4257675 w 6280785"/>
              <a:gd name="connsiteY155" fmla="*/ 10160 h 3256280"/>
              <a:gd name="connisteX156" fmla="*/ 4167505 w 6280785"/>
              <a:gd name="connsiteY156" fmla="*/ 10160 h 3256280"/>
              <a:gd name="connisteX157" fmla="*/ 4086860 w 6280785"/>
              <a:gd name="connsiteY157" fmla="*/ 10160 h 3256280"/>
              <a:gd name="connisteX158" fmla="*/ 3987165 w 6280785"/>
              <a:gd name="connsiteY158" fmla="*/ 10160 h 3256280"/>
              <a:gd name="connisteX159" fmla="*/ 3906520 w 6280785"/>
              <a:gd name="connsiteY159" fmla="*/ 10160 h 3256280"/>
              <a:gd name="connisteX160" fmla="*/ 3786505 w 6280785"/>
              <a:gd name="connsiteY160" fmla="*/ 0 h 3256280"/>
              <a:gd name="connisteX161" fmla="*/ 3666490 w 6280785"/>
              <a:gd name="connsiteY161" fmla="*/ 0 h 3256280"/>
              <a:gd name="connisteX162" fmla="*/ 3596005 w 6280785"/>
              <a:gd name="connsiteY162" fmla="*/ 0 h 3256280"/>
              <a:gd name="connisteX163" fmla="*/ 3505835 w 6280785"/>
              <a:gd name="connsiteY163" fmla="*/ 0 h 3256280"/>
              <a:gd name="connisteX164" fmla="*/ 3435985 w 6280785"/>
              <a:gd name="connsiteY164" fmla="*/ 0 h 3256280"/>
              <a:gd name="connisteX165" fmla="*/ 3355975 w 6280785"/>
              <a:gd name="connsiteY165" fmla="*/ 0 h 3256280"/>
              <a:gd name="connisteX166" fmla="*/ 3245485 w 6280785"/>
              <a:gd name="connsiteY166" fmla="*/ 0 h 3256280"/>
              <a:gd name="connisteX167" fmla="*/ 3155315 w 6280785"/>
              <a:gd name="connsiteY167" fmla="*/ 10160 h 3256280"/>
              <a:gd name="connisteX168" fmla="*/ 3054985 w 6280785"/>
              <a:gd name="connsiteY168" fmla="*/ 10160 h 3256280"/>
              <a:gd name="connisteX169" fmla="*/ 2945130 w 6280785"/>
              <a:gd name="connsiteY169" fmla="*/ 10160 h 3256280"/>
              <a:gd name="connisteX170" fmla="*/ 2844800 w 6280785"/>
              <a:gd name="connsiteY170" fmla="*/ 10160 h 3256280"/>
              <a:gd name="connisteX171" fmla="*/ 2744470 w 6280785"/>
              <a:gd name="connsiteY171" fmla="*/ 20320 h 3256280"/>
              <a:gd name="connisteX172" fmla="*/ 2674620 w 6280785"/>
              <a:gd name="connsiteY172" fmla="*/ 20320 h 3256280"/>
              <a:gd name="connisteX173" fmla="*/ 2544445 w 6280785"/>
              <a:gd name="connsiteY173" fmla="*/ 20320 h 3256280"/>
              <a:gd name="connisteX174" fmla="*/ 2433955 w 6280785"/>
              <a:gd name="connsiteY174" fmla="*/ 20320 h 3256280"/>
              <a:gd name="connisteX175" fmla="*/ 2364105 w 6280785"/>
              <a:gd name="connsiteY175" fmla="*/ 20320 h 3256280"/>
              <a:gd name="connisteX176" fmla="*/ 2284095 w 6280785"/>
              <a:gd name="connsiteY176" fmla="*/ 20320 h 3256280"/>
              <a:gd name="connisteX177" fmla="*/ 2213610 w 6280785"/>
              <a:gd name="connsiteY177" fmla="*/ 20320 h 3256280"/>
              <a:gd name="connisteX178" fmla="*/ 2123440 w 6280785"/>
              <a:gd name="connsiteY178" fmla="*/ 30480 h 3256280"/>
              <a:gd name="connisteX179" fmla="*/ 2033270 w 6280785"/>
              <a:gd name="connsiteY179" fmla="*/ 30480 h 3256280"/>
              <a:gd name="connisteX180" fmla="*/ 1963420 w 6280785"/>
              <a:gd name="connsiteY180" fmla="*/ 40005 h 3256280"/>
              <a:gd name="connisteX181" fmla="*/ 1883410 w 6280785"/>
              <a:gd name="connsiteY181" fmla="*/ 50165 h 3256280"/>
              <a:gd name="connisteX182" fmla="*/ 1793240 w 6280785"/>
              <a:gd name="connsiteY182" fmla="*/ 60325 h 3256280"/>
              <a:gd name="connisteX183" fmla="*/ 1703070 w 6280785"/>
              <a:gd name="connsiteY183" fmla="*/ 80645 h 3256280"/>
              <a:gd name="connisteX184" fmla="*/ 1622425 w 6280785"/>
              <a:gd name="connsiteY184" fmla="*/ 80645 h 3256280"/>
              <a:gd name="connisteX185" fmla="*/ 1552575 w 6280785"/>
              <a:gd name="connsiteY185" fmla="*/ 90170 h 3256280"/>
              <a:gd name="connisteX186" fmla="*/ 1482725 w 6280785"/>
              <a:gd name="connsiteY186" fmla="*/ 100330 h 3256280"/>
              <a:gd name="connisteX187" fmla="*/ 1392555 w 6280785"/>
              <a:gd name="connsiteY187" fmla="*/ 120650 h 3256280"/>
              <a:gd name="connisteX188" fmla="*/ 1311910 w 6280785"/>
              <a:gd name="connsiteY188" fmla="*/ 120650 h 3256280"/>
              <a:gd name="connisteX189" fmla="*/ 1242060 w 6280785"/>
              <a:gd name="connsiteY189" fmla="*/ 130175 h 3256280"/>
              <a:gd name="connisteX190" fmla="*/ 1151890 w 6280785"/>
              <a:gd name="connsiteY190" fmla="*/ 140335 h 3256280"/>
              <a:gd name="connisteX191" fmla="*/ 1071880 w 6280785"/>
              <a:gd name="connsiteY191" fmla="*/ 140335 h 3256280"/>
              <a:gd name="connisteX192" fmla="*/ 981710 w 6280785"/>
              <a:gd name="connsiteY192" fmla="*/ 160655 h 3256280"/>
              <a:gd name="connisteX193" fmla="*/ 901065 w 6280785"/>
              <a:gd name="connsiteY193" fmla="*/ 160655 h 3256280"/>
              <a:gd name="connisteX194" fmla="*/ 831215 w 6280785"/>
              <a:gd name="connsiteY194" fmla="*/ 160655 h 3256280"/>
              <a:gd name="connisteX195" fmla="*/ 751205 w 6280785"/>
              <a:gd name="connsiteY195" fmla="*/ 160655 h 3256280"/>
              <a:gd name="connisteX196" fmla="*/ 680720 w 6280785"/>
              <a:gd name="connsiteY196" fmla="*/ 160655 h 3256280"/>
              <a:gd name="connisteX197" fmla="*/ 610870 w 6280785"/>
              <a:gd name="connsiteY197" fmla="*/ 160655 h 3256280"/>
              <a:gd name="connisteX198" fmla="*/ 541020 w 6280785"/>
              <a:gd name="connsiteY198" fmla="*/ 160655 h 3256280"/>
              <a:gd name="connisteX199" fmla="*/ 460375 w 6280785"/>
              <a:gd name="connsiteY199" fmla="*/ 160655 h 3256280"/>
              <a:gd name="connisteX200" fmla="*/ 390525 w 6280785"/>
              <a:gd name="connsiteY200" fmla="*/ 160655 h 3256280"/>
              <a:gd name="connisteX201" fmla="*/ 320040 w 6280785"/>
              <a:gd name="connsiteY201" fmla="*/ 160655 h 3256280"/>
              <a:gd name="connisteX202" fmla="*/ 250190 w 6280785"/>
              <a:gd name="connsiteY202" fmla="*/ 210820 h 3256280"/>
              <a:gd name="connisteX203" fmla="*/ 210185 w 6280785"/>
              <a:gd name="connsiteY203" fmla="*/ 230505 h 32562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</a:cxnLst>
            <a:rect l="l" t="t" r="r" b="b"/>
            <a:pathLst>
              <a:path w="6280785" h="3256280">
                <a:moveTo>
                  <a:pt x="210185" y="230505"/>
                </a:moveTo>
                <a:lnTo>
                  <a:pt x="220345" y="310515"/>
                </a:lnTo>
                <a:lnTo>
                  <a:pt x="220345" y="381000"/>
                </a:lnTo>
                <a:lnTo>
                  <a:pt x="220345" y="450850"/>
                </a:lnTo>
                <a:lnTo>
                  <a:pt x="200025" y="521335"/>
                </a:lnTo>
                <a:lnTo>
                  <a:pt x="200025" y="591185"/>
                </a:lnTo>
                <a:lnTo>
                  <a:pt x="189865" y="661670"/>
                </a:lnTo>
                <a:lnTo>
                  <a:pt x="189865" y="731520"/>
                </a:lnTo>
                <a:lnTo>
                  <a:pt x="189865" y="801370"/>
                </a:lnTo>
                <a:lnTo>
                  <a:pt x="189865" y="871855"/>
                </a:lnTo>
                <a:lnTo>
                  <a:pt x="180340" y="941705"/>
                </a:lnTo>
                <a:lnTo>
                  <a:pt x="170180" y="1012190"/>
                </a:lnTo>
                <a:lnTo>
                  <a:pt x="149860" y="1102360"/>
                </a:lnTo>
                <a:lnTo>
                  <a:pt x="139700" y="1172210"/>
                </a:lnTo>
                <a:lnTo>
                  <a:pt x="130175" y="1242695"/>
                </a:lnTo>
                <a:lnTo>
                  <a:pt x="120015" y="1312545"/>
                </a:lnTo>
                <a:lnTo>
                  <a:pt x="99695" y="1382395"/>
                </a:lnTo>
                <a:lnTo>
                  <a:pt x="59690" y="1472565"/>
                </a:lnTo>
                <a:lnTo>
                  <a:pt x="40005" y="1553210"/>
                </a:lnTo>
                <a:lnTo>
                  <a:pt x="19685" y="1633220"/>
                </a:lnTo>
                <a:lnTo>
                  <a:pt x="9525" y="1713230"/>
                </a:lnTo>
                <a:lnTo>
                  <a:pt x="0" y="1813560"/>
                </a:lnTo>
                <a:lnTo>
                  <a:pt x="0" y="1883410"/>
                </a:lnTo>
                <a:lnTo>
                  <a:pt x="0" y="1964055"/>
                </a:lnTo>
                <a:lnTo>
                  <a:pt x="0" y="2033905"/>
                </a:lnTo>
                <a:lnTo>
                  <a:pt x="0" y="2113915"/>
                </a:lnTo>
                <a:lnTo>
                  <a:pt x="0" y="2193925"/>
                </a:lnTo>
                <a:lnTo>
                  <a:pt x="19685" y="2274570"/>
                </a:lnTo>
                <a:lnTo>
                  <a:pt x="19685" y="2344420"/>
                </a:lnTo>
                <a:lnTo>
                  <a:pt x="19685" y="2414270"/>
                </a:lnTo>
                <a:lnTo>
                  <a:pt x="19685" y="2484755"/>
                </a:lnTo>
                <a:lnTo>
                  <a:pt x="19685" y="2554605"/>
                </a:lnTo>
                <a:lnTo>
                  <a:pt x="19685" y="2625090"/>
                </a:lnTo>
                <a:lnTo>
                  <a:pt x="49530" y="2705100"/>
                </a:lnTo>
                <a:lnTo>
                  <a:pt x="99695" y="2774950"/>
                </a:lnTo>
                <a:lnTo>
                  <a:pt x="139700" y="2845435"/>
                </a:lnTo>
                <a:lnTo>
                  <a:pt x="180340" y="2915285"/>
                </a:lnTo>
                <a:lnTo>
                  <a:pt x="260350" y="2965450"/>
                </a:lnTo>
                <a:lnTo>
                  <a:pt x="340360" y="2995930"/>
                </a:lnTo>
                <a:lnTo>
                  <a:pt x="410210" y="3025775"/>
                </a:lnTo>
                <a:lnTo>
                  <a:pt x="480695" y="3035935"/>
                </a:lnTo>
                <a:lnTo>
                  <a:pt x="550545" y="3035935"/>
                </a:lnTo>
                <a:lnTo>
                  <a:pt x="621030" y="3045460"/>
                </a:lnTo>
                <a:lnTo>
                  <a:pt x="711200" y="3055620"/>
                </a:lnTo>
                <a:lnTo>
                  <a:pt x="801370" y="3065780"/>
                </a:lnTo>
                <a:lnTo>
                  <a:pt x="871220" y="3086100"/>
                </a:lnTo>
                <a:lnTo>
                  <a:pt x="961390" y="3095625"/>
                </a:lnTo>
                <a:lnTo>
                  <a:pt x="1041400" y="3095625"/>
                </a:lnTo>
                <a:lnTo>
                  <a:pt x="1171575" y="3105785"/>
                </a:lnTo>
                <a:lnTo>
                  <a:pt x="1261745" y="3115945"/>
                </a:lnTo>
                <a:lnTo>
                  <a:pt x="1392555" y="3115945"/>
                </a:lnTo>
                <a:lnTo>
                  <a:pt x="1462405" y="3115945"/>
                </a:lnTo>
                <a:lnTo>
                  <a:pt x="1542415" y="3115945"/>
                </a:lnTo>
                <a:lnTo>
                  <a:pt x="1612900" y="3135630"/>
                </a:lnTo>
                <a:lnTo>
                  <a:pt x="1682750" y="3135630"/>
                </a:lnTo>
                <a:lnTo>
                  <a:pt x="1752600" y="3145790"/>
                </a:lnTo>
                <a:lnTo>
                  <a:pt x="1823085" y="3155950"/>
                </a:lnTo>
                <a:lnTo>
                  <a:pt x="1903095" y="3166110"/>
                </a:lnTo>
                <a:lnTo>
                  <a:pt x="1973580" y="3166110"/>
                </a:lnTo>
                <a:lnTo>
                  <a:pt x="2043430" y="3166110"/>
                </a:lnTo>
                <a:lnTo>
                  <a:pt x="2143760" y="3175635"/>
                </a:lnTo>
                <a:lnTo>
                  <a:pt x="2253615" y="3195955"/>
                </a:lnTo>
                <a:lnTo>
                  <a:pt x="2364105" y="3206115"/>
                </a:lnTo>
                <a:lnTo>
                  <a:pt x="2454275" y="3216275"/>
                </a:lnTo>
                <a:lnTo>
                  <a:pt x="2554605" y="3225800"/>
                </a:lnTo>
                <a:lnTo>
                  <a:pt x="2644775" y="3235960"/>
                </a:lnTo>
                <a:lnTo>
                  <a:pt x="2734945" y="3246120"/>
                </a:lnTo>
                <a:lnTo>
                  <a:pt x="2814955" y="3246120"/>
                </a:lnTo>
                <a:lnTo>
                  <a:pt x="2884805" y="3246120"/>
                </a:lnTo>
                <a:lnTo>
                  <a:pt x="2964815" y="3256280"/>
                </a:lnTo>
                <a:lnTo>
                  <a:pt x="3045460" y="3256280"/>
                </a:lnTo>
                <a:lnTo>
                  <a:pt x="3125470" y="3256280"/>
                </a:lnTo>
                <a:lnTo>
                  <a:pt x="3205480" y="3256280"/>
                </a:lnTo>
                <a:lnTo>
                  <a:pt x="3275965" y="3256280"/>
                </a:lnTo>
                <a:lnTo>
                  <a:pt x="3366135" y="3256280"/>
                </a:lnTo>
                <a:lnTo>
                  <a:pt x="3435985" y="3256280"/>
                </a:lnTo>
                <a:lnTo>
                  <a:pt x="3515995" y="3256280"/>
                </a:lnTo>
                <a:lnTo>
                  <a:pt x="3586480" y="3246120"/>
                </a:lnTo>
                <a:lnTo>
                  <a:pt x="3666490" y="3235960"/>
                </a:lnTo>
                <a:lnTo>
                  <a:pt x="3746500" y="3216275"/>
                </a:lnTo>
                <a:lnTo>
                  <a:pt x="3826510" y="3206115"/>
                </a:lnTo>
                <a:lnTo>
                  <a:pt x="3906520" y="3175635"/>
                </a:lnTo>
                <a:lnTo>
                  <a:pt x="3987165" y="3155950"/>
                </a:lnTo>
                <a:lnTo>
                  <a:pt x="4057015" y="3155950"/>
                </a:lnTo>
                <a:lnTo>
                  <a:pt x="4147185" y="3135630"/>
                </a:lnTo>
                <a:lnTo>
                  <a:pt x="4217670" y="3135630"/>
                </a:lnTo>
                <a:lnTo>
                  <a:pt x="4297680" y="3105785"/>
                </a:lnTo>
                <a:lnTo>
                  <a:pt x="4377690" y="3095625"/>
                </a:lnTo>
                <a:lnTo>
                  <a:pt x="4447540" y="3075940"/>
                </a:lnTo>
                <a:lnTo>
                  <a:pt x="4528185" y="3055620"/>
                </a:lnTo>
                <a:lnTo>
                  <a:pt x="4598035" y="3035935"/>
                </a:lnTo>
                <a:lnTo>
                  <a:pt x="4667885" y="2985770"/>
                </a:lnTo>
                <a:lnTo>
                  <a:pt x="4738370" y="2925445"/>
                </a:lnTo>
                <a:lnTo>
                  <a:pt x="4808220" y="2835275"/>
                </a:lnTo>
                <a:lnTo>
                  <a:pt x="4858385" y="2755265"/>
                </a:lnTo>
                <a:lnTo>
                  <a:pt x="4928870" y="2675255"/>
                </a:lnTo>
                <a:lnTo>
                  <a:pt x="4988560" y="2594610"/>
                </a:lnTo>
                <a:lnTo>
                  <a:pt x="5048885" y="2524760"/>
                </a:lnTo>
                <a:lnTo>
                  <a:pt x="5088890" y="2444750"/>
                </a:lnTo>
                <a:lnTo>
                  <a:pt x="5109210" y="2364740"/>
                </a:lnTo>
                <a:lnTo>
                  <a:pt x="5118735" y="2294255"/>
                </a:lnTo>
                <a:lnTo>
                  <a:pt x="5149215" y="2224405"/>
                </a:lnTo>
                <a:lnTo>
                  <a:pt x="5149215" y="2153920"/>
                </a:lnTo>
                <a:lnTo>
                  <a:pt x="5149215" y="2084070"/>
                </a:lnTo>
                <a:lnTo>
                  <a:pt x="5149215" y="2004060"/>
                </a:lnTo>
                <a:lnTo>
                  <a:pt x="5149215" y="1923415"/>
                </a:lnTo>
                <a:lnTo>
                  <a:pt x="5189220" y="1853565"/>
                </a:lnTo>
                <a:lnTo>
                  <a:pt x="5269230" y="1803400"/>
                </a:lnTo>
                <a:lnTo>
                  <a:pt x="5339080" y="1773555"/>
                </a:lnTo>
                <a:lnTo>
                  <a:pt x="5429250" y="1743075"/>
                </a:lnTo>
                <a:lnTo>
                  <a:pt x="5499735" y="1723390"/>
                </a:lnTo>
                <a:lnTo>
                  <a:pt x="5569585" y="1723390"/>
                </a:lnTo>
                <a:lnTo>
                  <a:pt x="5640070" y="1693545"/>
                </a:lnTo>
                <a:lnTo>
                  <a:pt x="5709920" y="1673225"/>
                </a:lnTo>
                <a:lnTo>
                  <a:pt x="5780405" y="1612900"/>
                </a:lnTo>
                <a:lnTo>
                  <a:pt x="5850255" y="1543050"/>
                </a:lnTo>
                <a:lnTo>
                  <a:pt x="5910580" y="1463040"/>
                </a:lnTo>
                <a:lnTo>
                  <a:pt x="5970270" y="1392555"/>
                </a:lnTo>
                <a:lnTo>
                  <a:pt x="6040755" y="1322705"/>
                </a:lnTo>
                <a:lnTo>
                  <a:pt x="6110605" y="1272540"/>
                </a:lnTo>
                <a:lnTo>
                  <a:pt x="6181090" y="1212215"/>
                </a:lnTo>
                <a:lnTo>
                  <a:pt x="6221095" y="1142365"/>
                </a:lnTo>
                <a:lnTo>
                  <a:pt x="6231255" y="1071880"/>
                </a:lnTo>
                <a:lnTo>
                  <a:pt x="6250940" y="991870"/>
                </a:lnTo>
                <a:lnTo>
                  <a:pt x="6261100" y="922020"/>
                </a:lnTo>
                <a:lnTo>
                  <a:pt x="6271260" y="851535"/>
                </a:lnTo>
                <a:lnTo>
                  <a:pt x="6271260" y="781685"/>
                </a:lnTo>
                <a:lnTo>
                  <a:pt x="6280785" y="711200"/>
                </a:lnTo>
                <a:lnTo>
                  <a:pt x="6280785" y="641350"/>
                </a:lnTo>
                <a:lnTo>
                  <a:pt x="6280785" y="571500"/>
                </a:lnTo>
                <a:lnTo>
                  <a:pt x="6271260" y="490855"/>
                </a:lnTo>
                <a:lnTo>
                  <a:pt x="6240780" y="421005"/>
                </a:lnTo>
                <a:lnTo>
                  <a:pt x="6200775" y="351155"/>
                </a:lnTo>
                <a:lnTo>
                  <a:pt x="6130925" y="310515"/>
                </a:lnTo>
                <a:lnTo>
                  <a:pt x="6060440" y="280670"/>
                </a:lnTo>
                <a:lnTo>
                  <a:pt x="5980430" y="260985"/>
                </a:lnTo>
                <a:lnTo>
                  <a:pt x="5910580" y="260985"/>
                </a:lnTo>
                <a:lnTo>
                  <a:pt x="5840095" y="250825"/>
                </a:lnTo>
                <a:lnTo>
                  <a:pt x="5760085" y="240665"/>
                </a:lnTo>
                <a:lnTo>
                  <a:pt x="5680075" y="230505"/>
                </a:lnTo>
                <a:lnTo>
                  <a:pt x="5589905" y="210820"/>
                </a:lnTo>
                <a:lnTo>
                  <a:pt x="5519420" y="200660"/>
                </a:lnTo>
                <a:lnTo>
                  <a:pt x="5449570" y="200660"/>
                </a:lnTo>
                <a:lnTo>
                  <a:pt x="5349240" y="190500"/>
                </a:lnTo>
                <a:lnTo>
                  <a:pt x="5239385" y="170815"/>
                </a:lnTo>
                <a:lnTo>
                  <a:pt x="5149215" y="160655"/>
                </a:lnTo>
                <a:lnTo>
                  <a:pt x="5048885" y="140335"/>
                </a:lnTo>
                <a:lnTo>
                  <a:pt x="4948555" y="110490"/>
                </a:lnTo>
                <a:lnTo>
                  <a:pt x="4878705" y="100330"/>
                </a:lnTo>
                <a:lnTo>
                  <a:pt x="4808220" y="80645"/>
                </a:lnTo>
                <a:lnTo>
                  <a:pt x="4698365" y="60325"/>
                </a:lnTo>
                <a:lnTo>
                  <a:pt x="4627880" y="50165"/>
                </a:lnTo>
                <a:lnTo>
                  <a:pt x="4528185" y="40005"/>
                </a:lnTo>
                <a:lnTo>
                  <a:pt x="4427855" y="20320"/>
                </a:lnTo>
                <a:lnTo>
                  <a:pt x="4347845" y="20320"/>
                </a:lnTo>
                <a:lnTo>
                  <a:pt x="4257675" y="10160"/>
                </a:lnTo>
                <a:lnTo>
                  <a:pt x="4167505" y="10160"/>
                </a:lnTo>
                <a:lnTo>
                  <a:pt x="4086860" y="10160"/>
                </a:lnTo>
                <a:lnTo>
                  <a:pt x="3987165" y="10160"/>
                </a:lnTo>
                <a:lnTo>
                  <a:pt x="3906520" y="10160"/>
                </a:lnTo>
                <a:lnTo>
                  <a:pt x="3786505" y="0"/>
                </a:lnTo>
                <a:lnTo>
                  <a:pt x="3666490" y="0"/>
                </a:lnTo>
                <a:lnTo>
                  <a:pt x="3596005" y="0"/>
                </a:lnTo>
                <a:lnTo>
                  <a:pt x="3505835" y="0"/>
                </a:lnTo>
                <a:lnTo>
                  <a:pt x="3435985" y="0"/>
                </a:lnTo>
                <a:lnTo>
                  <a:pt x="3355975" y="0"/>
                </a:lnTo>
                <a:lnTo>
                  <a:pt x="3245485" y="0"/>
                </a:lnTo>
                <a:lnTo>
                  <a:pt x="3155315" y="10160"/>
                </a:lnTo>
                <a:lnTo>
                  <a:pt x="3054985" y="10160"/>
                </a:lnTo>
                <a:lnTo>
                  <a:pt x="2945130" y="10160"/>
                </a:lnTo>
                <a:lnTo>
                  <a:pt x="2844800" y="10160"/>
                </a:lnTo>
                <a:lnTo>
                  <a:pt x="2744470" y="20320"/>
                </a:lnTo>
                <a:lnTo>
                  <a:pt x="2674620" y="20320"/>
                </a:lnTo>
                <a:lnTo>
                  <a:pt x="2544445" y="20320"/>
                </a:lnTo>
                <a:lnTo>
                  <a:pt x="2433955" y="20320"/>
                </a:lnTo>
                <a:lnTo>
                  <a:pt x="2364105" y="20320"/>
                </a:lnTo>
                <a:lnTo>
                  <a:pt x="2284095" y="20320"/>
                </a:lnTo>
                <a:lnTo>
                  <a:pt x="2213610" y="20320"/>
                </a:lnTo>
                <a:lnTo>
                  <a:pt x="2123440" y="30480"/>
                </a:lnTo>
                <a:lnTo>
                  <a:pt x="2033270" y="30480"/>
                </a:lnTo>
                <a:lnTo>
                  <a:pt x="1963420" y="40005"/>
                </a:lnTo>
                <a:lnTo>
                  <a:pt x="1883410" y="50165"/>
                </a:lnTo>
                <a:lnTo>
                  <a:pt x="1793240" y="60325"/>
                </a:lnTo>
                <a:lnTo>
                  <a:pt x="1703070" y="80645"/>
                </a:lnTo>
                <a:lnTo>
                  <a:pt x="1622425" y="80645"/>
                </a:lnTo>
                <a:lnTo>
                  <a:pt x="1552575" y="90170"/>
                </a:lnTo>
                <a:lnTo>
                  <a:pt x="1482725" y="100330"/>
                </a:lnTo>
                <a:lnTo>
                  <a:pt x="1392555" y="120650"/>
                </a:lnTo>
                <a:lnTo>
                  <a:pt x="1311910" y="120650"/>
                </a:lnTo>
                <a:lnTo>
                  <a:pt x="1242060" y="130175"/>
                </a:lnTo>
                <a:lnTo>
                  <a:pt x="1151890" y="140335"/>
                </a:lnTo>
                <a:lnTo>
                  <a:pt x="1071880" y="140335"/>
                </a:lnTo>
                <a:lnTo>
                  <a:pt x="981710" y="160655"/>
                </a:lnTo>
                <a:lnTo>
                  <a:pt x="901065" y="160655"/>
                </a:lnTo>
                <a:lnTo>
                  <a:pt x="831215" y="160655"/>
                </a:lnTo>
                <a:lnTo>
                  <a:pt x="751205" y="160655"/>
                </a:lnTo>
                <a:lnTo>
                  <a:pt x="680720" y="160655"/>
                </a:lnTo>
                <a:lnTo>
                  <a:pt x="610870" y="160655"/>
                </a:lnTo>
                <a:lnTo>
                  <a:pt x="541020" y="160655"/>
                </a:lnTo>
                <a:lnTo>
                  <a:pt x="460375" y="160655"/>
                </a:lnTo>
                <a:lnTo>
                  <a:pt x="390525" y="160655"/>
                </a:lnTo>
                <a:lnTo>
                  <a:pt x="320040" y="160655"/>
                </a:lnTo>
                <a:lnTo>
                  <a:pt x="250190" y="210820"/>
                </a:lnTo>
                <a:lnTo>
                  <a:pt x="210185" y="2305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23415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23415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63175" y="1992630"/>
            <a:ext cx="719455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6317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26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0700" y="199263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70700" y="3592195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05570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0557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>
            <a:off x="228346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22675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6740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2643505" y="2352675"/>
            <a:ext cx="6197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8" idx="2"/>
          </p:cNvCxnSpPr>
          <p:nvPr/>
        </p:nvCxnSpPr>
        <p:spPr>
          <a:xfrm>
            <a:off x="3982720" y="2352675"/>
            <a:ext cx="54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54" t="-155" r="15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666" y="3764851"/>
                <a:ext cx="4089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7" t="-155" r="14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256" y="2168461"/>
                <a:ext cx="38671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48" t="-155" r="148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5521960" y="1995805"/>
            <a:ext cx="719455" cy="72009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2174875"/>
                <a:ext cx="55245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4978400" y="235902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3895" y="2102485"/>
            <a:ext cx="68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245225" y="235267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36" y="2168461"/>
                <a:ext cx="37592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52" t="-155" r="15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7609840" y="2352675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21955" y="210248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529955" y="235585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37" t="-155" r="13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41" y="3764851"/>
                <a:ext cx="60198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451" y="3764851"/>
                <a:ext cx="397510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44" t="-155" r="14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7244715" y="271145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3704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1755" y="257810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观测独立性假设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71955" y="1789430"/>
            <a:ext cx="4909185" cy="27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21960" y="1995805"/>
            <a:ext cx="719455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23415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23415" y="3592195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265" y="3592195"/>
            <a:ext cx="719455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3240" y="199136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7070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05570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05570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>
            <a:off x="228346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6565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6740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2643505" y="235267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48075" y="2352675"/>
            <a:ext cx="54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54" t="-155" r="15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225290" y="3592195"/>
            <a:ext cx="718820" cy="720090"/>
            <a:chOff x="6669" y="5657"/>
            <a:chExt cx="1132" cy="1134"/>
          </a:xfrm>
        </p:grpSpPr>
        <p:sp>
          <p:nvSpPr>
            <p:cNvPr id="7" name="椭圆 6"/>
            <p:cNvSpPr/>
            <p:nvPr/>
          </p:nvSpPr>
          <p:spPr>
            <a:xfrm>
              <a:off x="6669" y="5657"/>
              <a:ext cx="1133" cy="11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6853" y="5929"/>
                  <a:ext cx="94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" y="5929"/>
                  <a:ext cx="948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7" t="-155" r="14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4196715" y="1992630"/>
            <a:ext cx="719455" cy="72009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325620" y="2168525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20" y="2168525"/>
                <a:ext cx="55245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85155" y="2181225"/>
                <a:ext cx="414655" cy="3683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55" y="2181225"/>
                <a:ext cx="41465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4911725" y="235902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50235" y="2102485"/>
            <a:ext cx="68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245225" y="235267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003986" y="2168461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86" y="2168461"/>
                <a:ext cx="55245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7609840" y="2352675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21955" y="210248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529955" y="235585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37" t="-155" r="13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634291" y="3764851"/>
                <a:ext cx="4641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91" y="3764851"/>
                <a:ext cx="464185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123" t="-155" r="12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6984301" y="3774376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01" y="3774376"/>
                <a:ext cx="601980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7244715" y="271145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3704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1755" y="257810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前向概率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385185" y="4543425"/>
                <a:ext cx="1252220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85" y="4543425"/>
                <a:ext cx="1252220" cy="5835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526530" y="1789430"/>
            <a:ext cx="3320415" cy="272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21960" y="1995805"/>
            <a:ext cx="719455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23415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23415" y="3592195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7265" y="3592195"/>
            <a:ext cx="719455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873240" y="199136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70700" y="3592195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005570" y="1992630"/>
            <a:ext cx="720000" cy="720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005570" y="3592195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>
            <a:off x="228346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6565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6740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6" idx="2"/>
          </p:cNvCxnSpPr>
          <p:nvPr/>
        </p:nvCxnSpPr>
        <p:spPr>
          <a:xfrm>
            <a:off x="2643505" y="235267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48075" y="2352675"/>
            <a:ext cx="540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591" y="2171636"/>
                <a:ext cx="37084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54" t="-155" r="15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4225290" y="3592195"/>
            <a:ext cx="719455" cy="7200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342130" y="3764915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30" y="3764915"/>
                <a:ext cx="60198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51" y="2168461"/>
                <a:ext cx="38862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7" t="-155" r="14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4196715" y="1992630"/>
            <a:ext cx="719455" cy="72009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325620" y="2168525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20" y="2168525"/>
                <a:ext cx="55245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85155" y="2181225"/>
                <a:ext cx="414655" cy="368300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55" y="2181225"/>
                <a:ext cx="41465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>
            <a:off x="4911725" y="235902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50235" y="2102485"/>
            <a:ext cx="68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245225" y="235267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7003986" y="2168461"/>
                <a:ext cx="5524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86" y="2168461"/>
                <a:ext cx="55245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>
            <a:off x="7609840" y="2352675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021955" y="210248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......</a:t>
            </a:r>
            <a:endParaRPr lang="en-US" altLang="zh-CN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529955" y="2355850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16" y="3764851"/>
                <a:ext cx="40894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40" t="-155" r="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96" y="3764851"/>
                <a:ext cx="41529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37" t="-155" r="13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634291" y="3764851"/>
                <a:ext cx="4641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91" y="3764851"/>
                <a:ext cx="464185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123" t="-155" r="123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6984301" y="3774376"/>
                <a:ext cx="6019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01" y="3774376"/>
                <a:ext cx="601980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95" t="-155" r="95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7244715" y="271145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37040" y="2712720"/>
            <a:ext cx="0" cy="879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1755" y="257810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后向概率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480935" y="4683760"/>
                <a:ext cx="1252220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935" y="4683760"/>
                <a:ext cx="1252220" cy="5835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134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25</cp:revision>
  <dcterms:created xsi:type="dcterms:W3CDTF">2021-08-21T03:03:00Z</dcterms:created>
  <dcterms:modified xsi:type="dcterms:W3CDTF">2021-08-21T08:19:22Z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FC505318CED743BDADD0E878EFC3F0CF</vt:lpwstr>
  </property>
  <property fmtid="{D5CDD505-2E9C-101B-9397-08002B2CF9AE}" pid="3" name="KSOProductBuildVer">
    <vt:lpwstr>2052-11.1.0.10700</vt:lpwstr>
  </property>
</Properties>
</file>