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174525" y="851535"/>
            <a:ext cx="719455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(7,2)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85095" y="2185035"/>
            <a:ext cx="719455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(5,4)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925220" y="2185035"/>
            <a:ext cx="719455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(9,6)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73630" y="3573780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(2,3)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96015" y="3573780"/>
            <a:ext cx="719455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(4,7)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076950" y="3573780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(8,1)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999230" y="1466215"/>
            <a:ext cx="1280795" cy="824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</p:cNvCxnSpPr>
          <p:nvPr/>
        </p:nvCxnSpPr>
        <p:spPr>
          <a:xfrm flipH="1">
            <a:off x="2884170" y="2799715"/>
            <a:ext cx="606425" cy="824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6" idx="1"/>
          </p:cNvCxnSpPr>
          <p:nvPr/>
        </p:nvCxnSpPr>
        <p:spPr>
          <a:xfrm>
            <a:off x="5788660" y="1466215"/>
            <a:ext cx="1242060" cy="824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5"/>
          </p:cNvCxnSpPr>
          <p:nvPr/>
        </p:nvCxnSpPr>
        <p:spPr>
          <a:xfrm>
            <a:off x="3999230" y="2799715"/>
            <a:ext cx="628015" cy="79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600825" y="2872105"/>
            <a:ext cx="541020" cy="756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724400" y="979805"/>
            <a:ext cx="381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903220" y="2290445"/>
            <a:ext cx="381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925320" y="3749675"/>
            <a:ext cx="381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例题_划分搜索图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635" y="1663700"/>
            <a:ext cx="3713982" cy="3564000"/>
          </a:xfrm>
          <a:prstGeom prst="rect">
            <a:avLst/>
          </a:prstGeom>
        </p:spPr>
      </p:pic>
      <p:pic>
        <p:nvPicPr>
          <p:cNvPr id="17" name="图片 16" descr="树形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10" y="2103755"/>
            <a:ext cx="4495165" cy="2804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pic>
        <p:nvPicPr>
          <p:cNvPr id="17" name="图片 16" descr="树形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035" y="2103755"/>
            <a:ext cx="4495165" cy="2804795"/>
          </a:xfrm>
          <a:prstGeom prst="rect">
            <a:avLst/>
          </a:prstGeom>
        </p:spPr>
      </p:pic>
      <p:pic>
        <p:nvPicPr>
          <p:cNvPr id="5" name="图片 4" descr="例题_划分搜索图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20" y="1724025"/>
            <a:ext cx="3713982" cy="356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aidway</dc:creator>
  <cp:lastModifiedBy>aidway</cp:lastModifiedBy>
  <cp:revision>16</cp:revision>
  <dcterms:created xsi:type="dcterms:W3CDTF">2021-09-19T10:50:00Z</dcterms:created>
  <dcterms:modified xsi:type="dcterms:W3CDTF">2021-09-19T12:02:20Z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B9E45C76C7F54836A0F8CB36E28671C2</vt:lpwstr>
  </property>
  <property fmtid="{D5CDD505-2E9C-101B-9397-08002B2CF9AE}" pid="3" name="KSOProductBuildVer">
    <vt:lpwstr>2052-11.1.0.10700</vt:lpwstr>
  </property>
</Properties>
</file>