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custDataLst>
    <p:tags r:id="rId7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1"/>
        <p:guide pos="290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22T16:32:2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5501.52 3224.52,'0'0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4719320" y="2565400"/>
            <a:ext cx="363220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i="1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cxnSp>
        <p:nvCxnSpPr>
          <p:cNvPr id="7" name="直接箭头连接符 6"/>
          <p:cNvCxnSpPr>
            <a:stCxn id="3" idx="5"/>
            <a:endCxn id="5" idx="1"/>
          </p:cNvCxnSpPr>
          <p:nvPr/>
        </p:nvCxnSpPr>
        <p:spPr>
          <a:xfrm>
            <a:off x="3959225" y="2141855"/>
            <a:ext cx="813435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6"/>
            <a:endCxn id="5" idx="2"/>
          </p:cNvCxnSpPr>
          <p:nvPr/>
        </p:nvCxnSpPr>
        <p:spPr>
          <a:xfrm>
            <a:off x="3982085" y="2709545"/>
            <a:ext cx="737235" cy="36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" idx="7"/>
            <a:endCxn id="5" idx="3"/>
          </p:cNvCxnSpPr>
          <p:nvPr/>
        </p:nvCxnSpPr>
        <p:spPr>
          <a:xfrm flipV="1">
            <a:off x="4025900" y="2872740"/>
            <a:ext cx="746760" cy="454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5205" y="2585085"/>
          <a:ext cx="170815" cy="28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228600" progId="Equation.KSEE3">
                  <p:embed/>
                </p:oleObj>
              </mc:Choice>
              <mc:Fallback>
                <p:oleObj name="" r:id="rId1" imgW="139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15205" y="2585085"/>
                        <a:ext cx="170815" cy="28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 rot="20820000">
            <a:off x="3750310" y="3299460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20820000">
            <a:off x="3626485" y="186626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20820000">
            <a:off x="3626485" y="256984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13798" y="1896110"/>
          <a:ext cx="202565" cy="30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65100" imgH="241300" progId="Equation.KSEE3">
                  <p:embed/>
                </p:oleObj>
              </mc:Choice>
              <mc:Fallback>
                <p:oleObj name="" r:id="rId3" imgW="165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3798" y="1896110"/>
                        <a:ext cx="202565" cy="300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9" name="墨迹 18"/>
              <p14:cNvContentPartPr/>
              <p14:nvPr/>
            </p14:nvContentPartPr>
            <p14:xfrm>
              <a:off x="3493770" y="2047875"/>
              <a:ext cx="635" cy="63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6"/>
            </p:blipFill>
            <p:spPr>
              <a:xfrm>
                <a:off x="3493770" y="2047875"/>
                <a:ext cx="635" cy="635"/>
              </a:xfrm>
              <a:prstGeom prst="rect"/>
            </p:spPr>
          </p:pic>
        </mc:Fallback>
      </mc:AlternateContent>
      <p:sp>
        <p:nvSpPr>
          <p:cNvPr id="100" name="椭圆 99"/>
          <p:cNvSpPr/>
          <p:nvPr/>
        </p:nvSpPr>
        <p:spPr>
          <a:xfrm>
            <a:off x="4428490" y="1902460"/>
            <a:ext cx="363220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i="1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4107815" y="1196975"/>
            <a:ext cx="363220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i="1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cxnSp>
        <p:nvCxnSpPr>
          <p:cNvPr id="102" name="直接箭头连接符 101"/>
          <p:cNvCxnSpPr>
            <a:stCxn id="3" idx="7"/>
            <a:endCxn id="101" idx="3"/>
          </p:cNvCxnSpPr>
          <p:nvPr/>
        </p:nvCxnSpPr>
        <p:spPr>
          <a:xfrm flipV="1">
            <a:off x="3902075" y="1504315"/>
            <a:ext cx="259080" cy="389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3" idx="6"/>
            <a:endCxn id="100" idx="2"/>
          </p:cNvCxnSpPr>
          <p:nvPr/>
        </p:nvCxnSpPr>
        <p:spPr>
          <a:xfrm>
            <a:off x="3982085" y="2005965"/>
            <a:ext cx="446405" cy="76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UzMmRjMDc5ZDkyMWEwOWYzODZhNDJiOGI3NzMyNDI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/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Calibri</vt:lpstr>
      <vt:lpstr>Cambria Math</vt:lpstr>
      <vt:lpstr>默认设计模板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aidway</dc:creator>
  <cp:lastModifiedBy>aidway</cp:lastModifiedBy>
  <cp:revision>18</cp:revision>
  <dcterms:created xsi:type="dcterms:W3CDTF">2022-05-22T07:56:32Z</dcterms:created>
  <dcterms:modified xsi:type="dcterms:W3CDTF">2022-05-22T08:32:22Z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1A4C9F566D5D4D96B8E539CA9B888A22</vt:lpwstr>
  </property>
</Properties>
</file>