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2E7F7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404235" y="1888490"/>
          <a:ext cx="5342255" cy="232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/>
                <a:gridCol w="713105"/>
                <a:gridCol w="713105"/>
                <a:gridCol w="713105"/>
                <a:gridCol w="713105"/>
                <a:gridCol w="913765"/>
                <a:gridCol w="862965"/>
              </a:tblGrid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PE(0,0)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PE(0,1)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PE(0,2)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PE(0,3)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...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PE(0,510)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PE(0,511)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PE(1,0)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PE(1,1)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PE(1,2)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PE(1,3)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...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PE(1,510)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PE(1,511)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7F7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627120" y="1459865"/>
            <a:ext cx="57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0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05125" y="3507740"/>
            <a:ext cx="57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4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5125" y="1907540"/>
            <a:ext cx="57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0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05125" y="2307590"/>
            <a:ext cx="57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1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05125" y="2707640"/>
            <a:ext cx="57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2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05125" y="3107690"/>
            <a:ext cx="57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3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30700" y="1459865"/>
            <a:ext cx="57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1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34280" y="1459865"/>
            <a:ext cx="57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2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37860" y="1459865"/>
            <a:ext cx="57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3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41440" y="1459865"/>
            <a:ext cx="57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92645" y="1459865"/>
            <a:ext cx="57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510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29575" y="1459865"/>
            <a:ext cx="57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511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05125" y="3907790"/>
            <a:ext cx="57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5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283460" y="2491740"/>
            <a:ext cx="470535" cy="151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POS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088255" y="1018540"/>
            <a:ext cx="1512000" cy="46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i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36795" y="4485005"/>
            <a:ext cx="684000" cy="288000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36795" y="4998085"/>
            <a:ext cx="684000" cy="288000"/>
          </a:xfrm>
          <a:prstGeom prst="rect">
            <a:avLst/>
          </a:prstGeom>
          <a:solidFill>
            <a:srgbClr val="C2E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04205" y="4438650"/>
            <a:ext cx="164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sin(pos,2i)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04205" y="4918075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cos(pos,2i+1)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828800" y="1816100"/>
          <a:ext cx="334327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85"/>
                <a:gridCol w="811530"/>
                <a:gridCol w="811530"/>
                <a:gridCol w="811530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我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-0.98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1.06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-1.53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是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-1.53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1.3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0.49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中国人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-0.06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-0.4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0.79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-0.44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0.22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-0.24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991995" y="4651375"/>
            <a:ext cx="2233930" cy="88138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X_dec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6183630" y="2012950"/>
          <a:ext cx="3383280" cy="22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497840"/>
                <a:gridCol w="497840"/>
                <a:gridCol w="873760"/>
                <a:gridCol w="472440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我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是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中国人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am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chinese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9178290" y="2418080"/>
            <a:ext cx="276225" cy="320040"/>
            <a:chOff x="14444" y="3808"/>
            <a:chExt cx="435" cy="504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14444" y="3855"/>
              <a:ext cx="190" cy="2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4478" y="3808"/>
              <a:ext cx="362" cy="50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4689" y="4010"/>
              <a:ext cx="190" cy="2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9178290" y="2794000"/>
            <a:ext cx="276225" cy="320040"/>
            <a:chOff x="14444" y="3808"/>
            <a:chExt cx="435" cy="504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4444" y="3855"/>
              <a:ext cx="190" cy="2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4478" y="3808"/>
              <a:ext cx="362" cy="50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4689" y="4010"/>
              <a:ext cx="190" cy="2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9178290" y="3545840"/>
            <a:ext cx="276225" cy="320040"/>
            <a:chOff x="14444" y="3808"/>
            <a:chExt cx="435" cy="50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14444" y="3855"/>
              <a:ext cx="190" cy="2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4478" y="3808"/>
              <a:ext cx="362" cy="50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4689" y="4010"/>
              <a:ext cx="190" cy="2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9178290" y="3921760"/>
            <a:ext cx="276225" cy="320040"/>
            <a:chOff x="14444" y="3808"/>
            <a:chExt cx="435" cy="504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14444" y="3855"/>
              <a:ext cx="190" cy="2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14478" y="3808"/>
              <a:ext cx="362" cy="50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4689" y="4010"/>
              <a:ext cx="190" cy="2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9178290" y="3169920"/>
            <a:ext cx="276225" cy="320040"/>
            <a:chOff x="14444" y="3808"/>
            <a:chExt cx="435" cy="504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14444" y="3855"/>
              <a:ext cx="190" cy="2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14478" y="3808"/>
              <a:ext cx="362" cy="50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4689" y="4010"/>
              <a:ext cx="190" cy="2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376420" y="1902460"/>
          <a:ext cx="2992120" cy="22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770"/>
                <a:gridCol w="338031"/>
                <a:gridCol w="338031"/>
                <a:gridCol w="387985"/>
                <a:gridCol w="815340"/>
                <a:gridCol w="285750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am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chinese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am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chinese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02005" y="1902460"/>
          <a:ext cx="2992120" cy="22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770"/>
                <a:gridCol w="338031"/>
                <a:gridCol w="338031"/>
                <a:gridCol w="387985"/>
                <a:gridCol w="815340"/>
                <a:gridCol w="285750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am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chinese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am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chinese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/>
          <p:nvPr>
            <p:custDataLst>
              <p:tags r:id="rId3"/>
            </p:custDataLst>
          </p:nvPr>
        </p:nvGraphicFramePr>
        <p:xfrm>
          <a:off x="7980680" y="1902460"/>
          <a:ext cx="2992120" cy="22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770"/>
                <a:gridCol w="338031"/>
                <a:gridCol w="338031"/>
                <a:gridCol w="387985"/>
                <a:gridCol w="815340"/>
                <a:gridCol w="285750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am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chinese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am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chinese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加号 28"/>
          <p:cNvSpPr/>
          <p:nvPr/>
        </p:nvSpPr>
        <p:spPr>
          <a:xfrm>
            <a:off x="3924935" y="2982595"/>
            <a:ext cx="320675" cy="29083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等于号 29"/>
          <p:cNvSpPr/>
          <p:nvPr/>
        </p:nvSpPr>
        <p:spPr>
          <a:xfrm>
            <a:off x="7499350" y="2982595"/>
            <a:ext cx="350520" cy="210185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497965" y="1369695"/>
            <a:ext cx="193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sequence mask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09210" y="1369695"/>
            <a:ext cx="186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padding mask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745220" y="1369695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final mask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141470" y="1902460"/>
          <a:ext cx="3522980" cy="22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65"/>
                <a:gridCol w="327660"/>
                <a:gridCol w="558165"/>
                <a:gridCol w="548640"/>
                <a:gridCol w="775335"/>
                <a:gridCol w="526415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am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chinese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am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chinese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92405" y="1902460"/>
          <a:ext cx="3352800" cy="22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05"/>
                <a:gridCol w="457835"/>
                <a:gridCol w="459105"/>
                <a:gridCol w="447675"/>
                <a:gridCol w="775970"/>
                <a:gridCol w="435610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am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chinese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0.6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0.6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am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0.3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chinese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0.3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0.3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0.4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加号 28"/>
          <p:cNvSpPr/>
          <p:nvPr/>
        </p:nvSpPr>
        <p:spPr>
          <a:xfrm>
            <a:off x="3683000" y="2871470"/>
            <a:ext cx="320675" cy="29083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等于号 29"/>
          <p:cNvSpPr/>
          <p:nvPr/>
        </p:nvSpPr>
        <p:spPr>
          <a:xfrm>
            <a:off x="7783195" y="2911475"/>
            <a:ext cx="350520" cy="210185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59840" y="1369695"/>
            <a:ext cx="193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scaled scores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09210" y="1369695"/>
            <a:ext cx="186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final mask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364345" y="1369695"/>
            <a:ext cx="210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masked scores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8260715" y="1902460"/>
          <a:ext cx="3672840" cy="22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65"/>
                <a:gridCol w="448310"/>
                <a:gridCol w="517525"/>
                <a:gridCol w="538480"/>
                <a:gridCol w="795655"/>
                <a:gridCol w="586105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am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chinese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0.6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0.6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am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0.3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chinese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0.3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0.3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0.4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152515" y="1545590"/>
          <a:ext cx="3814445" cy="22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65"/>
                <a:gridCol w="528955"/>
                <a:gridCol w="518160"/>
                <a:gridCol w="568325"/>
                <a:gridCol w="765810"/>
                <a:gridCol w="646430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am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chinese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0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0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0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0.38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0.62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am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0.33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0.3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0.37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chinese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0.27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0.23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0.23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0.27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0.3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0.24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0.24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0.22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939290" y="1917065"/>
          <a:ext cx="3672840" cy="22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577215"/>
                <a:gridCol w="577215"/>
                <a:gridCol w="577215"/>
                <a:gridCol w="577215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0.6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0.6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0.3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0.3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0.3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0.4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0.2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0.1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-inf</a:t>
                      </a:r>
                      <a:endParaRPr lang="en-US" altLang="zh-CN" sz="1300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40435" y="2618740"/>
            <a:ext cx="533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Softmax(                                                           )</a:t>
            </a:r>
            <a:endParaRPr lang="en-US" altLang="zh-CN"/>
          </a:p>
        </p:txBody>
      </p:sp>
      <p:sp>
        <p:nvSpPr>
          <p:cNvPr id="7" name="等于号 6"/>
          <p:cNvSpPr/>
          <p:nvPr/>
        </p:nvSpPr>
        <p:spPr>
          <a:xfrm>
            <a:off x="5323840" y="2726055"/>
            <a:ext cx="432000" cy="210185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3950" y="4662805"/>
            <a:ext cx="99441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import torch</a:t>
            </a:r>
            <a:endParaRPr lang="zh-CN" altLang="en-US"/>
          </a:p>
          <a:p>
            <a:r>
              <a:rPr lang="zh-CN" altLang="en-US"/>
              <a:t>import torch.nn.functional as F</a:t>
            </a:r>
            <a:endParaRPr lang="zh-CN" altLang="en-US"/>
          </a:p>
          <a:p>
            <a:r>
              <a:rPr lang="zh-CN" altLang="en-US"/>
              <a:t>import numpy as np</a:t>
            </a:r>
            <a:endParaRPr lang="zh-CN" altLang="en-US"/>
          </a:p>
          <a:p>
            <a:r>
              <a:rPr lang="zh-CN" altLang="en-US"/>
              <a:t>data=torch.FloatTensor([0.4,0.2,0.2,0.1])</a:t>
            </a:r>
            <a:endParaRPr lang="zh-CN" altLang="en-US"/>
          </a:p>
          <a:p>
            <a:r>
              <a:rPr lang="zh-CN" altLang="en-US"/>
              <a:t>prob = F.softmax(data,dim=0) # dim = 0,在列上进行Softmax;dim=1,在行上进行Softmax</a:t>
            </a:r>
            <a:endParaRPr lang="zh-CN" altLang="en-US"/>
          </a:p>
          <a:p>
            <a:r>
              <a:rPr lang="zh-CN" altLang="en-US"/>
              <a:t>prob = prob.numpy()</a:t>
            </a:r>
            <a:endParaRPr lang="zh-CN" altLang="en-US"/>
          </a:p>
          <a:p>
            <a:r>
              <a:rPr lang="zh-CN" altLang="en-US"/>
              <a:t>np.round(prob, 2)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862efe9-dcc1-43bc-8433-bdfa5abdce05}"/>
  <p:tag name="TABLE_ENDDRAG_ORIGIN_RECT" val="392*183"/>
  <p:tag name="TABLE_ENDDRAG_RECT" val="144*147*392*183"/>
</p:tagLst>
</file>

<file path=ppt/tags/tag10.xml><?xml version="1.0" encoding="utf-8"?>
<p:tagLst xmlns:p="http://schemas.openxmlformats.org/presentationml/2006/main">
  <p:tag name="KSO_WM_UNIT_TABLE_BEAUTIFY" val="smartTable{888deff7-696c-4681-8bd8-cf9f9a5d181a}"/>
  <p:tag name="TABLE_ENDDRAG_ORIGIN_RECT" val="336*116"/>
  <p:tag name="TABLE_ENDDRAG_RECT" val="144*210*336*116"/>
</p:tagLst>
</file>

<file path=ppt/tags/tag11.xml><?xml version="1.0" encoding="utf-8"?>
<p:tagLst xmlns:p="http://schemas.openxmlformats.org/presentationml/2006/main">
  <p:tag name="KSO_WM_UNIT_TABLE_BEAUTIFY" val="smartTable{99a4b186-fa1e-4fc6-abd9-128b15971a43}"/>
  <p:tag name="TABLE_ENDDRAG_ORIGIN_RECT" val="336*116"/>
  <p:tag name="TABLE_ENDDRAG_RECT" val="144*210*336*116"/>
</p:tagLst>
</file>

<file path=ppt/tags/tag2.xml><?xml version="1.0" encoding="utf-8"?>
<p:tagLst xmlns:p="http://schemas.openxmlformats.org/presentationml/2006/main">
  <p:tag name="KSO_WM_UNIT_TABLE_BEAUTIFY" val="smartTable{1a427862-d6d1-4e2f-949c-2edfdf9e0508}"/>
  <p:tag name="TABLE_ENDDRAG_ORIGIN_RECT" val="336*116"/>
  <p:tag name="TABLE_ENDDRAG_RECT" val="144*210*336*116"/>
</p:tagLst>
</file>

<file path=ppt/tags/tag3.xml><?xml version="1.0" encoding="utf-8"?>
<p:tagLst xmlns:p="http://schemas.openxmlformats.org/presentationml/2006/main">
  <p:tag name="KSO_WM_UNIT_TABLE_BEAUTIFY" val="smartTable{db442e65-b69f-4232-a2b4-1c0c7cf42766}"/>
  <p:tag name="TABLE_ENDDRAG_ORIGIN_RECT" val="336*116"/>
  <p:tag name="TABLE_ENDDRAG_RECT" val="144*210*336*116"/>
</p:tagLst>
</file>

<file path=ppt/tags/tag4.xml><?xml version="1.0" encoding="utf-8"?>
<p:tagLst xmlns:p="http://schemas.openxmlformats.org/presentationml/2006/main">
  <p:tag name="KSO_WM_UNIT_TABLE_BEAUTIFY" val="smartTable{db442e65-b69f-4232-a2b4-1c0c7cf42766}"/>
  <p:tag name="TABLE_ENDDRAG_ORIGIN_RECT" val="336*116"/>
  <p:tag name="TABLE_ENDDRAG_RECT" val="144*210*336*116"/>
</p:tagLst>
</file>

<file path=ppt/tags/tag5.xml><?xml version="1.0" encoding="utf-8"?>
<p:tagLst xmlns:p="http://schemas.openxmlformats.org/presentationml/2006/main">
  <p:tag name="KSO_WM_UNIT_TABLE_BEAUTIFY" val="smartTable{ef82af63-8769-4cfc-afa3-b19546447b50}"/>
  <p:tag name="TABLE_ENDDRAG_ORIGIN_RECT" val="336*116"/>
  <p:tag name="TABLE_ENDDRAG_RECT" val="144*210*336*116"/>
</p:tagLst>
</file>

<file path=ppt/tags/tag6.xml><?xml version="1.0" encoding="utf-8"?>
<p:tagLst xmlns:p="http://schemas.openxmlformats.org/presentationml/2006/main">
  <p:tag name="KSO_WM_UNIT_TABLE_BEAUTIFY" val="smartTable{afae271f-7774-4dd4-8b6d-a1e16860a685}"/>
  <p:tag name="TABLE_ENDDRAG_ORIGIN_RECT" val="336*116"/>
  <p:tag name="TABLE_ENDDRAG_RECT" val="144*210*336*116"/>
</p:tagLst>
</file>

<file path=ppt/tags/tag7.xml><?xml version="1.0" encoding="utf-8"?>
<p:tagLst xmlns:p="http://schemas.openxmlformats.org/presentationml/2006/main">
  <p:tag name="KSO_WM_UNIT_TABLE_BEAUTIFY" val="smartTable{db442e65-b69f-4232-a2b4-1c0c7cf42766}"/>
  <p:tag name="TABLE_ENDDRAG_ORIGIN_RECT" val="336*116"/>
  <p:tag name="TABLE_ENDDRAG_RECT" val="144*210*336*116"/>
</p:tagLst>
</file>

<file path=ppt/tags/tag8.xml><?xml version="1.0" encoding="utf-8"?>
<p:tagLst xmlns:p="http://schemas.openxmlformats.org/presentationml/2006/main">
  <p:tag name="KSO_WM_UNIT_TABLE_BEAUTIFY" val="smartTable{ef82af63-8769-4cfc-afa3-b19546447b50}"/>
  <p:tag name="TABLE_ENDDRAG_ORIGIN_RECT" val="336*116"/>
  <p:tag name="TABLE_ENDDRAG_RECT" val="144*210*336*116"/>
</p:tagLst>
</file>

<file path=ppt/tags/tag9.xml><?xml version="1.0" encoding="utf-8"?>
<p:tagLst xmlns:p="http://schemas.openxmlformats.org/presentationml/2006/main">
  <p:tag name="KSO_WM_UNIT_TABLE_BEAUTIFY" val="smartTable{888deff7-696c-4681-8bd8-cf9f9a5d181a}"/>
  <p:tag name="TABLE_ENDDRAG_ORIGIN_RECT" val="336*116"/>
  <p:tag name="TABLE_ENDDRAG_RECT" val="144*210*336*11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WPS 演示</Application>
  <PresentationFormat>宽屏</PresentationFormat>
  <Paragraphs>616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仿宋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aidway</dc:creator>
  <cp:lastModifiedBy>aidway</cp:lastModifiedBy>
  <cp:revision>55</cp:revision>
  <dcterms:created xsi:type="dcterms:W3CDTF">2022-01-30T12:54:00Z</dcterms:created>
  <dcterms:modified xsi:type="dcterms:W3CDTF">2022-02-09T13:11:48Z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F25834BEDF934BC59100458939322DB8</vt:lpwstr>
  </property>
  <property fmtid="{D5CDD505-2E9C-101B-9397-08002B2CF9AE}" pid="3" name="KSOProductBuildVer">
    <vt:lpwstr>2052-11.1.0.11294</vt:lpwstr>
  </property>
</Properties>
</file>