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3107055" y="2406650"/>
            <a:ext cx="421005" cy="758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47520" y="1590040"/>
            <a:ext cx="421005" cy="2435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862455" y="1820545"/>
            <a:ext cx="190500" cy="180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862455" y="2268855"/>
            <a:ext cx="190500" cy="180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62455" y="2717165"/>
            <a:ext cx="190500" cy="180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862455" y="3165475"/>
            <a:ext cx="190500" cy="180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862455" y="3613785"/>
            <a:ext cx="190500" cy="180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222625" y="2717165"/>
            <a:ext cx="190500" cy="1803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327275" y="2717165"/>
            <a:ext cx="621030" cy="180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92605" y="3995420"/>
            <a:ext cx="311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2424430" y="2406650"/>
            <a:ext cx="311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平行四边形 1"/>
          <p:cNvSpPr/>
          <p:nvPr/>
        </p:nvSpPr>
        <p:spPr>
          <a:xfrm>
            <a:off x="4405630" y="2322195"/>
            <a:ext cx="2607945" cy="972185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4965065" y="2979420"/>
            <a:ext cx="828000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4955540" y="1820545"/>
            <a:ext cx="828000" cy="115189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5774055" y="1781175"/>
            <a:ext cx="9525" cy="118800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5817171" y="2785999"/>
                <a:ext cx="440055" cy="3987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171" y="2785999"/>
                <a:ext cx="440055" cy="398780"/>
              </a:xfrm>
              <a:prstGeom prst="rect">
                <a:avLst/>
              </a:prstGeom>
              <a:blipFill rotWithShape="1">
                <a:blip r:embed="rId1"/>
                <a:stretch>
                  <a:fillRect l="-130" t="-64" r="130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5779706" y="1600454"/>
            <a:ext cx="31432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/>
              <a:t>P</a:t>
            </a:r>
            <a:endParaRPr lang="en-US" altLang="zh-CN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WPS 演示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Cambria Math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aidway</dc:creator>
  <cp:lastModifiedBy>aidway</cp:lastModifiedBy>
  <cp:revision>4</cp:revision>
  <dcterms:created xsi:type="dcterms:W3CDTF">2021-07-04T09:40:00Z</dcterms:created>
  <dcterms:modified xsi:type="dcterms:W3CDTF">2021-09-26T13:18:57Z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AED61C28CFDB4B688F870CBE5BBA44AF</vt:lpwstr>
  </property>
  <property fmtid="{D5CDD505-2E9C-101B-9397-08002B2CF9AE}" pid="3" name="KSOProductBuildVer">
    <vt:lpwstr>2052-11.1.0.10700</vt:lpwstr>
  </property>
</Properties>
</file>