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3560" y="1400175"/>
            <a:ext cx="6024245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800985" y="2070735"/>
            <a:ext cx="511175" cy="2374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05760" y="3990975"/>
            <a:ext cx="288290" cy="2876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05760" y="2689860"/>
            <a:ext cx="288290" cy="2876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05760" y="2235835"/>
            <a:ext cx="288290" cy="2882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67025" y="3183255"/>
            <a:ext cx="459740" cy="677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.........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576955" y="2060575"/>
                <a:ext cx="1372870" cy="2376000"/>
              </a:xfrm>
              <a:prstGeom prst="rect">
                <a:avLst/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55" y="2060575"/>
                <a:ext cx="1372870" cy="2376000"/>
              </a:xfrm>
              <a:prstGeom prst="rect">
                <a:avLst/>
              </a:prstGeom>
              <a:blipFill rotWithShape="1">
                <a:blip r:embed="rId1"/>
                <a:stretch>
                  <a:fillRect l="-463" t="-267" r="-463" b="-248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5454015" y="2371725"/>
            <a:ext cx="549275" cy="1772920"/>
            <a:chOff x="15881" y="3520"/>
            <a:chExt cx="865" cy="2792"/>
          </a:xfrm>
        </p:grpSpPr>
        <p:sp>
          <p:nvSpPr>
            <p:cNvPr id="11" name="矩形 10"/>
            <p:cNvSpPr/>
            <p:nvPr/>
          </p:nvSpPr>
          <p:spPr>
            <a:xfrm>
              <a:off x="15881" y="3520"/>
              <a:ext cx="805" cy="2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046" y="4951"/>
              <a:ext cx="454" cy="4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046" y="4304"/>
              <a:ext cx="454" cy="4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6046" y="3656"/>
              <a:ext cx="454" cy="4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022" y="5508"/>
              <a:ext cx="724" cy="7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/>
                <a:t>.......</a:t>
              </a:r>
              <a:endParaRPr lang="en-US" altLang="zh-CN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2803525" y="602615"/>
            <a:ext cx="6711315" cy="550545"/>
          </a:xfrm>
          <a:prstGeom prst="roundRect">
            <a:avLst/>
          </a:prstGeom>
          <a:solidFill>
            <a:srgbClr val="FFF2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Skip Gram Model Architecture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803525" y="5074920"/>
            <a:ext cx="481330" cy="4108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圆角矩形 18"/>
              <p:cNvSpPr/>
              <p:nvPr/>
            </p:nvSpPr>
            <p:spPr>
              <a:xfrm>
                <a:off x="4165600" y="5074920"/>
                <a:ext cx="481330" cy="41084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0" y="5074920"/>
                <a:ext cx="481330" cy="410845"/>
              </a:xfrm>
              <a:prstGeom prst="roundRect">
                <a:avLst/>
              </a:prstGeom>
              <a:blipFill rotWithShape="1">
                <a:blip r:embed="rId2"/>
                <a:stretch>
                  <a:fillRect l="-1319" t="-1546" r="-1319" b="-154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>
            <a:off x="5511165" y="5074920"/>
            <a:ext cx="481330" cy="4108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424430" y="2178685"/>
                <a:ext cx="4108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30" y="2178685"/>
                <a:ext cx="41084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2424430" y="2622550"/>
                <a:ext cx="4108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30" y="2622550"/>
                <a:ext cx="41084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424430" y="3950970"/>
                <a:ext cx="4108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30" y="3950970"/>
                <a:ext cx="41084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043170" y="2869565"/>
                <a:ext cx="410845" cy="361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170" y="2869565"/>
                <a:ext cx="410845" cy="3613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2586990" y="1286510"/>
            <a:ext cx="1061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 Layer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3852545" y="1286510"/>
            <a:ext cx="861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Weights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5218430" y="1286510"/>
            <a:ext cx="1146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Hidden Layer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2755265" y="4640580"/>
            <a:ext cx="607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Arial" panose="020B0604020202020204" pitchFamily="34" charset="0"/>
              </a:rPr>
              <a:t>V×1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02735" y="4640580"/>
            <a:ext cx="607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Arial" panose="020B0604020202020204" pitchFamily="34" charset="0"/>
              </a:rPr>
              <a:t>V×N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33060" y="4640580"/>
            <a:ext cx="607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Arial" panose="020B0604020202020204" pitchFamily="34" charset="0"/>
              </a:rPr>
              <a:t>N×1</a:t>
            </a:r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6320790" y="2546985"/>
                <a:ext cx="2376000" cy="1371600"/>
              </a:xfrm>
              <a:prstGeom prst="rect">
                <a:avLst/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790" y="2546985"/>
                <a:ext cx="2376000" cy="1371600"/>
              </a:xfrm>
              <a:prstGeom prst="rect">
                <a:avLst/>
              </a:prstGeom>
              <a:blipFill rotWithShape="1">
                <a:blip r:embed="rId7"/>
                <a:stretch>
                  <a:fillRect l="-267" t="-463" r="-248" b="-46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圆角矩形 33"/>
              <p:cNvSpPr/>
              <p:nvPr/>
            </p:nvSpPr>
            <p:spPr>
              <a:xfrm>
                <a:off x="7341235" y="5074920"/>
                <a:ext cx="481330" cy="41084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圆角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235" y="5074920"/>
                <a:ext cx="481330" cy="410845"/>
              </a:xfrm>
              <a:prstGeom prst="roundRect">
                <a:avLst/>
              </a:prstGeom>
              <a:blipFill rotWithShape="1">
                <a:blip r:embed="rId8"/>
                <a:stretch>
                  <a:fillRect l="-1319" t="-1546" r="-1319" b="-154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7278370" y="4640580"/>
            <a:ext cx="607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Arial" panose="020B0604020202020204" pitchFamily="34" charset="0"/>
              </a:rPr>
              <a:t>N×V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89060" y="2070735"/>
            <a:ext cx="511175" cy="2374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093835" y="3990975"/>
            <a:ext cx="288290" cy="2876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093835" y="2689860"/>
            <a:ext cx="288290" cy="2876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093835" y="2235835"/>
            <a:ext cx="288290" cy="2882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055100" y="3183255"/>
            <a:ext cx="459740" cy="677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.........</a:t>
            </a:r>
            <a:endParaRPr lang="en-US" altLang="zh-CN"/>
          </a:p>
        </p:txBody>
      </p:sp>
      <p:sp>
        <p:nvSpPr>
          <p:cNvPr id="41" name="圆角矩形 40"/>
          <p:cNvSpPr/>
          <p:nvPr/>
        </p:nvSpPr>
        <p:spPr>
          <a:xfrm>
            <a:off x="8991600" y="5074920"/>
            <a:ext cx="481330" cy="4108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y</a:t>
            </a:r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9517380" y="2178685"/>
                <a:ext cx="4108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80" y="2178685"/>
                <a:ext cx="410845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9517380" y="2622550"/>
                <a:ext cx="4108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80" y="2622550"/>
                <a:ext cx="410845" cy="3683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517380" y="3950970"/>
                <a:ext cx="4108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80" y="3950970"/>
                <a:ext cx="410845" cy="3683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8615045" y="1286510"/>
            <a:ext cx="1134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Output Layer</a:t>
            </a:r>
            <a:endParaRPr lang="en-US" altLang="zh-CN" sz="1400"/>
          </a:p>
        </p:txBody>
      </p:sp>
      <p:sp>
        <p:nvSpPr>
          <p:cNvPr id="46" name="文本框 45"/>
          <p:cNvSpPr txBox="1"/>
          <p:nvPr/>
        </p:nvSpPr>
        <p:spPr>
          <a:xfrm>
            <a:off x="8943340" y="4640580"/>
            <a:ext cx="607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Arial" panose="020B0604020202020204" pitchFamily="34" charset="0"/>
              </a:rPr>
              <a:t>V×1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52945" y="1286510"/>
            <a:ext cx="861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Weights</a:t>
            </a:r>
            <a:endParaRPr lang="en-US" altLang="zh-CN" sz="1400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4236720" y="1584960"/>
            <a:ext cx="1016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3053715" y="1584960"/>
            <a:ext cx="1016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5701665" y="1584960"/>
            <a:ext cx="1016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7449820" y="1584960"/>
            <a:ext cx="1016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9238615" y="1584960"/>
            <a:ext cx="1016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宽屏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MS Mincho</vt:lpstr>
      <vt:lpstr>Segoe Print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aidway</dc:creator>
  <cp:lastModifiedBy>aidway</cp:lastModifiedBy>
  <cp:revision>18</cp:revision>
  <dcterms:created xsi:type="dcterms:W3CDTF">2021-10-29T01:27:00Z</dcterms:created>
  <dcterms:modified xsi:type="dcterms:W3CDTF">2021-10-29T02:04:27Z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5D9A9A9654564BC184691088921186C6</vt:lpwstr>
  </property>
  <property fmtid="{D5CDD505-2E9C-101B-9397-08002B2CF9AE}" pid="3" name="KSOProductBuildVer">
    <vt:lpwstr>2052-11.1.0.11045</vt:lpwstr>
  </property>
</Properties>
</file>