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93" r:id="rId2"/>
  </p:sldMasterIdLst>
  <p:notesMasterIdLst>
    <p:notesMasterId r:id="rId7"/>
  </p:notesMasterIdLst>
  <p:sldIdLst>
    <p:sldId id="295" r:id="rId3"/>
    <p:sldId id="257" r:id="rId4"/>
    <p:sldId id="258" r:id="rId5"/>
    <p:sldId id="300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475" userDrawn="1">
          <p15:clr>
            <a:srgbClr val="A4A3A4"/>
          </p15:clr>
        </p15:guide>
        <p15:guide id="2" orient="horz" pos="3090" userDrawn="1">
          <p15:clr>
            <a:srgbClr val="A4A3A4"/>
          </p15:clr>
        </p15:guide>
        <p15:guide id="3" orient="horz" pos="2478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49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9" autoAdjust="0"/>
    <p:restoredTop sz="91153" autoAdjust="0"/>
  </p:normalViewPr>
  <p:slideViewPr>
    <p:cSldViewPr snapToGrid="0" showGuides="1">
      <p:cViewPr varScale="1">
        <p:scale>
          <a:sx n="80" d="100"/>
          <a:sy n="80" d="100"/>
        </p:scale>
        <p:origin x="390" y="51"/>
      </p:cViewPr>
      <p:guideLst>
        <p:guide pos="4475"/>
        <p:guide orient="horz" pos="3090"/>
        <p:guide orient="horz" pos="24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7F1E2-D629-493A-BAEE-5E4043A7801D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A968A-BC17-485B-965C-2310A2F6B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858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这是第一页，开始年度工作汇报。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讲解内容包括：年度工作概述、工作完成情况、成功项目展示、经验总结与不足、明年目标与计划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接下来，介绍年度工作概述部分。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谢谢观看！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 txBox="1"/>
          <p:nvPr userDrawn="1"/>
        </p:nvSpPr>
        <p:spPr>
          <a:xfrm>
            <a:off x="587877" y="136525"/>
            <a:ext cx="10515600" cy="505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+mj-ea"/>
              </a:rPr>
              <a:t>单击此处添加标题</a:t>
            </a: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20243" y="189048"/>
            <a:ext cx="493511" cy="400685"/>
            <a:chOff x="176124" y="269073"/>
            <a:chExt cx="493511" cy="400685"/>
          </a:xfrm>
        </p:grpSpPr>
        <p:grpSp>
          <p:nvGrpSpPr>
            <p:cNvPr id="8" name="组合 7"/>
            <p:cNvGrpSpPr/>
            <p:nvPr/>
          </p:nvGrpSpPr>
          <p:grpSpPr>
            <a:xfrm>
              <a:off x="205710" y="269073"/>
              <a:ext cx="463925" cy="400685"/>
              <a:chOff x="89535" y="228233"/>
              <a:chExt cx="463925" cy="400685"/>
            </a:xfrm>
          </p:grpSpPr>
          <p:sp>
            <p:nvSpPr>
              <p:cNvPr id="10" name="等腰三角形 9"/>
              <p:cNvSpPr/>
              <p:nvPr/>
            </p:nvSpPr>
            <p:spPr>
              <a:xfrm rot="10800000">
                <a:off x="89535" y="228233"/>
                <a:ext cx="434340" cy="40068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10800000">
                <a:off x="351471" y="428575"/>
                <a:ext cx="201989" cy="186338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等腰三角形 8"/>
            <p:cNvSpPr/>
            <p:nvPr/>
          </p:nvSpPr>
          <p:spPr>
            <a:xfrm rot="10800000">
              <a:off x="176124" y="391712"/>
              <a:ext cx="201989" cy="18633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3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92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14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58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3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58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4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7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64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82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88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13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20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52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33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64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24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8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15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14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61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1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9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93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6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0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91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76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28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18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12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01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48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342967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45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2024/1/16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638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2024/1/16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8614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60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25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46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46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03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  <p:sldLayoutId id="2147483691" r:id="rId41"/>
    <p:sldLayoutId id="2147483692" r:id="rId42"/>
    <p:sldLayoutId id="2147483673" r:id="rId43"/>
  </p:sldLayoutIdLst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1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等腰三角形 60"/>
          <p:cNvSpPr/>
          <p:nvPr/>
        </p:nvSpPr>
        <p:spPr>
          <a:xfrm rot="10800000" flipH="1" flipV="1">
            <a:off x="686996" y="354434"/>
            <a:ext cx="3750647" cy="323331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0" name="等腰三角形 59"/>
          <p:cNvSpPr/>
          <p:nvPr/>
        </p:nvSpPr>
        <p:spPr>
          <a:xfrm rot="10800000" flipH="1">
            <a:off x="686997" y="1097731"/>
            <a:ext cx="3776150" cy="32553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3" name="PA_直接连接符 4"/>
          <p:cNvCxnSpPr/>
          <p:nvPr>
            <p:custDataLst>
              <p:tags r:id="rId1"/>
            </p:custDataLst>
          </p:nvPr>
        </p:nvCxnSpPr>
        <p:spPr>
          <a:xfrm flipH="1">
            <a:off x="5719180" y="3393985"/>
            <a:ext cx="5741892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PA_直接连接符 69"/>
          <p:cNvCxnSpPr/>
          <p:nvPr>
            <p:custDataLst>
              <p:tags r:id="rId2"/>
            </p:custDataLst>
          </p:nvPr>
        </p:nvCxnSpPr>
        <p:spPr>
          <a:xfrm flipH="1">
            <a:off x="5633067" y="2133600"/>
            <a:ext cx="5739228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A_文本框 55"/>
          <p:cNvSpPr txBox="1"/>
          <p:nvPr>
            <p:custDataLst>
              <p:tags r:id="rId3"/>
            </p:custDataLst>
          </p:nvPr>
        </p:nvSpPr>
        <p:spPr>
          <a:xfrm>
            <a:off x="5420028" y="2289896"/>
            <a:ext cx="6340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latin typeface="Arial"/>
                <a:ea typeface="微软雅黑"/>
                <a:sym typeface="Arial"/>
              </a:rPr>
              <a:t>年度工作汇报模板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1445582" y="1722944"/>
            <a:ext cx="219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2030</a:t>
            </a:r>
            <a:endParaRPr lang="zh-CN" altLang="en-US" sz="5400" b="1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9" name="PA_文本框 53"/>
          <p:cNvSpPr txBox="1"/>
          <p:nvPr>
            <p:custDataLst>
              <p:tags r:id="rId4"/>
            </p:custDataLst>
          </p:nvPr>
        </p:nvSpPr>
        <p:spPr>
          <a:xfrm>
            <a:off x="5620558" y="3552441"/>
            <a:ext cx="5875326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适用于年终总结计划</a:t>
            </a:r>
            <a:r>
              <a:rPr lang="en-US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/</a:t>
            </a:r>
            <a:r>
              <a: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工作汇报</a:t>
            </a:r>
            <a:r>
              <a:rPr lang="en-US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/</a:t>
            </a:r>
            <a:r>
              <a: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公司介绍</a:t>
            </a:r>
            <a:r>
              <a:rPr lang="en-US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/</a:t>
            </a:r>
            <a:r>
              <a: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企业宣传模板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75" name="等腰三角形 74"/>
          <p:cNvSpPr/>
          <p:nvPr/>
        </p:nvSpPr>
        <p:spPr>
          <a:xfrm rot="21417337">
            <a:off x="157066" y="1955452"/>
            <a:ext cx="1970843" cy="19848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6" name="等腰三角形 75"/>
          <p:cNvSpPr/>
          <p:nvPr/>
        </p:nvSpPr>
        <p:spPr>
          <a:xfrm rot="265639">
            <a:off x="2308479" y="3157166"/>
            <a:ext cx="1970843" cy="198483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7" name="等腰三角形 76"/>
          <p:cNvSpPr/>
          <p:nvPr/>
        </p:nvSpPr>
        <p:spPr>
          <a:xfrm rot="11081090">
            <a:off x="1474079" y="4308943"/>
            <a:ext cx="1053440" cy="1060917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8" name="等腰三角形 77"/>
          <p:cNvSpPr/>
          <p:nvPr/>
        </p:nvSpPr>
        <p:spPr>
          <a:xfrm rot="14961737">
            <a:off x="834132" y="4970424"/>
            <a:ext cx="1053440" cy="1060917"/>
          </a:xfrm>
          <a:prstGeom prst="triangle">
            <a:avLst/>
          </a:prstGeom>
          <a:solidFill>
            <a:schemeClr val="accent5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9" name="等腰三角形 78"/>
          <p:cNvSpPr/>
          <p:nvPr/>
        </p:nvSpPr>
        <p:spPr>
          <a:xfrm rot="11085701">
            <a:off x="2282991" y="5364591"/>
            <a:ext cx="1053440" cy="1060917"/>
          </a:xfrm>
          <a:prstGeom prst="triangle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5633067" y="4069645"/>
            <a:ext cx="566775" cy="566775"/>
            <a:chOff x="8023351" y="3919279"/>
            <a:chExt cx="566775" cy="566775"/>
          </a:xfrm>
        </p:grpSpPr>
        <p:sp>
          <p:nvSpPr>
            <p:cNvPr id="84" name="椭圆 83"/>
            <p:cNvSpPr/>
            <p:nvPr/>
          </p:nvSpPr>
          <p:spPr>
            <a:xfrm>
              <a:off x="8023351" y="3919279"/>
              <a:ext cx="566775" cy="5667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0" name="group_126457"/>
            <p:cNvSpPr>
              <a:spLocks noChangeAspect="1"/>
            </p:cNvSpPr>
            <p:nvPr/>
          </p:nvSpPr>
          <p:spPr bwMode="auto">
            <a:xfrm>
              <a:off x="8164842" y="4023338"/>
              <a:ext cx="283791" cy="402722"/>
            </a:xfrm>
            <a:custGeom>
              <a:avLst/>
              <a:gdLst>
                <a:gd name="connsiteX0" fmla="*/ 81837 w 428568"/>
                <a:gd name="connsiteY0" fmla="*/ 220627 h 608172"/>
                <a:gd name="connsiteX1" fmla="*/ 86232 w 428568"/>
                <a:gd name="connsiteY1" fmla="*/ 243973 h 608172"/>
                <a:gd name="connsiteX2" fmla="*/ 95304 w 428568"/>
                <a:gd name="connsiteY2" fmla="*/ 269747 h 608172"/>
                <a:gd name="connsiteX3" fmla="*/ 110921 w 428568"/>
                <a:gd name="connsiteY3" fmla="*/ 220720 h 608172"/>
                <a:gd name="connsiteX4" fmla="*/ 147954 w 428568"/>
                <a:gd name="connsiteY4" fmla="*/ 241172 h 608172"/>
                <a:gd name="connsiteX5" fmla="*/ 148047 w 428568"/>
                <a:gd name="connsiteY5" fmla="*/ 241172 h 608172"/>
                <a:gd name="connsiteX6" fmla="*/ 148234 w 428568"/>
                <a:gd name="connsiteY6" fmla="*/ 241172 h 608172"/>
                <a:gd name="connsiteX7" fmla="*/ 185267 w 428568"/>
                <a:gd name="connsiteY7" fmla="*/ 220720 h 608172"/>
                <a:gd name="connsiteX8" fmla="*/ 200791 w 428568"/>
                <a:gd name="connsiteY8" fmla="*/ 269747 h 608172"/>
                <a:gd name="connsiteX9" fmla="*/ 209955 w 428568"/>
                <a:gd name="connsiteY9" fmla="*/ 243973 h 608172"/>
                <a:gd name="connsiteX10" fmla="*/ 214257 w 428568"/>
                <a:gd name="connsiteY10" fmla="*/ 220627 h 608172"/>
                <a:gd name="connsiteX11" fmla="*/ 218652 w 428568"/>
                <a:gd name="connsiteY11" fmla="*/ 243973 h 608172"/>
                <a:gd name="connsiteX12" fmla="*/ 227723 w 428568"/>
                <a:gd name="connsiteY12" fmla="*/ 269747 h 608172"/>
                <a:gd name="connsiteX13" fmla="*/ 243341 w 428568"/>
                <a:gd name="connsiteY13" fmla="*/ 220720 h 608172"/>
                <a:gd name="connsiteX14" fmla="*/ 280374 w 428568"/>
                <a:gd name="connsiteY14" fmla="*/ 241172 h 608172"/>
                <a:gd name="connsiteX15" fmla="*/ 280467 w 428568"/>
                <a:gd name="connsiteY15" fmla="*/ 241172 h 608172"/>
                <a:gd name="connsiteX16" fmla="*/ 280654 w 428568"/>
                <a:gd name="connsiteY16" fmla="*/ 241172 h 608172"/>
                <a:gd name="connsiteX17" fmla="*/ 317687 w 428568"/>
                <a:gd name="connsiteY17" fmla="*/ 220720 h 608172"/>
                <a:gd name="connsiteX18" fmla="*/ 333211 w 428568"/>
                <a:gd name="connsiteY18" fmla="*/ 269747 h 608172"/>
                <a:gd name="connsiteX19" fmla="*/ 342376 w 428568"/>
                <a:gd name="connsiteY19" fmla="*/ 243973 h 608172"/>
                <a:gd name="connsiteX20" fmla="*/ 346677 w 428568"/>
                <a:gd name="connsiteY20" fmla="*/ 220627 h 608172"/>
                <a:gd name="connsiteX21" fmla="*/ 351073 w 428568"/>
                <a:gd name="connsiteY21" fmla="*/ 243973 h 608172"/>
                <a:gd name="connsiteX22" fmla="*/ 360144 w 428568"/>
                <a:gd name="connsiteY22" fmla="*/ 269747 h 608172"/>
                <a:gd name="connsiteX23" fmla="*/ 375761 w 428568"/>
                <a:gd name="connsiteY23" fmla="*/ 220720 h 608172"/>
                <a:gd name="connsiteX24" fmla="*/ 412794 w 428568"/>
                <a:gd name="connsiteY24" fmla="*/ 241172 h 608172"/>
                <a:gd name="connsiteX25" fmla="*/ 422987 w 428568"/>
                <a:gd name="connsiteY25" fmla="*/ 250137 h 608172"/>
                <a:gd name="connsiteX26" fmla="*/ 422800 w 428568"/>
                <a:gd name="connsiteY26" fmla="*/ 332035 h 608172"/>
                <a:gd name="connsiteX27" fmla="*/ 401852 w 428568"/>
                <a:gd name="connsiteY27" fmla="*/ 379474 h 608172"/>
                <a:gd name="connsiteX28" fmla="*/ 395961 w 428568"/>
                <a:gd name="connsiteY28" fmla="*/ 401886 h 608172"/>
                <a:gd name="connsiteX29" fmla="*/ 376042 w 428568"/>
                <a:gd name="connsiteY29" fmla="*/ 597246 h 608172"/>
                <a:gd name="connsiteX30" fmla="*/ 363884 w 428568"/>
                <a:gd name="connsiteY30" fmla="*/ 608172 h 608172"/>
                <a:gd name="connsiteX31" fmla="*/ 346677 w 428568"/>
                <a:gd name="connsiteY31" fmla="*/ 608172 h 608172"/>
                <a:gd name="connsiteX32" fmla="*/ 329470 w 428568"/>
                <a:gd name="connsiteY32" fmla="*/ 608172 h 608172"/>
                <a:gd name="connsiteX33" fmla="*/ 317407 w 428568"/>
                <a:gd name="connsiteY33" fmla="*/ 597246 h 608172"/>
                <a:gd name="connsiteX34" fmla="*/ 297487 w 428568"/>
                <a:gd name="connsiteY34" fmla="*/ 401886 h 608172"/>
                <a:gd name="connsiteX35" fmla="*/ 291596 w 428568"/>
                <a:gd name="connsiteY35" fmla="*/ 379474 h 608172"/>
                <a:gd name="connsiteX36" fmla="*/ 280748 w 428568"/>
                <a:gd name="connsiteY36" fmla="*/ 358182 h 608172"/>
                <a:gd name="connsiteX37" fmla="*/ 269900 w 428568"/>
                <a:gd name="connsiteY37" fmla="*/ 379474 h 608172"/>
                <a:gd name="connsiteX38" fmla="*/ 264008 w 428568"/>
                <a:gd name="connsiteY38" fmla="*/ 401886 h 608172"/>
                <a:gd name="connsiteX39" fmla="*/ 244089 w 428568"/>
                <a:gd name="connsiteY39" fmla="*/ 597246 h 608172"/>
                <a:gd name="connsiteX40" fmla="*/ 232025 w 428568"/>
                <a:gd name="connsiteY40" fmla="*/ 608172 h 608172"/>
                <a:gd name="connsiteX41" fmla="*/ 214818 w 428568"/>
                <a:gd name="connsiteY41" fmla="*/ 608172 h 608172"/>
                <a:gd name="connsiteX42" fmla="*/ 196302 w 428568"/>
                <a:gd name="connsiteY42" fmla="*/ 608172 h 608172"/>
                <a:gd name="connsiteX43" fmla="*/ 184238 w 428568"/>
                <a:gd name="connsiteY43" fmla="*/ 597246 h 608172"/>
                <a:gd name="connsiteX44" fmla="*/ 164319 w 428568"/>
                <a:gd name="connsiteY44" fmla="*/ 401886 h 608172"/>
                <a:gd name="connsiteX45" fmla="*/ 158427 w 428568"/>
                <a:gd name="connsiteY45" fmla="*/ 379474 h 608172"/>
                <a:gd name="connsiteX46" fmla="*/ 147579 w 428568"/>
                <a:gd name="connsiteY46" fmla="*/ 358182 h 608172"/>
                <a:gd name="connsiteX47" fmla="*/ 136732 w 428568"/>
                <a:gd name="connsiteY47" fmla="*/ 379474 h 608172"/>
                <a:gd name="connsiteX48" fmla="*/ 130840 w 428568"/>
                <a:gd name="connsiteY48" fmla="*/ 401886 h 608172"/>
                <a:gd name="connsiteX49" fmla="*/ 110921 w 428568"/>
                <a:gd name="connsiteY49" fmla="*/ 597246 h 608172"/>
                <a:gd name="connsiteX50" fmla="*/ 98857 w 428568"/>
                <a:gd name="connsiteY50" fmla="*/ 608172 h 608172"/>
                <a:gd name="connsiteX51" fmla="*/ 81650 w 428568"/>
                <a:gd name="connsiteY51" fmla="*/ 608172 h 608172"/>
                <a:gd name="connsiteX52" fmla="*/ 64443 w 428568"/>
                <a:gd name="connsiteY52" fmla="*/ 608172 h 608172"/>
                <a:gd name="connsiteX53" fmla="*/ 52286 w 428568"/>
                <a:gd name="connsiteY53" fmla="*/ 597246 h 608172"/>
                <a:gd name="connsiteX54" fmla="*/ 32367 w 428568"/>
                <a:gd name="connsiteY54" fmla="*/ 401886 h 608172"/>
                <a:gd name="connsiteX55" fmla="*/ 26475 w 428568"/>
                <a:gd name="connsiteY55" fmla="*/ 379474 h 608172"/>
                <a:gd name="connsiteX56" fmla="*/ 5527 w 428568"/>
                <a:gd name="connsiteY56" fmla="*/ 332035 h 608172"/>
                <a:gd name="connsiteX57" fmla="*/ 5527 w 428568"/>
                <a:gd name="connsiteY57" fmla="*/ 250137 h 608172"/>
                <a:gd name="connsiteX58" fmla="*/ 15814 w 428568"/>
                <a:gd name="connsiteY58" fmla="*/ 241172 h 608172"/>
                <a:gd name="connsiteX59" fmla="*/ 52847 w 428568"/>
                <a:gd name="connsiteY59" fmla="*/ 220720 h 608172"/>
                <a:gd name="connsiteX60" fmla="*/ 68371 w 428568"/>
                <a:gd name="connsiteY60" fmla="*/ 269747 h 608172"/>
                <a:gd name="connsiteX61" fmla="*/ 77535 w 428568"/>
                <a:gd name="connsiteY61" fmla="*/ 243973 h 608172"/>
                <a:gd name="connsiteX62" fmla="*/ 81837 w 428568"/>
                <a:gd name="connsiteY62" fmla="*/ 220627 h 608172"/>
                <a:gd name="connsiteX63" fmla="*/ 82793 w 428568"/>
                <a:gd name="connsiteY63" fmla="*/ 109882 h 608172"/>
                <a:gd name="connsiteX64" fmla="*/ 121306 w 428568"/>
                <a:gd name="connsiteY64" fmla="*/ 149365 h 608172"/>
                <a:gd name="connsiteX65" fmla="*/ 82980 w 428568"/>
                <a:gd name="connsiteY65" fmla="*/ 209477 h 608172"/>
                <a:gd name="connsiteX66" fmla="*/ 82793 w 428568"/>
                <a:gd name="connsiteY66" fmla="*/ 209477 h 608172"/>
                <a:gd name="connsiteX67" fmla="*/ 82513 w 428568"/>
                <a:gd name="connsiteY67" fmla="*/ 209477 h 608172"/>
                <a:gd name="connsiteX68" fmla="*/ 44281 w 428568"/>
                <a:gd name="connsiteY68" fmla="*/ 149365 h 608172"/>
                <a:gd name="connsiteX69" fmla="*/ 82793 w 428568"/>
                <a:gd name="connsiteY69" fmla="*/ 109882 h 608172"/>
                <a:gd name="connsiteX70" fmla="*/ 346907 w 428568"/>
                <a:gd name="connsiteY70" fmla="*/ 109741 h 608172"/>
                <a:gd name="connsiteX71" fmla="*/ 385430 w 428568"/>
                <a:gd name="connsiteY71" fmla="*/ 149252 h 608172"/>
                <a:gd name="connsiteX72" fmla="*/ 347094 w 428568"/>
                <a:gd name="connsiteY72" fmla="*/ 209406 h 608172"/>
                <a:gd name="connsiteX73" fmla="*/ 346907 w 428568"/>
                <a:gd name="connsiteY73" fmla="*/ 209406 h 608172"/>
                <a:gd name="connsiteX74" fmla="*/ 346627 w 428568"/>
                <a:gd name="connsiteY74" fmla="*/ 209406 h 608172"/>
                <a:gd name="connsiteX75" fmla="*/ 308385 w 428568"/>
                <a:gd name="connsiteY75" fmla="*/ 149252 h 608172"/>
                <a:gd name="connsiteX76" fmla="*/ 346907 w 428568"/>
                <a:gd name="connsiteY76" fmla="*/ 109741 h 608172"/>
                <a:gd name="connsiteX77" fmla="*/ 214845 w 428568"/>
                <a:gd name="connsiteY77" fmla="*/ 109741 h 608172"/>
                <a:gd name="connsiteX78" fmla="*/ 253398 w 428568"/>
                <a:gd name="connsiteY78" fmla="*/ 149252 h 608172"/>
                <a:gd name="connsiteX79" fmla="*/ 215032 w 428568"/>
                <a:gd name="connsiteY79" fmla="*/ 209406 h 608172"/>
                <a:gd name="connsiteX80" fmla="*/ 214845 w 428568"/>
                <a:gd name="connsiteY80" fmla="*/ 209406 h 608172"/>
                <a:gd name="connsiteX81" fmla="*/ 214564 w 428568"/>
                <a:gd name="connsiteY81" fmla="*/ 209406 h 608172"/>
                <a:gd name="connsiteX82" fmla="*/ 176292 w 428568"/>
                <a:gd name="connsiteY82" fmla="*/ 149252 h 608172"/>
                <a:gd name="connsiteX83" fmla="*/ 214845 w 428568"/>
                <a:gd name="connsiteY83" fmla="*/ 109741 h 608172"/>
                <a:gd name="connsiteX84" fmla="*/ 281435 w 428568"/>
                <a:gd name="connsiteY84" fmla="*/ 12 h 608172"/>
                <a:gd name="connsiteX85" fmla="*/ 319947 w 428568"/>
                <a:gd name="connsiteY85" fmla="*/ 39523 h 608172"/>
                <a:gd name="connsiteX86" fmla="*/ 281622 w 428568"/>
                <a:gd name="connsiteY86" fmla="*/ 99677 h 608172"/>
                <a:gd name="connsiteX87" fmla="*/ 281435 w 428568"/>
                <a:gd name="connsiteY87" fmla="*/ 99677 h 608172"/>
                <a:gd name="connsiteX88" fmla="*/ 281154 w 428568"/>
                <a:gd name="connsiteY88" fmla="*/ 99677 h 608172"/>
                <a:gd name="connsiteX89" fmla="*/ 242922 w 428568"/>
                <a:gd name="connsiteY89" fmla="*/ 39523 h 608172"/>
                <a:gd name="connsiteX90" fmla="*/ 281435 w 428568"/>
                <a:gd name="connsiteY90" fmla="*/ 12 h 608172"/>
                <a:gd name="connsiteX91" fmla="*/ 149161 w 428568"/>
                <a:gd name="connsiteY91" fmla="*/ 12 h 608172"/>
                <a:gd name="connsiteX92" fmla="*/ 187683 w 428568"/>
                <a:gd name="connsiteY92" fmla="*/ 39523 h 608172"/>
                <a:gd name="connsiteX93" fmla="*/ 149441 w 428568"/>
                <a:gd name="connsiteY93" fmla="*/ 99677 h 608172"/>
                <a:gd name="connsiteX94" fmla="*/ 149161 w 428568"/>
                <a:gd name="connsiteY94" fmla="*/ 99677 h 608172"/>
                <a:gd name="connsiteX95" fmla="*/ 148974 w 428568"/>
                <a:gd name="connsiteY95" fmla="*/ 99677 h 608172"/>
                <a:gd name="connsiteX96" fmla="*/ 110638 w 428568"/>
                <a:gd name="connsiteY96" fmla="*/ 39523 h 608172"/>
                <a:gd name="connsiteX97" fmla="*/ 149161 w 428568"/>
                <a:gd name="connsiteY97" fmla="*/ 12 h 60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28568" h="608172">
                  <a:moveTo>
                    <a:pt x="81837" y="220627"/>
                  </a:moveTo>
                  <a:cubicBezTo>
                    <a:pt x="84362" y="220627"/>
                    <a:pt x="102598" y="221374"/>
                    <a:pt x="86232" y="243973"/>
                  </a:cubicBezTo>
                  <a:lnTo>
                    <a:pt x="95304" y="269747"/>
                  </a:lnTo>
                  <a:lnTo>
                    <a:pt x="110921" y="220720"/>
                  </a:lnTo>
                  <a:cubicBezTo>
                    <a:pt x="110921" y="220720"/>
                    <a:pt x="131401" y="228938"/>
                    <a:pt x="147954" y="241172"/>
                  </a:cubicBezTo>
                  <a:lnTo>
                    <a:pt x="148047" y="241172"/>
                  </a:lnTo>
                  <a:lnTo>
                    <a:pt x="148234" y="241172"/>
                  </a:lnTo>
                  <a:cubicBezTo>
                    <a:pt x="164880" y="228938"/>
                    <a:pt x="185267" y="220720"/>
                    <a:pt x="185267" y="220720"/>
                  </a:cubicBezTo>
                  <a:lnTo>
                    <a:pt x="200791" y="269747"/>
                  </a:lnTo>
                  <a:lnTo>
                    <a:pt x="209955" y="243973"/>
                  </a:lnTo>
                  <a:cubicBezTo>
                    <a:pt x="193590" y="221187"/>
                    <a:pt x="211826" y="220627"/>
                    <a:pt x="214257" y="220627"/>
                  </a:cubicBezTo>
                  <a:cubicBezTo>
                    <a:pt x="216782" y="220627"/>
                    <a:pt x="235018" y="221374"/>
                    <a:pt x="218652" y="243973"/>
                  </a:cubicBezTo>
                  <a:lnTo>
                    <a:pt x="227723" y="269747"/>
                  </a:lnTo>
                  <a:lnTo>
                    <a:pt x="243341" y="220720"/>
                  </a:lnTo>
                  <a:cubicBezTo>
                    <a:pt x="243341" y="220720"/>
                    <a:pt x="263821" y="228938"/>
                    <a:pt x="280374" y="241172"/>
                  </a:cubicBezTo>
                  <a:lnTo>
                    <a:pt x="280467" y="241172"/>
                  </a:lnTo>
                  <a:lnTo>
                    <a:pt x="280654" y="241172"/>
                  </a:lnTo>
                  <a:cubicBezTo>
                    <a:pt x="297300" y="228938"/>
                    <a:pt x="317687" y="220720"/>
                    <a:pt x="317687" y="220720"/>
                  </a:cubicBezTo>
                  <a:lnTo>
                    <a:pt x="333211" y="269747"/>
                  </a:lnTo>
                  <a:lnTo>
                    <a:pt x="342376" y="243973"/>
                  </a:lnTo>
                  <a:cubicBezTo>
                    <a:pt x="326010" y="221187"/>
                    <a:pt x="344246" y="220627"/>
                    <a:pt x="346677" y="220627"/>
                  </a:cubicBezTo>
                  <a:cubicBezTo>
                    <a:pt x="349202" y="220627"/>
                    <a:pt x="367438" y="221374"/>
                    <a:pt x="351073" y="243973"/>
                  </a:cubicBezTo>
                  <a:lnTo>
                    <a:pt x="360144" y="269747"/>
                  </a:lnTo>
                  <a:lnTo>
                    <a:pt x="375761" y="220720"/>
                  </a:lnTo>
                  <a:cubicBezTo>
                    <a:pt x="375761" y="220720"/>
                    <a:pt x="396241" y="228938"/>
                    <a:pt x="412794" y="241172"/>
                  </a:cubicBezTo>
                  <a:cubicBezTo>
                    <a:pt x="417189" y="244347"/>
                    <a:pt x="419153" y="246214"/>
                    <a:pt x="422987" y="250137"/>
                  </a:cubicBezTo>
                  <a:cubicBezTo>
                    <a:pt x="432245" y="259195"/>
                    <a:pt x="428411" y="312517"/>
                    <a:pt x="422800" y="332035"/>
                  </a:cubicBezTo>
                  <a:cubicBezTo>
                    <a:pt x="417376" y="351552"/>
                    <a:pt x="401852" y="379474"/>
                    <a:pt x="401852" y="379474"/>
                  </a:cubicBezTo>
                  <a:cubicBezTo>
                    <a:pt x="398673" y="386571"/>
                    <a:pt x="396709" y="394135"/>
                    <a:pt x="395961" y="401886"/>
                  </a:cubicBezTo>
                  <a:lnTo>
                    <a:pt x="376042" y="597246"/>
                  </a:lnTo>
                  <a:cubicBezTo>
                    <a:pt x="375387" y="603503"/>
                    <a:pt x="370150" y="608172"/>
                    <a:pt x="363884" y="608172"/>
                  </a:cubicBezTo>
                  <a:lnTo>
                    <a:pt x="346677" y="608172"/>
                  </a:lnTo>
                  <a:lnTo>
                    <a:pt x="329470" y="608172"/>
                  </a:lnTo>
                  <a:cubicBezTo>
                    <a:pt x="323298" y="608172"/>
                    <a:pt x="318061" y="603503"/>
                    <a:pt x="317407" y="597246"/>
                  </a:cubicBezTo>
                  <a:lnTo>
                    <a:pt x="297487" y="401886"/>
                  </a:lnTo>
                  <a:cubicBezTo>
                    <a:pt x="296739" y="394135"/>
                    <a:pt x="294682" y="386571"/>
                    <a:pt x="291596" y="379474"/>
                  </a:cubicBezTo>
                  <a:cubicBezTo>
                    <a:pt x="291596" y="379474"/>
                    <a:pt x="286265" y="370042"/>
                    <a:pt x="280748" y="358182"/>
                  </a:cubicBezTo>
                  <a:cubicBezTo>
                    <a:pt x="275230" y="370042"/>
                    <a:pt x="269900" y="379474"/>
                    <a:pt x="269900" y="379474"/>
                  </a:cubicBezTo>
                  <a:cubicBezTo>
                    <a:pt x="266814" y="386571"/>
                    <a:pt x="264757" y="394135"/>
                    <a:pt x="264008" y="401886"/>
                  </a:cubicBezTo>
                  <a:lnTo>
                    <a:pt x="244089" y="597246"/>
                  </a:lnTo>
                  <a:cubicBezTo>
                    <a:pt x="243435" y="603503"/>
                    <a:pt x="238198" y="608172"/>
                    <a:pt x="232025" y="608172"/>
                  </a:cubicBezTo>
                  <a:lnTo>
                    <a:pt x="214818" y="608172"/>
                  </a:lnTo>
                  <a:lnTo>
                    <a:pt x="196302" y="608172"/>
                  </a:lnTo>
                  <a:cubicBezTo>
                    <a:pt x="190130" y="608172"/>
                    <a:pt x="184893" y="603503"/>
                    <a:pt x="184238" y="597246"/>
                  </a:cubicBezTo>
                  <a:lnTo>
                    <a:pt x="164319" y="401886"/>
                  </a:lnTo>
                  <a:cubicBezTo>
                    <a:pt x="163571" y="394135"/>
                    <a:pt x="161514" y="386571"/>
                    <a:pt x="158427" y="379474"/>
                  </a:cubicBezTo>
                  <a:cubicBezTo>
                    <a:pt x="158427" y="379474"/>
                    <a:pt x="153097" y="370042"/>
                    <a:pt x="147579" y="358182"/>
                  </a:cubicBezTo>
                  <a:cubicBezTo>
                    <a:pt x="142062" y="370042"/>
                    <a:pt x="136732" y="379474"/>
                    <a:pt x="136732" y="379474"/>
                  </a:cubicBezTo>
                  <a:cubicBezTo>
                    <a:pt x="133645" y="386571"/>
                    <a:pt x="131588" y="394135"/>
                    <a:pt x="130840" y="401886"/>
                  </a:cubicBezTo>
                  <a:lnTo>
                    <a:pt x="110921" y="597246"/>
                  </a:lnTo>
                  <a:cubicBezTo>
                    <a:pt x="110266" y="603503"/>
                    <a:pt x="105029" y="608172"/>
                    <a:pt x="98857" y="608172"/>
                  </a:cubicBezTo>
                  <a:lnTo>
                    <a:pt x="81650" y="608172"/>
                  </a:lnTo>
                  <a:lnTo>
                    <a:pt x="64443" y="608172"/>
                  </a:lnTo>
                  <a:cubicBezTo>
                    <a:pt x="58177" y="608172"/>
                    <a:pt x="52940" y="603503"/>
                    <a:pt x="52286" y="597246"/>
                  </a:cubicBezTo>
                  <a:lnTo>
                    <a:pt x="32367" y="401886"/>
                  </a:lnTo>
                  <a:cubicBezTo>
                    <a:pt x="31619" y="394135"/>
                    <a:pt x="29655" y="386571"/>
                    <a:pt x="26475" y="379474"/>
                  </a:cubicBezTo>
                  <a:cubicBezTo>
                    <a:pt x="26475" y="379474"/>
                    <a:pt x="10951" y="351552"/>
                    <a:pt x="5527" y="332035"/>
                  </a:cubicBezTo>
                  <a:cubicBezTo>
                    <a:pt x="197" y="312517"/>
                    <a:pt x="-3637" y="259288"/>
                    <a:pt x="5527" y="250137"/>
                  </a:cubicBezTo>
                  <a:cubicBezTo>
                    <a:pt x="9455" y="246214"/>
                    <a:pt x="11419" y="244347"/>
                    <a:pt x="15814" y="241172"/>
                  </a:cubicBezTo>
                  <a:cubicBezTo>
                    <a:pt x="32460" y="228938"/>
                    <a:pt x="52847" y="220720"/>
                    <a:pt x="52847" y="220720"/>
                  </a:cubicBezTo>
                  <a:lnTo>
                    <a:pt x="68371" y="269747"/>
                  </a:lnTo>
                  <a:lnTo>
                    <a:pt x="77535" y="243973"/>
                  </a:lnTo>
                  <a:cubicBezTo>
                    <a:pt x="61170" y="221187"/>
                    <a:pt x="79406" y="220627"/>
                    <a:pt x="81837" y="220627"/>
                  </a:cubicBezTo>
                  <a:close/>
                  <a:moveTo>
                    <a:pt x="82793" y="109882"/>
                  </a:moveTo>
                  <a:cubicBezTo>
                    <a:pt x="85971" y="109788"/>
                    <a:pt x="119436" y="109415"/>
                    <a:pt x="121306" y="149365"/>
                  </a:cubicBezTo>
                  <a:cubicBezTo>
                    <a:pt x="121306" y="149365"/>
                    <a:pt x="127756" y="209010"/>
                    <a:pt x="82980" y="209477"/>
                  </a:cubicBezTo>
                  <a:lnTo>
                    <a:pt x="82793" y="209477"/>
                  </a:lnTo>
                  <a:lnTo>
                    <a:pt x="82513" y="209477"/>
                  </a:lnTo>
                  <a:cubicBezTo>
                    <a:pt x="37644" y="209010"/>
                    <a:pt x="44094" y="149272"/>
                    <a:pt x="44281" y="149365"/>
                  </a:cubicBezTo>
                  <a:cubicBezTo>
                    <a:pt x="45963" y="109415"/>
                    <a:pt x="79522" y="109788"/>
                    <a:pt x="82793" y="109882"/>
                  </a:cubicBezTo>
                  <a:close/>
                  <a:moveTo>
                    <a:pt x="346907" y="109741"/>
                  </a:moveTo>
                  <a:cubicBezTo>
                    <a:pt x="350087" y="109648"/>
                    <a:pt x="383560" y="109274"/>
                    <a:pt x="385430" y="149252"/>
                  </a:cubicBezTo>
                  <a:cubicBezTo>
                    <a:pt x="385430" y="149252"/>
                    <a:pt x="391881" y="208846"/>
                    <a:pt x="347094" y="209406"/>
                  </a:cubicBezTo>
                  <a:lnTo>
                    <a:pt x="346907" y="209406"/>
                  </a:lnTo>
                  <a:lnTo>
                    <a:pt x="346627" y="209406"/>
                  </a:lnTo>
                  <a:cubicBezTo>
                    <a:pt x="301840" y="209032"/>
                    <a:pt x="308385" y="149252"/>
                    <a:pt x="308385" y="149252"/>
                  </a:cubicBezTo>
                  <a:cubicBezTo>
                    <a:pt x="310255" y="109367"/>
                    <a:pt x="343635" y="109741"/>
                    <a:pt x="346907" y="109741"/>
                  </a:cubicBezTo>
                  <a:close/>
                  <a:moveTo>
                    <a:pt x="214845" y="109741"/>
                  </a:moveTo>
                  <a:cubicBezTo>
                    <a:pt x="218026" y="109648"/>
                    <a:pt x="251526" y="109274"/>
                    <a:pt x="253398" y="149252"/>
                  </a:cubicBezTo>
                  <a:cubicBezTo>
                    <a:pt x="253398" y="149252"/>
                    <a:pt x="259854" y="208846"/>
                    <a:pt x="215032" y="209406"/>
                  </a:cubicBezTo>
                  <a:lnTo>
                    <a:pt x="214845" y="209406"/>
                  </a:lnTo>
                  <a:lnTo>
                    <a:pt x="214564" y="209406"/>
                  </a:lnTo>
                  <a:cubicBezTo>
                    <a:pt x="169742" y="209032"/>
                    <a:pt x="176292" y="149252"/>
                    <a:pt x="176292" y="149252"/>
                  </a:cubicBezTo>
                  <a:cubicBezTo>
                    <a:pt x="178163" y="109367"/>
                    <a:pt x="211569" y="109741"/>
                    <a:pt x="214845" y="109741"/>
                  </a:cubicBezTo>
                  <a:close/>
                  <a:moveTo>
                    <a:pt x="281435" y="12"/>
                  </a:moveTo>
                  <a:cubicBezTo>
                    <a:pt x="284613" y="-81"/>
                    <a:pt x="318078" y="-455"/>
                    <a:pt x="319947" y="39523"/>
                  </a:cubicBezTo>
                  <a:cubicBezTo>
                    <a:pt x="319947" y="39523"/>
                    <a:pt x="326397" y="99210"/>
                    <a:pt x="281622" y="99677"/>
                  </a:cubicBezTo>
                  <a:lnTo>
                    <a:pt x="281435" y="99677"/>
                  </a:lnTo>
                  <a:lnTo>
                    <a:pt x="281154" y="99677"/>
                  </a:lnTo>
                  <a:cubicBezTo>
                    <a:pt x="236285" y="99303"/>
                    <a:pt x="242735" y="39523"/>
                    <a:pt x="242922" y="39523"/>
                  </a:cubicBezTo>
                  <a:cubicBezTo>
                    <a:pt x="244605" y="-455"/>
                    <a:pt x="278163" y="-81"/>
                    <a:pt x="281435" y="12"/>
                  </a:cubicBezTo>
                  <a:close/>
                  <a:moveTo>
                    <a:pt x="149161" y="12"/>
                  </a:moveTo>
                  <a:cubicBezTo>
                    <a:pt x="152433" y="-81"/>
                    <a:pt x="185813" y="-455"/>
                    <a:pt x="187683" y="39523"/>
                  </a:cubicBezTo>
                  <a:cubicBezTo>
                    <a:pt x="187683" y="39523"/>
                    <a:pt x="194228" y="99210"/>
                    <a:pt x="149441" y="99677"/>
                  </a:cubicBezTo>
                  <a:lnTo>
                    <a:pt x="149161" y="99677"/>
                  </a:lnTo>
                  <a:lnTo>
                    <a:pt x="148974" y="99677"/>
                  </a:lnTo>
                  <a:cubicBezTo>
                    <a:pt x="104187" y="99303"/>
                    <a:pt x="110638" y="39523"/>
                    <a:pt x="110638" y="39523"/>
                  </a:cubicBezTo>
                  <a:cubicBezTo>
                    <a:pt x="112415" y="-455"/>
                    <a:pt x="145981" y="-81"/>
                    <a:pt x="149161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341333" y="4096396"/>
            <a:ext cx="566775" cy="566775"/>
            <a:chOff x="8731617" y="3946030"/>
            <a:chExt cx="566775" cy="566775"/>
          </a:xfrm>
        </p:grpSpPr>
        <p:sp>
          <p:nvSpPr>
            <p:cNvPr id="85" name="椭圆 84"/>
            <p:cNvSpPr/>
            <p:nvPr/>
          </p:nvSpPr>
          <p:spPr>
            <a:xfrm>
              <a:off x="8731617" y="3946030"/>
              <a:ext cx="566775" cy="5667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1" name="businessmen-exchange_46600"/>
            <p:cNvSpPr>
              <a:spLocks noChangeAspect="1"/>
            </p:cNvSpPr>
            <p:nvPr/>
          </p:nvSpPr>
          <p:spPr bwMode="auto">
            <a:xfrm>
              <a:off x="8840617" y="4089992"/>
              <a:ext cx="402722" cy="336067"/>
            </a:xfrm>
            <a:custGeom>
              <a:avLst/>
              <a:gdLst>
                <a:gd name="connsiteX0" fmla="*/ 291652 w 609432"/>
                <a:gd name="connsiteY0" fmla="*/ 204710 h 508565"/>
                <a:gd name="connsiteX1" fmla="*/ 291652 w 609432"/>
                <a:gd name="connsiteY1" fmla="*/ 231598 h 508565"/>
                <a:gd name="connsiteX2" fmla="*/ 366143 w 609432"/>
                <a:gd name="connsiteY2" fmla="*/ 231598 h 508565"/>
                <a:gd name="connsiteX3" fmla="*/ 366143 w 609432"/>
                <a:gd name="connsiteY3" fmla="*/ 259960 h 508565"/>
                <a:gd name="connsiteX4" fmla="*/ 291652 w 609432"/>
                <a:gd name="connsiteY4" fmla="*/ 259960 h 508565"/>
                <a:gd name="connsiteX5" fmla="*/ 291652 w 609432"/>
                <a:gd name="connsiteY5" fmla="*/ 286848 h 508565"/>
                <a:gd name="connsiteX6" fmla="*/ 243712 w 609432"/>
                <a:gd name="connsiteY6" fmla="*/ 245595 h 508565"/>
                <a:gd name="connsiteX7" fmla="*/ 318203 w 609432"/>
                <a:gd name="connsiteY7" fmla="*/ 135486 h 508565"/>
                <a:gd name="connsiteX8" fmla="*/ 366143 w 609432"/>
                <a:gd name="connsiteY8" fmla="*/ 176371 h 508565"/>
                <a:gd name="connsiteX9" fmla="*/ 318203 w 609432"/>
                <a:gd name="connsiteY9" fmla="*/ 217624 h 508565"/>
                <a:gd name="connsiteX10" fmla="*/ 318203 w 609432"/>
                <a:gd name="connsiteY10" fmla="*/ 190736 h 508565"/>
                <a:gd name="connsiteX11" fmla="*/ 243712 w 609432"/>
                <a:gd name="connsiteY11" fmla="*/ 190736 h 508565"/>
                <a:gd name="connsiteX12" fmla="*/ 243712 w 609432"/>
                <a:gd name="connsiteY12" fmla="*/ 162374 h 508565"/>
                <a:gd name="connsiteX13" fmla="*/ 318203 w 609432"/>
                <a:gd name="connsiteY13" fmla="*/ 162374 h 508565"/>
                <a:gd name="connsiteX14" fmla="*/ 497798 w 609432"/>
                <a:gd name="connsiteY14" fmla="*/ 123346 h 508565"/>
                <a:gd name="connsiteX15" fmla="*/ 496323 w 609432"/>
                <a:gd name="connsiteY15" fmla="*/ 134395 h 508565"/>
                <a:gd name="connsiteX16" fmla="*/ 494848 w 609432"/>
                <a:gd name="connsiteY16" fmla="*/ 142497 h 508565"/>
                <a:gd name="connsiteX17" fmla="*/ 485260 w 609432"/>
                <a:gd name="connsiteY17" fmla="*/ 208050 h 508565"/>
                <a:gd name="connsiteX18" fmla="*/ 497798 w 609432"/>
                <a:gd name="connsiteY18" fmla="*/ 225728 h 508565"/>
                <a:gd name="connsiteX19" fmla="*/ 498167 w 609432"/>
                <a:gd name="connsiteY19" fmla="*/ 225728 h 508565"/>
                <a:gd name="connsiteX20" fmla="*/ 510704 w 609432"/>
                <a:gd name="connsiteY20" fmla="*/ 208050 h 508565"/>
                <a:gd name="connsiteX21" fmla="*/ 498167 w 609432"/>
                <a:gd name="connsiteY21" fmla="*/ 123346 h 508565"/>
                <a:gd name="connsiteX22" fmla="*/ 109061 w 609432"/>
                <a:gd name="connsiteY22" fmla="*/ 123346 h 508565"/>
                <a:gd name="connsiteX23" fmla="*/ 107217 w 609432"/>
                <a:gd name="connsiteY23" fmla="*/ 134395 h 508565"/>
                <a:gd name="connsiteX24" fmla="*/ 106111 w 609432"/>
                <a:gd name="connsiteY24" fmla="*/ 142497 h 508565"/>
                <a:gd name="connsiteX25" fmla="*/ 96154 w 609432"/>
                <a:gd name="connsiteY25" fmla="*/ 208050 h 508565"/>
                <a:gd name="connsiteX26" fmla="*/ 109061 w 609432"/>
                <a:gd name="connsiteY26" fmla="*/ 225728 h 508565"/>
                <a:gd name="connsiteX27" fmla="*/ 109430 w 609432"/>
                <a:gd name="connsiteY27" fmla="*/ 225728 h 508565"/>
                <a:gd name="connsiteX28" fmla="*/ 121968 w 609432"/>
                <a:gd name="connsiteY28" fmla="*/ 208050 h 508565"/>
                <a:gd name="connsiteX29" fmla="*/ 109430 w 609432"/>
                <a:gd name="connsiteY29" fmla="*/ 123346 h 508565"/>
                <a:gd name="connsiteX30" fmla="*/ 485260 w 609432"/>
                <a:gd name="connsiteY30" fmla="*/ 108247 h 508565"/>
                <a:gd name="connsiteX31" fmla="*/ 497798 w 609432"/>
                <a:gd name="connsiteY31" fmla="*/ 121505 h 508565"/>
                <a:gd name="connsiteX32" fmla="*/ 511073 w 609432"/>
                <a:gd name="connsiteY32" fmla="*/ 108247 h 508565"/>
                <a:gd name="connsiteX33" fmla="*/ 530248 w 609432"/>
                <a:gd name="connsiteY33" fmla="*/ 116717 h 508565"/>
                <a:gd name="connsiteX34" fmla="*/ 532829 w 609432"/>
                <a:gd name="connsiteY34" fmla="*/ 118190 h 508565"/>
                <a:gd name="connsiteX35" fmla="*/ 609161 w 609432"/>
                <a:gd name="connsiteY35" fmla="*/ 264765 h 508565"/>
                <a:gd name="connsiteX36" fmla="*/ 591830 w 609432"/>
                <a:gd name="connsiteY36" fmla="*/ 287967 h 508565"/>
                <a:gd name="connsiteX37" fmla="*/ 588880 w 609432"/>
                <a:gd name="connsiteY37" fmla="*/ 288335 h 508565"/>
                <a:gd name="connsiteX38" fmla="*/ 568598 w 609432"/>
                <a:gd name="connsiteY38" fmla="*/ 270658 h 508565"/>
                <a:gd name="connsiteX39" fmla="*/ 552005 w 609432"/>
                <a:gd name="connsiteY39" fmla="*/ 199948 h 508565"/>
                <a:gd name="connsiteX40" fmla="*/ 552005 w 609432"/>
                <a:gd name="connsiteY40" fmla="*/ 270289 h 508565"/>
                <a:gd name="connsiteX41" fmla="*/ 546842 w 609432"/>
                <a:gd name="connsiteY41" fmla="*/ 289808 h 508565"/>
                <a:gd name="connsiteX42" fmla="*/ 546842 w 609432"/>
                <a:gd name="connsiteY42" fmla="*/ 484259 h 508565"/>
                <a:gd name="connsiteX43" fmla="*/ 522504 w 609432"/>
                <a:gd name="connsiteY43" fmla="*/ 508565 h 508565"/>
                <a:gd name="connsiteX44" fmla="*/ 498535 w 609432"/>
                <a:gd name="connsiteY44" fmla="*/ 484259 h 508565"/>
                <a:gd name="connsiteX45" fmla="*/ 498535 w 609432"/>
                <a:gd name="connsiteY45" fmla="*/ 316692 h 508565"/>
                <a:gd name="connsiteX46" fmla="*/ 497798 w 609432"/>
                <a:gd name="connsiteY46" fmla="*/ 316692 h 508565"/>
                <a:gd name="connsiteX47" fmla="*/ 495217 w 609432"/>
                <a:gd name="connsiteY47" fmla="*/ 316324 h 508565"/>
                <a:gd name="connsiteX48" fmla="*/ 495217 w 609432"/>
                <a:gd name="connsiteY48" fmla="*/ 484259 h 508565"/>
                <a:gd name="connsiteX49" fmla="*/ 470879 w 609432"/>
                <a:gd name="connsiteY49" fmla="*/ 508565 h 508565"/>
                <a:gd name="connsiteX50" fmla="*/ 446910 w 609432"/>
                <a:gd name="connsiteY50" fmla="*/ 484259 h 508565"/>
                <a:gd name="connsiteX51" fmla="*/ 446541 w 609432"/>
                <a:gd name="connsiteY51" fmla="*/ 288703 h 508565"/>
                <a:gd name="connsiteX52" fmla="*/ 446910 w 609432"/>
                <a:gd name="connsiteY52" fmla="*/ 285389 h 508565"/>
                <a:gd name="connsiteX53" fmla="*/ 443960 w 609432"/>
                <a:gd name="connsiteY53" fmla="*/ 270289 h 508565"/>
                <a:gd name="connsiteX54" fmla="*/ 443960 w 609432"/>
                <a:gd name="connsiteY54" fmla="*/ 205841 h 508565"/>
                <a:gd name="connsiteX55" fmla="*/ 429579 w 609432"/>
                <a:gd name="connsiteY55" fmla="*/ 270658 h 508565"/>
                <a:gd name="connsiteX56" fmla="*/ 409297 w 609432"/>
                <a:gd name="connsiteY56" fmla="*/ 288335 h 508565"/>
                <a:gd name="connsiteX57" fmla="*/ 406347 w 609432"/>
                <a:gd name="connsiteY57" fmla="*/ 287967 h 508565"/>
                <a:gd name="connsiteX58" fmla="*/ 389016 w 609432"/>
                <a:gd name="connsiteY58" fmla="*/ 264765 h 508565"/>
                <a:gd name="connsiteX59" fmla="*/ 458341 w 609432"/>
                <a:gd name="connsiteY59" fmla="*/ 122241 h 508565"/>
                <a:gd name="connsiteX60" fmla="*/ 485260 w 609432"/>
                <a:gd name="connsiteY60" fmla="*/ 108247 h 508565"/>
                <a:gd name="connsiteX61" fmla="*/ 96154 w 609432"/>
                <a:gd name="connsiteY61" fmla="*/ 108247 h 508565"/>
                <a:gd name="connsiteX62" fmla="*/ 96523 w 609432"/>
                <a:gd name="connsiteY62" fmla="*/ 108247 h 508565"/>
                <a:gd name="connsiteX63" fmla="*/ 109061 w 609432"/>
                <a:gd name="connsiteY63" fmla="*/ 121505 h 508565"/>
                <a:gd name="connsiteX64" fmla="*/ 122337 w 609432"/>
                <a:gd name="connsiteY64" fmla="*/ 108247 h 508565"/>
                <a:gd name="connsiteX65" fmla="*/ 141514 w 609432"/>
                <a:gd name="connsiteY65" fmla="*/ 116717 h 508565"/>
                <a:gd name="connsiteX66" fmla="*/ 144095 w 609432"/>
                <a:gd name="connsiteY66" fmla="*/ 118190 h 508565"/>
                <a:gd name="connsiteX67" fmla="*/ 220433 w 609432"/>
                <a:gd name="connsiteY67" fmla="*/ 264765 h 508565"/>
                <a:gd name="connsiteX68" fmla="*/ 203100 w 609432"/>
                <a:gd name="connsiteY68" fmla="*/ 287967 h 508565"/>
                <a:gd name="connsiteX69" fmla="*/ 200150 w 609432"/>
                <a:gd name="connsiteY69" fmla="*/ 288335 h 508565"/>
                <a:gd name="connsiteX70" fmla="*/ 179867 w 609432"/>
                <a:gd name="connsiteY70" fmla="*/ 270658 h 508565"/>
                <a:gd name="connsiteX71" fmla="*/ 162903 w 609432"/>
                <a:gd name="connsiteY71" fmla="*/ 199948 h 508565"/>
                <a:gd name="connsiteX72" fmla="*/ 162903 w 609432"/>
                <a:gd name="connsiteY72" fmla="*/ 270289 h 508565"/>
                <a:gd name="connsiteX73" fmla="*/ 158109 w 609432"/>
                <a:gd name="connsiteY73" fmla="*/ 289808 h 508565"/>
                <a:gd name="connsiteX74" fmla="*/ 158109 w 609432"/>
                <a:gd name="connsiteY74" fmla="*/ 484259 h 508565"/>
                <a:gd name="connsiteX75" fmla="*/ 133769 w 609432"/>
                <a:gd name="connsiteY75" fmla="*/ 508565 h 508565"/>
                <a:gd name="connsiteX76" fmla="*/ 109799 w 609432"/>
                <a:gd name="connsiteY76" fmla="*/ 484259 h 508565"/>
                <a:gd name="connsiteX77" fmla="*/ 109799 w 609432"/>
                <a:gd name="connsiteY77" fmla="*/ 316692 h 508565"/>
                <a:gd name="connsiteX78" fmla="*/ 109061 w 609432"/>
                <a:gd name="connsiteY78" fmla="*/ 316692 h 508565"/>
                <a:gd name="connsiteX79" fmla="*/ 106111 w 609432"/>
                <a:gd name="connsiteY79" fmla="*/ 316324 h 508565"/>
                <a:gd name="connsiteX80" fmla="*/ 106111 w 609432"/>
                <a:gd name="connsiteY80" fmla="*/ 484259 h 508565"/>
                <a:gd name="connsiteX81" fmla="*/ 82140 w 609432"/>
                <a:gd name="connsiteY81" fmla="*/ 508565 h 508565"/>
                <a:gd name="connsiteX82" fmla="*/ 57801 w 609432"/>
                <a:gd name="connsiteY82" fmla="*/ 484259 h 508565"/>
                <a:gd name="connsiteX83" fmla="*/ 57801 w 609432"/>
                <a:gd name="connsiteY83" fmla="*/ 288703 h 508565"/>
                <a:gd name="connsiteX84" fmla="*/ 58169 w 609432"/>
                <a:gd name="connsiteY84" fmla="*/ 285389 h 508565"/>
                <a:gd name="connsiteX85" fmla="*/ 55219 w 609432"/>
                <a:gd name="connsiteY85" fmla="*/ 270289 h 508565"/>
                <a:gd name="connsiteX86" fmla="*/ 55219 w 609432"/>
                <a:gd name="connsiteY86" fmla="*/ 205841 h 508565"/>
                <a:gd name="connsiteX87" fmla="*/ 40468 w 609432"/>
                <a:gd name="connsiteY87" fmla="*/ 270658 h 508565"/>
                <a:gd name="connsiteX88" fmla="*/ 20554 w 609432"/>
                <a:gd name="connsiteY88" fmla="*/ 288335 h 508565"/>
                <a:gd name="connsiteX89" fmla="*/ 17235 w 609432"/>
                <a:gd name="connsiteY89" fmla="*/ 287967 h 508565"/>
                <a:gd name="connsiteX90" fmla="*/ 271 w 609432"/>
                <a:gd name="connsiteY90" fmla="*/ 264765 h 508565"/>
                <a:gd name="connsiteX91" fmla="*/ 69602 w 609432"/>
                <a:gd name="connsiteY91" fmla="*/ 122241 h 508565"/>
                <a:gd name="connsiteX92" fmla="*/ 96154 w 609432"/>
                <a:gd name="connsiteY92" fmla="*/ 108247 h 508565"/>
                <a:gd name="connsiteX93" fmla="*/ 497995 w 609432"/>
                <a:gd name="connsiteY93" fmla="*/ 0 h 508565"/>
                <a:gd name="connsiteX94" fmla="*/ 550531 w 609432"/>
                <a:gd name="connsiteY94" fmla="*/ 52642 h 508565"/>
                <a:gd name="connsiteX95" fmla="*/ 497995 w 609432"/>
                <a:gd name="connsiteY95" fmla="*/ 105284 h 508565"/>
                <a:gd name="connsiteX96" fmla="*/ 445459 w 609432"/>
                <a:gd name="connsiteY96" fmla="*/ 52642 h 508565"/>
                <a:gd name="connsiteX97" fmla="*/ 497995 w 609432"/>
                <a:gd name="connsiteY97" fmla="*/ 0 h 508565"/>
                <a:gd name="connsiteX98" fmla="*/ 109074 w 609432"/>
                <a:gd name="connsiteY98" fmla="*/ 0 h 508565"/>
                <a:gd name="connsiteX99" fmla="*/ 161787 w 609432"/>
                <a:gd name="connsiteY99" fmla="*/ 52642 h 508565"/>
                <a:gd name="connsiteX100" fmla="*/ 109074 w 609432"/>
                <a:gd name="connsiteY100" fmla="*/ 105284 h 508565"/>
                <a:gd name="connsiteX101" fmla="*/ 56361 w 609432"/>
                <a:gd name="connsiteY101" fmla="*/ 52642 h 508565"/>
                <a:gd name="connsiteX102" fmla="*/ 109074 w 609432"/>
                <a:gd name="connsiteY102" fmla="*/ 0 h 50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609432" h="508565">
                  <a:moveTo>
                    <a:pt x="291652" y="204710"/>
                  </a:moveTo>
                  <a:lnTo>
                    <a:pt x="291652" y="231598"/>
                  </a:lnTo>
                  <a:lnTo>
                    <a:pt x="366143" y="231598"/>
                  </a:lnTo>
                  <a:lnTo>
                    <a:pt x="366143" y="259960"/>
                  </a:lnTo>
                  <a:lnTo>
                    <a:pt x="291652" y="259960"/>
                  </a:lnTo>
                  <a:lnTo>
                    <a:pt x="291652" y="286848"/>
                  </a:lnTo>
                  <a:lnTo>
                    <a:pt x="243712" y="245595"/>
                  </a:lnTo>
                  <a:close/>
                  <a:moveTo>
                    <a:pt x="318203" y="135486"/>
                  </a:moveTo>
                  <a:lnTo>
                    <a:pt x="366143" y="176371"/>
                  </a:lnTo>
                  <a:lnTo>
                    <a:pt x="318203" y="217624"/>
                  </a:lnTo>
                  <a:lnTo>
                    <a:pt x="318203" y="190736"/>
                  </a:lnTo>
                  <a:lnTo>
                    <a:pt x="243712" y="190736"/>
                  </a:lnTo>
                  <a:lnTo>
                    <a:pt x="243712" y="162374"/>
                  </a:lnTo>
                  <a:lnTo>
                    <a:pt x="318203" y="162374"/>
                  </a:lnTo>
                  <a:close/>
                  <a:moveTo>
                    <a:pt x="497798" y="123346"/>
                  </a:moveTo>
                  <a:lnTo>
                    <a:pt x="496323" y="134395"/>
                  </a:lnTo>
                  <a:cubicBezTo>
                    <a:pt x="496323" y="136973"/>
                    <a:pt x="495954" y="139919"/>
                    <a:pt x="494848" y="142497"/>
                  </a:cubicBezTo>
                  <a:lnTo>
                    <a:pt x="485260" y="208050"/>
                  </a:lnTo>
                  <a:lnTo>
                    <a:pt x="497798" y="225728"/>
                  </a:lnTo>
                  <a:lnTo>
                    <a:pt x="498167" y="225728"/>
                  </a:lnTo>
                  <a:lnTo>
                    <a:pt x="510704" y="208050"/>
                  </a:lnTo>
                  <a:lnTo>
                    <a:pt x="498167" y="123346"/>
                  </a:lnTo>
                  <a:close/>
                  <a:moveTo>
                    <a:pt x="109061" y="123346"/>
                  </a:moveTo>
                  <a:lnTo>
                    <a:pt x="107217" y="134395"/>
                  </a:lnTo>
                  <a:cubicBezTo>
                    <a:pt x="107586" y="136973"/>
                    <a:pt x="107217" y="139919"/>
                    <a:pt x="106111" y="142497"/>
                  </a:cubicBezTo>
                  <a:lnTo>
                    <a:pt x="96154" y="208050"/>
                  </a:lnTo>
                  <a:lnTo>
                    <a:pt x="109061" y="225728"/>
                  </a:lnTo>
                  <a:lnTo>
                    <a:pt x="109430" y="225728"/>
                  </a:lnTo>
                  <a:lnTo>
                    <a:pt x="121968" y="208050"/>
                  </a:lnTo>
                  <a:lnTo>
                    <a:pt x="109430" y="123346"/>
                  </a:lnTo>
                  <a:close/>
                  <a:moveTo>
                    <a:pt x="485260" y="108247"/>
                  </a:moveTo>
                  <a:lnTo>
                    <a:pt x="497798" y="121505"/>
                  </a:lnTo>
                  <a:lnTo>
                    <a:pt x="511073" y="108247"/>
                  </a:lnTo>
                  <a:cubicBezTo>
                    <a:pt x="517711" y="110088"/>
                    <a:pt x="524348" y="112666"/>
                    <a:pt x="530248" y="116717"/>
                  </a:cubicBezTo>
                  <a:cubicBezTo>
                    <a:pt x="531354" y="117086"/>
                    <a:pt x="532092" y="117454"/>
                    <a:pt x="532829" y="118190"/>
                  </a:cubicBezTo>
                  <a:cubicBezTo>
                    <a:pt x="578555" y="145811"/>
                    <a:pt x="596992" y="181534"/>
                    <a:pt x="609161" y="264765"/>
                  </a:cubicBezTo>
                  <a:cubicBezTo>
                    <a:pt x="611005" y="276182"/>
                    <a:pt x="603261" y="286494"/>
                    <a:pt x="591830" y="287967"/>
                  </a:cubicBezTo>
                  <a:cubicBezTo>
                    <a:pt x="591092" y="288335"/>
                    <a:pt x="589986" y="288335"/>
                    <a:pt x="588880" y="288335"/>
                  </a:cubicBezTo>
                  <a:cubicBezTo>
                    <a:pt x="578923" y="288335"/>
                    <a:pt x="570073" y="280969"/>
                    <a:pt x="568598" y="270658"/>
                  </a:cubicBezTo>
                  <a:cubicBezTo>
                    <a:pt x="563805" y="238617"/>
                    <a:pt x="558273" y="216152"/>
                    <a:pt x="552005" y="199948"/>
                  </a:cubicBezTo>
                  <a:lnTo>
                    <a:pt x="552005" y="270289"/>
                  </a:lnTo>
                  <a:cubicBezTo>
                    <a:pt x="552005" y="277287"/>
                    <a:pt x="550161" y="283916"/>
                    <a:pt x="546842" y="289808"/>
                  </a:cubicBezTo>
                  <a:lnTo>
                    <a:pt x="546842" y="484259"/>
                  </a:lnTo>
                  <a:cubicBezTo>
                    <a:pt x="546842" y="497517"/>
                    <a:pt x="536148" y="508565"/>
                    <a:pt x="522504" y="508565"/>
                  </a:cubicBezTo>
                  <a:cubicBezTo>
                    <a:pt x="509229" y="508565"/>
                    <a:pt x="498535" y="497517"/>
                    <a:pt x="498535" y="484259"/>
                  </a:cubicBezTo>
                  <a:lnTo>
                    <a:pt x="498535" y="316692"/>
                  </a:lnTo>
                  <a:cubicBezTo>
                    <a:pt x="498167" y="316692"/>
                    <a:pt x="498167" y="316692"/>
                    <a:pt x="497798" y="316692"/>
                  </a:cubicBezTo>
                  <a:cubicBezTo>
                    <a:pt x="497060" y="316692"/>
                    <a:pt x="495954" y="316324"/>
                    <a:pt x="495217" y="316324"/>
                  </a:cubicBezTo>
                  <a:lnTo>
                    <a:pt x="495217" y="484259"/>
                  </a:lnTo>
                  <a:cubicBezTo>
                    <a:pt x="495217" y="497517"/>
                    <a:pt x="484154" y="508565"/>
                    <a:pt x="470879" y="508565"/>
                  </a:cubicBezTo>
                  <a:cubicBezTo>
                    <a:pt x="457604" y="508565"/>
                    <a:pt x="446910" y="497517"/>
                    <a:pt x="446910" y="484259"/>
                  </a:cubicBezTo>
                  <a:lnTo>
                    <a:pt x="446541" y="288703"/>
                  </a:lnTo>
                  <a:cubicBezTo>
                    <a:pt x="446541" y="287598"/>
                    <a:pt x="446910" y="286494"/>
                    <a:pt x="446910" y="285389"/>
                  </a:cubicBezTo>
                  <a:cubicBezTo>
                    <a:pt x="445066" y="280601"/>
                    <a:pt x="443960" y="275813"/>
                    <a:pt x="443960" y="270289"/>
                  </a:cubicBezTo>
                  <a:lnTo>
                    <a:pt x="443960" y="205841"/>
                  </a:lnTo>
                  <a:cubicBezTo>
                    <a:pt x="438429" y="221677"/>
                    <a:pt x="433635" y="242300"/>
                    <a:pt x="429579" y="270658"/>
                  </a:cubicBezTo>
                  <a:cubicBezTo>
                    <a:pt x="428104" y="280969"/>
                    <a:pt x="419253" y="288335"/>
                    <a:pt x="409297" y="288335"/>
                  </a:cubicBezTo>
                  <a:cubicBezTo>
                    <a:pt x="408191" y="288335"/>
                    <a:pt x="407085" y="288335"/>
                    <a:pt x="406347" y="287967"/>
                  </a:cubicBezTo>
                  <a:cubicBezTo>
                    <a:pt x="394916" y="286494"/>
                    <a:pt x="387172" y="276182"/>
                    <a:pt x="389016" y="264765"/>
                  </a:cubicBezTo>
                  <a:cubicBezTo>
                    <a:pt x="400447" y="185585"/>
                    <a:pt x="417778" y="149494"/>
                    <a:pt x="458341" y="122241"/>
                  </a:cubicBezTo>
                  <a:cubicBezTo>
                    <a:pt x="465716" y="115244"/>
                    <a:pt x="475304" y="110457"/>
                    <a:pt x="485260" y="108247"/>
                  </a:cubicBezTo>
                  <a:close/>
                  <a:moveTo>
                    <a:pt x="96154" y="108247"/>
                  </a:moveTo>
                  <a:cubicBezTo>
                    <a:pt x="96154" y="108247"/>
                    <a:pt x="96523" y="108247"/>
                    <a:pt x="96523" y="108247"/>
                  </a:cubicBezTo>
                  <a:lnTo>
                    <a:pt x="109061" y="121505"/>
                  </a:lnTo>
                  <a:lnTo>
                    <a:pt x="122337" y="108247"/>
                  </a:lnTo>
                  <a:cubicBezTo>
                    <a:pt x="128975" y="110088"/>
                    <a:pt x="135613" y="112666"/>
                    <a:pt x="141514" y="116717"/>
                  </a:cubicBezTo>
                  <a:cubicBezTo>
                    <a:pt x="142251" y="117086"/>
                    <a:pt x="143358" y="117454"/>
                    <a:pt x="144095" y="118190"/>
                  </a:cubicBezTo>
                  <a:cubicBezTo>
                    <a:pt x="189455" y="145811"/>
                    <a:pt x="208263" y="181534"/>
                    <a:pt x="220433" y="264765"/>
                  </a:cubicBezTo>
                  <a:cubicBezTo>
                    <a:pt x="221908" y="276182"/>
                    <a:pt x="214164" y="286494"/>
                    <a:pt x="203100" y="287967"/>
                  </a:cubicBezTo>
                  <a:cubicBezTo>
                    <a:pt x="201994" y="288335"/>
                    <a:pt x="201256" y="288335"/>
                    <a:pt x="200150" y="288335"/>
                  </a:cubicBezTo>
                  <a:cubicBezTo>
                    <a:pt x="190193" y="288335"/>
                    <a:pt x="181342" y="280969"/>
                    <a:pt x="179867" y="270658"/>
                  </a:cubicBezTo>
                  <a:cubicBezTo>
                    <a:pt x="175073" y="238617"/>
                    <a:pt x="169541" y="216152"/>
                    <a:pt x="162903" y="199948"/>
                  </a:cubicBezTo>
                  <a:lnTo>
                    <a:pt x="162903" y="270289"/>
                  </a:lnTo>
                  <a:cubicBezTo>
                    <a:pt x="162903" y="277287"/>
                    <a:pt x="161059" y="283916"/>
                    <a:pt x="158109" y="289808"/>
                  </a:cubicBezTo>
                  <a:lnTo>
                    <a:pt x="158109" y="484259"/>
                  </a:lnTo>
                  <a:cubicBezTo>
                    <a:pt x="158109" y="497517"/>
                    <a:pt x="147046" y="508565"/>
                    <a:pt x="133769" y="508565"/>
                  </a:cubicBezTo>
                  <a:cubicBezTo>
                    <a:pt x="120493" y="508565"/>
                    <a:pt x="109799" y="497517"/>
                    <a:pt x="109799" y="484259"/>
                  </a:cubicBezTo>
                  <a:lnTo>
                    <a:pt x="109799" y="316692"/>
                  </a:lnTo>
                  <a:cubicBezTo>
                    <a:pt x="109430" y="316692"/>
                    <a:pt x="109430" y="316692"/>
                    <a:pt x="109061" y="316692"/>
                  </a:cubicBezTo>
                  <a:cubicBezTo>
                    <a:pt x="108324" y="316692"/>
                    <a:pt x="107217" y="316324"/>
                    <a:pt x="106111" y="316324"/>
                  </a:cubicBezTo>
                  <a:lnTo>
                    <a:pt x="106111" y="484259"/>
                  </a:lnTo>
                  <a:cubicBezTo>
                    <a:pt x="106111" y="497517"/>
                    <a:pt x="95416" y="508565"/>
                    <a:pt x="82140" y="508565"/>
                  </a:cubicBezTo>
                  <a:cubicBezTo>
                    <a:pt x="68864" y="508565"/>
                    <a:pt x="57801" y="497517"/>
                    <a:pt x="57801" y="484259"/>
                  </a:cubicBezTo>
                  <a:lnTo>
                    <a:pt x="57801" y="288703"/>
                  </a:lnTo>
                  <a:cubicBezTo>
                    <a:pt x="57801" y="287598"/>
                    <a:pt x="58169" y="286494"/>
                    <a:pt x="58169" y="285389"/>
                  </a:cubicBezTo>
                  <a:cubicBezTo>
                    <a:pt x="56326" y="280601"/>
                    <a:pt x="55219" y="275813"/>
                    <a:pt x="55219" y="270289"/>
                  </a:cubicBezTo>
                  <a:lnTo>
                    <a:pt x="55219" y="205841"/>
                  </a:lnTo>
                  <a:cubicBezTo>
                    <a:pt x="49687" y="221677"/>
                    <a:pt x="44893" y="242300"/>
                    <a:pt x="40468" y="270658"/>
                  </a:cubicBezTo>
                  <a:cubicBezTo>
                    <a:pt x="38993" y="280969"/>
                    <a:pt x="30511" y="288335"/>
                    <a:pt x="20554" y="288335"/>
                  </a:cubicBezTo>
                  <a:cubicBezTo>
                    <a:pt x="19447" y="288335"/>
                    <a:pt x="18341" y="288335"/>
                    <a:pt x="17235" y="287967"/>
                  </a:cubicBezTo>
                  <a:cubicBezTo>
                    <a:pt x="6171" y="286494"/>
                    <a:pt x="-1573" y="276182"/>
                    <a:pt x="271" y="264765"/>
                  </a:cubicBezTo>
                  <a:cubicBezTo>
                    <a:pt x="11703" y="185585"/>
                    <a:pt x="29036" y="149494"/>
                    <a:pt x="69602" y="122241"/>
                  </a:cubicBezTo>
                  <a:cubicBezTo>
                    <a:pt x="76977" y="115244"/>
                    <a:pt x="86566" y="110457"/>
                    <a:pt x="96154" y="108247"/>
                  </a:cubicBezTo>
                  <a:close/>
                  <a:moveTo>
                    <a:pt x="497995" y="0"/>
                  </a:moveTo>
                  <a:cubicBezTo>
                    <a:pt x="527010" y="0"/>
                    <a:pt x="550531" y="23569"/>
                    <a:pt x="550531" y="52642"/>
                  </a:cubicBezTo>
                  <a:cubicBezTo>
                    <a:pt x="550531" y="81715"/>
                    <a:pt x="527010" y="105284"/>
                    <a:pt x="497995" y="105284"/>
                  </a:cubicBezTo>
                  <a:cubicBezTo>
                    <a:pt x="468980" y="105284"/>
                    <a:pt x="445459" y="81715"/>
                    <a:pt x="445459" y="52642"/>
                  </a:cubicBezTo>
                  <a:cubicBezTo>
                    <a:pt x="445459" y="23569"/>
                    <a:pt x="468980" y="0"/>
                    <a:pt x="497995" y="0"/>
                  </a:cubicBezTo>
                  <a:close/>
                  <a:moveTo>
                    <a:pt x="109074" y="0"/>
                  </a:moveTo>
                  <a:cubicBezTo>
                    <a:pt x="138187" y="0"/>
                    <a:pt x="161787" y="23569"/>
                    <a:pt x="161787" y="52642"/>
                  </a:cubicBezTo>
                  <a:cubicBezTo>
                    <a:pt x="161787" y="81715"/>
                    <a:pt x="138187" y="105284"/>
                    <a:pt x="109074" y="105284"/>
                  </a:cubicBezTo>
                  <a:cubicBezTo>
                    <a:pt x="79961" y="105284"/>
                    <a:pt x="56361" y="81715"/>
                    <a:pt x="56361" y="52642"/>
                  </a:cubicBezTo>
                  <a:cubicBezTo>
                    <a:pt x="56361" y="23569"/>
                    <a:pt x="79961" y="0"/>
                    <a:pt x="1090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7049599" y="4080359"/>
            <a:ext cx="566775" cy="566775"/>
            <a:chOff x="9439883" y="3929993"/>
            <a:chExt cx="566775" cy="566775"/>
          </a:xfrm>
        </p:grpSpPr>
        <p:sp>
          <p:nvSpPr>
            <p:cNvPr id="86" name="椭圆 85"/>
            <p:cNvSpPr/>
            <p:nvPr/>
          </p:nvSpPr>
          <p:spPr>
            <a:xfrm>
              <a:off x="9439883" y="3929993"/>
              <a:ext cx="566775" cy="56677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2" name="classroom_185578"/>
            <p:cNvSpPr>
              <a:spLocks noChangeAspect="1"/>
            </p:cNvSpPr>
            <p:nvPr/>
          </p:nvSpPr>
          <p:spPr bwMode="auto">
            <a:xfrm>
              <a:off x="9521909" y="4007738"/>
              <a:ext cx="402722" cy="402675"/>
            </a:xfrm>
            <a:custGeom>
              <a:avLst/>
              <a:gdLst>
                <a:gd name="connsiteX0" fmla="*/ 158987 w 606792"/>
                <a:gd name="connsiteY0" fmla="*/ 514846 h 606722"/>
                <a:gd name="connsiteX1" fmla="*/ 260457 w 606792"/>
                <a:gd name="connsiteY1" fmla="*/ 514846 h 606722"/>
                <a:gd name="connsiteX2" fmla="*/ 306296 w 606792"/>
                <a:gd name="connsiteY2" fmla="*/ 560429 h 606722"/>
                <a:gd name="connsiteX3" fmla="*/ 306653 w 606792"/>
                <a:gd name="connsiteY3" fmla="*/ 561406 h 606722"/>
                <a:gd name="connsiteX4" fmla="*/ 353738 w 606792"/>
                <a:gd name="connsiteY4" fmla="*/ 515912 h 606722"/>
                <a:gd name="connsiteX5" fmla="*/ 455208 w 606792"/>
                <a:gd name="connsiteY5" fmla="*/ 515912 h 606722"/>
                <a:gd name="connsiteX6" fmla="*/ 501048 w 606792"/>
                <a:gd name="connsiteY6" fmla="*/ 561406 h 606722"/>
                <a:gd name="connsiteX7" fmla="*/ 501226 w 606792"/>
                <a:gd name="connsiteY7" fmla="*/ 606722 h 606722"/>
                <a:gd name="connsiteX8" fmla="*/ 462507 w 606792"/>
                <a:gd name="connsiteY8" fmla="*/ 606722 h 606722"/>
                <a:gd name="connsiteX9" fmla="*/ 462329 w 606792"/>
                <a:gd name="connsiteY9" fmla="*/ 561673 h 606722"/>
                <a:gd name="connsiteX10" fmla="*/ 458591 w 606792"/>
                <a:gd name="connsiteY10" fmla="*/ 557941 h 606722"/>
                <a:gd name="connsiteX11" fmla="*/ 454852 w 606792"/>
                <a:gd name="connsiteY11" fmla="*/ 561673 h 606722"/>
                <a:gd name="connsiteX12" fmla="*/ 454852 w 606792"/>
                <a:gd name="connsiteY12" fmla="*/ 606722 h 606722"/>
                <a:gd name="connsiteX13" fmla="*/ 352314 w 606792"/>
                <a:gd name="connsiteY13" fmla="*/ 606722 h 606722"/>
                <a:gd name="connsiteX14" fmla="*/ 352314 w 606792"/>
                <a:gd name="connsiteY14" fmla="*/ 561673 h 606722"/>
                <a:gd name="connsiteX15" fmla="*/ 348843 w 606792"/>
                <a:gd name="connsiteY15" fmla="*/ 558207 h 606722"/>
                <a:gd name="connsiteX16" fmla="*/ 345371 w 606792"/>
                <a:gd name="connsiteY16" fmla="*/ 561673 h 606722"/>
                <a:gd name="connsiteX17" fmla="*/ 345104 w 606792"/>
                <a:gd name="connsiteY17" fmla="*/ 606722 h 606722"/>
                <a:gd name="connsiteX18" fmla="*/ 267845 w 606792"/>
                <a:gd name="connsiteY18" fmla="*/ 606722 h 606722"/>
                <a:gd name="connsiteX19" fmla="*/ 267578 w 606792"/>
                <a:gd name="connsiteY19" fmla="*/ 560606 h 606722"/>
                <a:gd name="connsiteX20" fmla="*/ 263839 w 606792"/>
                <a:gd name="connsiteY20" fmla="*/ 556874 h 606722"/>
                <a:gd name="connsiteX21" fmla="*/ 260101 w 606792"/>
                <a:gd name="connsiteY21" fmla="*/ 560606 h 606722"/>
                <a:gd name="connsiteX22" fmla="*/ 260101 w 606792"/>
                <a:gd name="connsiteY22" fmla="*/ 606722 h 606722"/>
                <a:gd name="connsiteX23" fmla="*/ 157563 w 606792"/>
                <a:gd name="connsiteY23" fmla="*/ 606722 h 606722"/>
                <a:gd name="connsiteX24" fmla="*/ 157563 w 606792"/>
                <a:gd name="connsiteY24" fmla="*/ 560606 h 606722"/>
                <a:gd name="connsiteX25" fmla="*/ 154091 w 606792"/>
                <a:gd name="connsiteY25" fmla="*/ 557141 h 606722"/>
                <a:gd name="connsiteX26" fmla="*/ 150620 w 606792"/>
                <a:gd name="connsiteY26" fmla="*/ 560606 h 606722"/>
                <a:gd name="connsiteX27" fmla="*/ 150353 w 606792"/>
                <a:gd name="connsiteY27" fmla="*/ 606722 h 606722"/>
                <a:gd name="connsiteX28" fmla="*/ 111634 w 606792"/>
                <a:gd name="connsiteY28" fmla="*/ 606722 h 606722"/>
                <a:gd name="connsiteX29" fmla="*/ 111901 w 606792"/>
                <a:gd name="connsiteY29" fmla="*/ 560429 h 606722"/>
                <a:gd name="connsiteX30" fmla="*/ 158987 w 606792"/>
                <a:gd name="connsiteY30" fmla="*/ 514846 h 606722"/>
                <a:gd name="connsiteX31" fmla="*/ 460106 w 606792"/>
                <a:gd name="connsiteY31" fmla="*/ 435389 h 606722"/>
                <a:gd name="connsiteX32" fmla="*/ 560775 w 606792"/>
                <a:gd name="connsiteY32" fmla="*/ 435389 h 606722"/>
                <a:gd name="connsiteX33" fmla="*/ 606525 w 606792"/>
                <a:gd name="connsiteY33" fmla="*/ 480907 h 606722"/>
                <a:gd name="connsiteX34" fmla="*/ 606792 w 606792"/>
                <a:gd name="connsiteY34" fmla="*/ 525713 h 606722"/>
                <a:gd name="connsiteX35" fmla="*/ 568073 w 606792"/>
                <a:gd name="connsiteY35" fmla="*/ 525713 h 606722"/>
                <a:gd name="connsiteX36" fmla="*/ 567895 w 606792"/>
                <a:gd name="connsiteY36" fmla="*/ 481084 h 606722"/>
                <a:gd name="connsiteX37" fmla="*/ 563712 w 606792"/>
                <a:gd name="connsiteY37" fmla="*/ 477351 h 606722"/>
                <a:gd name="connsiteX38" fmla="*/ 559707 w 606792"/>
                <a:gd name="connsiteY38" fmla="*/ 481351 h 606722"/>
                <a:gd name="connsiteX39" fmla="*/ 559707 w 606792"/>
                <a:gd name="connsiteY39" fmla="*/ 525713 h 606722"/>
                <a:gd name="connsiteX40" fmla="*/ 511553 w 606792"/>
                <a:gd name="connsiteY40" fmla="*/ 525713 h 606722"/>
                <a:gd name="connsiteX41" fmla="*/ 457970 w 606792"/>
                <a:gd name="connsiteY41" fmla="*/ 495042 h 606722"/>
                <a:gd name="connsiteX42" fmla="*/ 466871 w 606792"/>
                <a:gd name="connsiteY42" fmla="*/ 463304 h 606722"/>
                <a:gd name="connsiteX43" fmla="*/ 460106 w 606792"/>
                <a:gd name="connsiteY43" fmla="*/ 435389 h 606722"/>
                <a:gd name="connsiteX44" fmla="*/ 261944 w 606792"/>
                <a:gd name="connsiteY44" fmla="*/ 434966 h 606722"/>
                <a:gd name="connsiteX45" fmla="*/ 351326 w 606792"/>
                <a:gd name="connsiteY45" fmla="*/ 434966 h 606722"/>
                <a:gd name="connsiteX46" fmla="*/ 344293 w 606792"/>
                <a:gd name="connsiteY46" fmla="*/ 463318 h 606722"/>
                <a:gd name="connsiteX47" fmla="*/ 353463 w 606792"/>
                <a:gd name="connsiteY47" fmla="*/ 495403 h 606722"/>
                <a:gd name="connsiteX48" fmla="*/ 307347 w 606792"/>
                <a:gd name="connsiteY48" fmla="*/ 514423 h 606722"/>
                <a:gd name="connsiteX49" fmla="*/ 259540 w 606792"/>
                <a:gd name="connsiteY49" fmla="*/ 493892 h 606722"/>
                <a:gd name="connsiteX50" fmla="*/ 268354 w 606792"/>
                <a:gd name="connsiteY50" fmla="*/ 462252 h 606722"/>
                <a:gd name="connsiteX51" fmla="*/ 261944 w 606792"/>
                <a:gd name="connsiteY51" fmla="*/ 434966 h 606722"/>
                <a:gd name="connsiteX52" fmla="*/ 46015 w 606792"/>
                <a:gd name="connsiteY52" fmla="*/ 434966 h 606722"/>
                <a:gd name="connsiteX53" fmla="*/ 152196 w 606792"/>
                <a:gd name="connsiteY53" fmla="*/ 434966 h 606722"/>
                <a:gd name="connsiteX54" fmla="*/ 145788 w 606792"/>
                <a:gd name="connsiteY54" fmla="*/ 462252 h 606722"/>
                <a:gd name="connsiteX55" fmla="*/ 154955 w 606792"/>
                <a:gd name="connsiteY55" fmla="*/ 494427 h 606722"/>
                <a:gd name="connsiteX56" fmla="*/ 101286 w 606792"/>
                <a:gd name="connsiteY56" fmla="*/ 525713 h 606722"/>
                <a:gd name="connsiteX57" fmla="*/ 46994 w 606792"/>
                <a:gd name="connsiteY57" fmla="*/ 525713 h 606722"/>
                <a:gd name="connsiteX58" fmla="*/ 46994 w 606792"/>
                <a:gd name="connsiteY58" fmla="*/ 480651 h 606722"/>
                <a:gd name="connsiteX59" fmla="*/ 42989 w 606792"/>
                <a:gd name="connsiteY59" fmla="*/ 476651 h 606722"/>
                <a:gd name="connsiteX60" fmla="*/ 38894 w 606792"/>
                <a:gd name="connsiteY60" fmla="*/ 480651 h 606722"/>
                <a:gd name="connsiteX61" fmla="*/ 38716 w 606792"/>
                <a:gd name="connsiteY61" fmla="*/ 525713 h 606722"/>
                <a:gd name="connsiteX62" fmla="*/ 0 w 606792"/>
                <a:gd name="connsiteY62" fmla="*/ 525713 h 606722"/>
                <a:gd name="connsiteX63" fmla="*/ 178 w 606792"/>
                <a:gd name="connsiteY63" fmla="*/ 480473 h 606722"/>
                <a:gd name="connsiteX64" fmla="*/ 46015 w 606792"/>
                <a:gd name="connsiteY64" fmla="*/ 434966 h 606722"/>
                <a:gd name="connsiteX65" fmla="*/ 405539 w 606792"/>
                <a:gd name="connsiteY65" fmla="*/ 422617 h 606722"/>
                <a:gd name="connsiteX66" fmla="*/ 446114 w 606792"/>
                <a:gd name="connsiteY66" fmla="*/ 463122 h 606722"/>
                <a:gd name="connsiteX67" fmla="*/ 405539 w 606792"/>
                <a:gd name="connsiteY67" fmla="*/ 503627 h 606722"/>
                <a:gd name="connsiteX68" fmla="*/ 364964 w 606792"/>
                <a:gd name="connsiteY68" fmla="*/ 463122 h 606722"/>
                <a:gd name="connsiteX69" fmla="*/ 405539 w 606792"/>
                <a:gd name="connsiteY69" fmla="*/ 422617 h 606722"/>
                <a:gd name="connsiteX70" fmla="*/ 208380 w 606792"/>
                <a:gd name="connsiteY70" fmla="*/ 421558 h 606722"/>
                <a:gd name="connsiteX71" fmla="*/ 248955 w 606792"/>
                <a:gd name="connsiteY71" fmla="*/ 462063 h 606722"/>
                <a:gd name="connsiteX72" fmla="*/ 208380 w 606792"/>
                <a:gd name="connsiteY72" fmla="*/ 502568 h 606722"/>
                <a:gd name="connsiteX73" fmla="*/ 167805 w 606792"/>
                <a:gd name="connsiteY73" fmla="*/ 462063 h 606722"/>
                <a:gd name="connsiteX74" fmla="*/ 208380 w 606792"/>
                <a:gd name="connsiteY74" fmla="*/ 421558 h 606722"/>
                <a:gd name="connsiteX75" fmla="*/ 508954 w 606792"/>
                <a:gd name="connsiteY75" fmla="*/ 342525 h 606722"/>
                <a:gd name="connsiteX76" fmla="*/ 549071 w 606792"/>
                <a:gd name="connsiteY76" fmla="*/ 382571 h 606722"/>
                <a:gd name="connsiteX77" fmla="*/ 508954 w 606792"/>
                <a:gd name="connsiteY77" fmla="*/ 422617 h 606722"/>
                <a:gd name="connsiteX78" fmla="*/ 468837 w 606792"/>
                <a:gd name="connsiteY78" fmla="*/ 382571 h 606722"/>
                <a:gd name="connsiteX79" fmla="*/ 508954 w 606792"/>
                <a:gd name="connsiteY79" fmla="*/ 342525 h 606722"/>
                <a:gd name="connsiteX80" fmla="*/ 313839 w 606792"/>
                <a:gd name="connsiteY80" fmla="*/ 342101 h 606722"/>
                <a:gd name="connsiteX81" fmla="*/ 353956 w 606792"/>
                <a:gd name="connsiteY81" fmla="*/ 382067 h 606722"/>
                <a:gd name="connsiteX82" fmla="*/ 313839 w 606792"/>
                <a:gd name="connsiteY82" fmla="*/ 422122 h 606722"/>
                <a:gd name="connsiteX83" fmla="*/ 273723 w 606792"/>
                <a:gd name="connsiteY83" fmla="*/ 382067 h 606722"/>
                <a:gd name="connsiteX84" fmla="*/ 313839 w 606792"/>
                <a:gd name="connsiteY84" fmla="*/ 342101 h 606722"/>
                <a:gd name="connsiteX85" fmla="*/ 97839 w 606792"/>
                <a:gd name="connsiteY85" fmla="*/ 342101 h 606722"/>
                <a:gd name="connsiteX86" fmla="*/ 137956 w 606792"/>
                <a:gd name="connsiteY86" fmla="*/ 382067 h 606722"/>
                <a:gd name="connsiteX87" fmla="*/ 97839 w 606792"/>
                <a:gd name="connsiteY87" fmla="*/ 422122 h 606722"/>
                <a:gd name="connsiteX88" fmla="*/ 57723 w 606792"/>
                <a:gd name="connsiteY88" fmla="*/ 382067 h 606722"/>
                <a:gd name="connsiteX89" fmla="*/ 97839 w 606792"/>
                <a:gd name="connsiteY89" fmla="*/ 342101 h 606722"/>
                <a:gd name="connsiteX90" fmla="*/ 348452 w 606792"/>
                <a:gd name="connsiteY90" fmla="*/ 91179 h 606722"/>
                <a:gd name="connsiteX91" fmla="*/ 362693 w 606792"/>
                <a:gd name="connsiteY91" fmla="*/ 92867 h 606722"/>
                <a:gd name="connsiteX92" fmla="*/ 361002 w 606792"/>
                <a:gd name="connsiteY92" fmla="*/ 107087 h 606722"/>
                <a:gd name="connsiteX93" fmla="*/ 316322 w 606792"/>
                <a:gd name="connsiteY93" fmla="*/ 142190 h 606722"/>
                <a:gd name="connsiteX94" fmla="*/ 314186 w 606792"/>
                <a:gd name="connsiteY94" fmla="*/ 138191 h 606722"/>
                <a:gd name="connsiteX95" fmla="*/ 303149 w 606792"/>
                <a:gd name="connsiteY95" fmla="*/ 126904 h 606722"/>
                <a:gd name="connsiteX96" fmla="*/ 94638 w 606792"/>
                <a:gd name="connsiteY96" fmla="*/ 87742 h 606722"/>
                <a:gd name="connsiteX97" fmla="*/ 112975 w 606792"/>
                <a:gd name="connsiteY97" fmla="*/ 87742 h 606722"/>
                <a:gd name="connsiteX98" fmla="*/ 135673 w 606792"/>
                <a:gd name="connsiteY98" fmla="*/ 146566 h 606722"/>
                <a:gd name="connsiteX99" fmla="*/ 130955 w 606792"/>
                <a:gd name="connsiteY99" fmla="*/ 122663 h 606722"/>
                <a:gd name="connsiteX100" fmla="*/ 131757 w 606792"/>
                <a:gd name="connsiteY100" fmla="*/ 117509 h 606722"/>
                <a:gd name="connsiteX101" fmla="*/ 139234 w 606792"/>
                <a:gd name="connsiteY101" fmla="*/ 104003 h 606722"/>
                <a:gd name="connsiteX102" fmla="*/ 132558 w 606792"/>
                <a:gd name="connsiteY102" fmla="*/ 92007 h 606722"/>
                <a:gd name="connsiteX103" fmla="*/ 134961 w 606792"/>
                <a:gd name="connsiteY103" fmla="*/ 88008 h 606722"/>
                <a:gd name="connsiteX104" fmla="*/ 153031 w 606792"/>
                <a:gd name="connsiteY104" fmla="*/ 88008 h 606722"/>
                <a:gd name="connsiteX105" fmla="*/ 155434 w 606792"/>
                <a:gd name="connsiteY105" fmla="*/ 92007 h 606722"/>
                <a:gd name="connsiteX106" fmla="*/ 148847 w 606792"/>
                <a:gd name="connsiteY106" fmla="*/ 104003 h 606722"/>
                <a:gd name="connsiteX107" fmla="*/ 156235 w 606792"/>
                <a:gd name="connsiteY107" fmla="*/ 117509 h 606722"/>
                <a:gd name="connsiteX108" fmla="*/ 157036 w 606792"/>
                <a:gd name="connsiteY108" fmla="*/ 122752 h 606722"/>
                <a:gd name="connsiteX109" fmla="*/ 151517 w 606792"/>
                <a:gd name="connsiteY109" fmla="*/ 146566 h 606722"/>
                <a:gd name="connsiteX110" fmla="*/ 175017 w 606792"/>
                <a:gd name="connsiteY110" fmla="*/ 87742 h 606722"/>
                <a:gd name="connsiteX111" fmla="*/ 192997 w 606792"/>
                <a:gd name="connsiteY111" fmla="*/ 87742 h 606722"/>
                <a:gd name="connsiteX112" fmla="*/ 236257 w 606792"/>
                <a:gd name="connsiteY112" fmla="*/ 130749 h 606722"/>
                <a:gd name="connsiteX113" fmla="*/ 236435 w 606792"/>
                <a:gd name="connsiteY113" fmla="*/ 164871 h 606722"/>
                <a:gd name="connsiteX114" fmla="*/ 273465 w 606792"/>
                <a:gd name="connsiteY114" fmla="*/ 141945 h 606722"/>
                <a:gd name="connsiteX115" fmla="*/ 298655 w 606792"/>
                <a:gd name="connsiteY115" fmla="*/ 147810 h 606722"/>
                <a:gd name="connsiteX116" fmla="*/ 292780 w 606792"/>
                <a:gd name="connsiteY116" fmla="*/ 172957 h 606722"/>
                <a:gd name="connsiteX117" fmla="*/ 227979 w 606792"/>
                <a:gd name="connsiteY117" fmla="*/ 213121 h 606722"/>
                <a:gd name="connsiteX118" fmla="*/ 209465 w 606792"/>
                <a:gd name="connsiteY118" fmla="*/ 213565 h 606722"/>
                <a:gd name="connsiteX119" fmla="*/ 200029 w 606792"/>
                <a:gd name="connsiteY119" fmla="*/ 197659 h 606722"/>
                <a:gd name="connsiteX120" fmla="*/ 199673 w 606792"/>
                <a:gd name="connsiteY120" fmla="*/ 130927 h 606722"/>
                <a:gd name="connsiteX121" fmla="*/ 195846 w 606792"/>
                <a:gd name="connsiteY121" fmla="*/ 127106 h 606722"/>
                <a:gd name="connsiteX122" fmla="*/ 192018 w 606792"/>
                <a:gd name="connsiteY122" fmla="*/ 130927 h 606722"/>
                <a:gd name="connsiteX123" fmla="*/ 192463 w 606792"/>
                <a:gd name="connsiteY123" fmla="*/ 402744 h 606722"/>
                <a:gd name="connsiteX124" fmla="*/ 167006 w 606792"/>
                <a:gd name="connsiteY124" fmla="*/ 415984 h 606722"/>
                <a:gd name="connsiteX125" fmla="*/ 150271 w 606792"/>
                <a:gd name="connsiteY125" fmla="*/ 413763 h 606722"/>
                <a:gd name="connsiteX126" fmla="*/ 159172 w 606792"/>
                <a:gd name="connsiteY126" fmla="*/ 382040 h 606722"/>
                <a:gd name="connsiteX127" fmla="*/ 148580 w 606792"/>
                <a:gd name="connsiteY127" fmla="*/ 347741 h 606722"/>
                <a:gd name="connsiteX128" fmla="*/ 148580 w 606792"/>
                <a:gd name="connsiteY128" fmla="*/ 262704 h 606722"/>
                <a:gd name="connsiteX129" fmla="*/ 139056 w 606792"/>
                <a:gd name="connsiteY129" fmla="*/ 262704 h 606722"/>
                <a:gd name="connsiteX130" fmla="*/ 139056 w 606792"/>
                <a:gd name="connsiteY130" fmla="*/ 336811 h 606722"/>
                <a:gd name="connsiteX131" fmla="*/ 95172 w 606792"/>
                <a:gd name="connsiteY131" fmla="*/ 320906 h 606722"/>
                <a:gd name="connsiteX132" fmla="*/ 95172 w 606792"/>
                <a:gd name="connsiteY132" fmla="*/ 130927 h 606722"/>
                <a:gd name="connsiteX133" fmla="*/ 91612 w 606792"/>
                <a:gd name="connsiteY133" fmla="*/ 127284 h 606722"/>
                <a:gd name="connsiteX134" fmla="*/ 87962 w 606792"/>
                <a:gd name="connsiteY134" fmla="*/ 130838 h 606722"/>
                <a:gd name="connsiteX135" fmla="*/ 87962 w 606792"/>
                <a:gd name="connsiteY135" fmla="*/ 130927 h 606722"/>
                <a:gd name="connsiteX136" fmla="*/ 87250 w 606792"/>
                <a:gd name="connsiteY136" fmla="*/ 265014 h 606722"/>
                <a:gd name="connsiteX137" fmla="*/ 69003 w 606792"/>
                <a:gd name="connsiteY137" fmla="*/ 283230 h 606722"/>
                <a:gd name="connsiteX138" fmla="*/ 68914 w 606792"/>
                <a:gd name="connsiteY138" fmla="*/ 283230 h 606722"/>
                <a:gd name="connsiteX139" fmla="*/ 50666 w 606792"/>
                <a:gd name="connsiteY139" fmla="*/ 264836 h 606722"/>
                <a:gd name="connsiteX140" fmla="*/ 51378 w 606792"/>
                <a:gd name="connsiteY140" fmla="*/ 130749 h 606722"/>
                <a:gd name="connsiteX141" fmla="*/ 94638 w 606792"/>
                <a:gd name="connsiteY141" fmla="*/ 87742 h 606722"/>
                <a:gd name="connsiteX142" fmla="*/ 262410 w 606792"/>
                <a:gd name="connsiteY142" fmla="*/ 19899 h 606722"/>
                <a:gd name="connsiteX143" fmla="*/ 554173 w 606792"/>
                <a:gd name="connsiteY143" fmla="*/ 19899 h 606722"/>
                <a:gd name="connsiteX144" fmla="*/ 567346 w 606792"/>
                <a:gd name="connsiteY144" fmla="*/ 33052 h 606722"/>
                <a:gd name="connsiteX145" fmla="*/ 567346 w 606792"/>
                <a:gd name="connsiteY145" fmla="*/ 248927 h 606722"/>
                <a:gd name="connsiteX146" fmla="*/ 554173 w 606792"/>
                <a:gd name="connsiteY146" fmla="*/ 262080 h 606722"/>
                <a:gd name="connsiteX147" fmla="*/ 262410 w 606792"/>
                <a:gd name="connsiteY147" fmla="*/ 262080 h 606722"/>
                <a:gd name="connsiteX148" fmla="*/ 249237 w 606792"/>
                <a:gd name="connsiteY148" fmla="*/ 248927 h 606722"/>
                <a:gd name="connsiteX149" fmla="*/ 249237 w 606792"/>
                <a:gd name="connsiteY149" fmla="*/ 221376 h 606722"/>
                <a:gd name="connsiteX150" fmla="*/ 275583 w 606792"/>
                <a:gd name="connsiteY150" fmla="*/ 205112 h 606722"/>
                <a:gd name="connsiteX151" fmla="*/ 275583 w 606792"/>
                <a:gd name="connsiteY151" fmla="*/ 235773 h 606722"/>
                <a:gd name="connsiteX152" fmla="*/ 541000 w 606792"/>
                <a:gd name="connsiteY152" fmla="*/ 235773 h 606722"/>
                <a:gd name="connsiteX153" fmla="*/ 541000 w 606792"/>
                <a:gd name="connsiteY153" fmla="*/ 46117 h 606722"/>
                <a:gd name="connsiteX154" fmla="*/ 275583 w 606792"/>
                <a:gd name="connsiteY154" fmla="*/ 46117 h 606722"/>
                <a:gd name="connsiteX155" fmla="*/ 275583 w 606792"/>
                <a:gd name="connsiteY155" fmla="*/ 121659 h 606722"/>
                <a:gd name="connsiteX156" fmla="*/ 263834 w 606792"/>
                <a:gd name="connsiteY156" fmla="*/ 126370 h 606722"/>
                <a:gd name="connsiteX157" fmla="*/ 249237 w 606792"/>
                <a:gd name="connsiteY157" fmla="*/ 135435 h 606722"/>
                <a:gd name="connsiteX158" fmla="*/ 249237 w 606792"/>
                <a:gd name="connsiteY158" fmla="*/ 33052 h 606722"/>
                <a:gd name="connsiteX159" fmla="*/ 262410 w 606792"/>
                <a:gd name="connsiteY159" fmla="*/ 19899 h 606722"/>
                <a:gd name="connsiteX160" fmla="*/ 143813 w 606792"/>
                <a:gd name="connsiteY160" fmla="*/ 0 h 606722"/>
                <a:gd name="connsiteX161" fmla="*/ 181707 w 606792"/>
                <a:gd name="connsiteY161" fmla="*/ 37859 h 606722"/>
                <a:gd name="connsiteX162" fmla="*/ 143813 w 606792"/>
                <a:gd name="connsiteY162" fmla="*/ 75718 h 606722"/>
                <a:gd name="connsiteX163" fmla="*/ 105919 w 606792"/>
                <a:gd name="connsiteY163" fmla="*/ 37859 h 606722"/>
                <a:gd name="connsiteX164" fmla="*/ 143813 w 606792"/>
                <a:gd name="connsiteY164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</a:cxnLst>
              <a:rect l="l" t="t" r="r" b="b"/>
              <a:pathLst>
                <a:path w="606792" h="606722">
                  <a:moveTo>
                    <a:pt x="158987" y="514846"/>
                  </a:moveTo>
                  <a:lnTo>
                    <a:pt x="260457" y="514846"/>
                  </a:lnTo>
                  <a:cubicBezTo>
                    <a:pt x="285735" y="514846"/>
                    <a:pt x="306207" y="535371"/>
                    <a:pt x="306296" y="560429"/>
                  </a:cubicBezTo>
                  <a:lnTo>
                    <a:pt x="306653" y="561406"/>
                  </a:lnTo>
                  <a:cubicBezTo>
                    <a:pt x="306742" y="536349"/>
                    <a:pt x="328638" y="515912"/>
                    <a:pt x="353738" y="515912"/>
                  </a:cubicBezTo>
                  <a:lnTo>
                    <a:pt x="455208" y="515912"/>
                  </a:lnTo>
                  <a:cubicBezTo>
                    <a:pt x="480398" y="515912"/>
                    <a:pt x="500870" y="536349"/>
                    <a:pt x="501048" y="561406"/>
                  </a:cubicBezTo>
                  <a:lnTo>
                    <a:pt x="501226" y="606722"/>
                  </a:lnTo>
                  <a:lnTo>
                    <a:pt x="462507" y="606722"/>
                  </a:lnTo>
                  <a:lnTo>
                    <a:pt x="462329" y="561673"/>
                  </a:lnTo>
                  <a:cubicBezTo>
                    <a:pt x="462329" y="559540"/>
                    <a:pt x="460638" y="557941"/>
                    <a:pt x="458591" y="557941"/>
                  </a:cubicBezTo>
                  <a:cubicBezTo>
                    <a:pt x="456544" y="557941"/>
                    <a:pt x="454852" y="559629"/>
                    <a:pt x="454852" y="561673"/>
                  </a:cubicBezTo>
                  <a:lnTo>
                    <a:pt x="454852" y="606722"/>
                  </a:lnTo>
                  <a:lnTo>
                    <a:pt x="352314" y="606722"/>
                  </a:lnTo>
                  <a:lnTo>
                    <a:pt x="352314" y="561673"/>
                  </a:lnTo>
                  <a:cubicBezTo>
                    <a:pt x="352314" y="559718"/>
                    <a:pt x="350712" y="558207"/>
                    <a:pt x="348843" y="558207"/>
                  </a:cubicBezTo>
                  <a:cubicBezTo>
                    <a:pt x="346885" y="558207"/>
                    <a:pt x="345371" y="559718"/>
                    <a:pt x="345371" y="561673"/>
                  </a:cubicBezTo>
                  <a:lnTo>
                    <a:pt x="345104" y="606722"/>
                  </a:lnTo>
                  <a:lnTo>
                    <a:pt x="267845" y="606722"/>
                  </a:lnTo>
                  <a:lnTo>
                    <a:pt x="267578" y="560606"/>
                  </a:lnTo>
                  <a:cubicBezTo>
                    <a:pt x="267578" y="558563"/>
                    <a:pt x="265886" y="556874"/>
                    <a:pt x="263839" y="556874"/>
                  </a:cubicBezTo>
                  <a:cubicBezTo>
                    <a:pt x="261792" y="556874"/>
                    <a:pt x="260101" y="558563"/>
                    <a:pt x="260101" y="560606"/>
                  </a:cubicBezTo>
                  <a:lnTo>
                    <a:pt x="260101" y="606722"/>
                  </a:lnTo>
                  <a:lnTo>
                    <a:pt x="157563" y="606722"/>
                  </a:lnTo>
                  <a:lnTo>
                    <a:pt x="157563" y="560606"/>
                  </a:lnTo>
                  <a:cubicBezTo>
                    <a:pt x="157563" y="558651"/>
                    <a:pt x="156049" y="557141"/>
                    <a:pt x="154091" y="557141"/>
                  </a:cubicBezTo>
                  <a:cubicBezTo>
                    <a:pt x="152133" y="557141"/>
                    <a:pt x="150620" y="558651"/>
                    <a:pt x="150620" y="560606"/>
                  </a:cubicBezTo>
                  <a:lnTo>
                    <a:pt x="150353" y="606722"/>
                  </a:lnTo>
                  <a:lnTo>
                    <a:pt x="111634" y="606722"/>
                  </a:lnTo>
                  <a:lnTo>
                    <a:pt x="111901" y="560429"/>
                  </a:lnTo>
                  <a:cubicBezTo>
                    <a:pt x="111990" y="535283"/>
                    <a:pt x="133886" y="514846"/>
                    <a:pt x="158987" y="514846"/>
                  </a:cubicBezTo>
                  <a:close/>
                  <a:moveTo>
                    <a:pt x="460106" y="435389"/>
                  </a:moveTo>
                  <a:lnTo>
                    <a:pt x="560775" y="435389"/>
                  </a:lnTo>
                  <a:cubicBezTo>
                    <a:pt x="585875" y="435389"/>
                    <a:pt x="606436" y="455747"/>
                    <a:pt x="606525" y="480907"/>
                  </a:cubicBezTo>
                  <a:lnTo>
                    <a:pt x="606792" y="525713"/>
                  </a:lnTo>
                  <a:lnTo>
                    <a:pt x="568073" y="525713"/>
                  </a:lnTo>
                  <a:lnTo>
                    <a:pt x="567895" y="481084"/>
                  </a:lnTo>
                  <a:cubicBezTo>
                    <a:pt x="567717" y="478862"/>
                    <a:pt x="565848" y="477262"/>
                    <a:pt x="563712" y="477351"/>
                  </a:cubicBezTo>
                  <a:cubicBezTo>
                    <a:pt x="561487" y="477351"/>
                    <a:pt x="559707" y="479217"/>
                    <a:pt x="559707" y="481351"/>
                  </a:cubicBezTo>
                  <a:lnTo>
                    <a:pt x="559707" y="525713"/>
                  </a:lnTo>
                  <a:lnTo>
                    <a:pt x="511553" y="525713"/>
                  </a:lnTo>
                  <a:cubicBezTo>
                    <a:pt x="500071" y="507933"/>
                    <a:pt x="480489" y="495931"/>
                    <a:pt x="457970" y="495042"/>
                  </a:cubicBezTo>
                  <a:cubicBezTo>
                    <a:pt x="464023" y="485085"/>
                    <a:pt x="466871" y="473972"/>
                    <a:pt x="466871" y="463304"/>
                  </a:cubicBezTo>
                  <a:cubicBezTo>
                    <a:pt x="466871" y="453258"/>
                    <a:pt x="464468" y="443746"/>
                    <a:pt x="460106" y="435389"/>
                  </a:cubicBezTo>
                  <a:close/>
                  <a:moveTo>
                    <a:pt x="261944" y="434966"/>
                  </a:moveTo>
                  <a:lnTo>
                    <a:pt x="351326" y="434966"/>
                  </a:lnTo>
                  <a:cubicBezTo>
                    <a:pt x="346786" y="443409"/>
                    <a:pt x="344293" y="453097"/>
                    <a:pt x="344293" y="463318"/>
                  </a:cubicBezTo>
                  <a:cubicBezTo>
                    <a:pt x="344293" y="474161"/>
                    <a:pt x="347231" y="485449"/>
                    <a:pt x="353463" y="495403"/>
                  </a:cubicBezTo>
                  <a:cubicBezTo>
                    <a:pt x="335569" y="495492"/>
                    <a:pt x="319277" y="502780"/>
                    <a:pt x="307347" y="514423"/>
                  </a:cubicBezTo>
                  <a:cubicBezTo>
                    <a:pt x="295062" y="501625"/>
                    <a:pt x="277968" y="493981"/>
                    <a:pt x="259540" y="493892"/>
                  </a:cubicBezTo>
                  <a:cubicBezTo>
                    <a:pt x="265149" y="484649"/>
                    <a:pt x="268354" y="473717"/>
                    <a:pt x="268354" y="462252"/>
                  </a:cubicBezTo>
                  <a:cubicBezTo>
                    <a:pt x="268354" y="452475"/>
                    <a:pt x="266039" y="443143"/>
                    <a:pt x="261944" y="434966"/>
                  </a:cubicBezTo>
                  <a:close/>
                  <a:moveTo>
                    <a:pt x="46015" y="434966"/>
                  </a:moveTo>
                  <a:cubicBezTo>
                    <a:pt x="157714" y="434966"/>
                    <a:pt x="150505" y="434966"/>
                    <a:pt x="152196" y="434966"/>
                  </a:cubicBezTo>
                  <a:cubicBezTo>
                    <a:pt x="148102" y="443232"/>
                    <a:pt x="145788" y="452475"/>
                    <a:pt x="145788" y="462252"/>
                  </a:cubicBezTo>
                  <a:cubicBezTo>
                    <a:pt x="145788" y="473896"/>
                    <a:pt x="148992" y="484917"/>
                    <a:pt x="154955" y="494427"/>
                  </a:cubicBezTo>
                  <a:cubicBezTo>
                    <a:pt x="133060" y="495316"/>
                    <a:pt x="112945" y="507048"/>
                    <a:pt x="101286" y="525713"/>
                  </a:cubicBezTo>
                  <a:lnTo>
                    <a:pt x="46994" y="525713"/>
                  </a:lnTo>
                  <a:lnTo>
                    <a:pt x="46994" y="480651"/>
                  </a:lnTo>
                  <a:cubicBezTo>
                    <a:pt x="46994" y="478429"/>
                    <a:pt x="45214" y="476651"/>
                    <a:pt x="42989" y="476651"/>
                  </a:cubicBezTo>
                  <a:cubicBezTo>
                    <a:pt x="40764" y="476651"/>
                    <a:pt x="38894" y="478429"/>
                    <a:pt x="38894" y="480651"/>
                  </a:cubicBezTo>
                  <a:lnTo>
                    <a:pt x="38716" y="525713"/>
                  </a:lnTo>
                  <a:lnTo>
                    <a:pt x="0" y="525713"/>
                  </a:lnTo>
                  <a:lnTo>
                    <a:pt x="178" y="480473"/>
                  </a:lnTo>
                  <a:cubicBezTo>
                    <a:pt x="356" y="455231"/>
                    <a:pt x="21005" y="434966"/>
                    <a:pt x="46015" y="434966"/>
                  </a:cubicBezTo>
                  <a:close/>
                  <a:moveTo>
                    <a:pt x="405539" y="422617"/>
                  </a:moveTo>
                  <a:cubicBezTo>
                    <a:pt x="427948" y="422617"/>
                    <a:pt x="446114" y="440752"/>
                    <a:pt x="446114" y="463122"/>
                  </a:cubicBezTo>
                  <a:cubicBezTo>
                    <a:pt x="446114" y="485492"/>
                    <a:pt x="427948" y="503627"/>
                    <a:pt x="405539" y="503627"/>
                  </a:cubicBezTo>
                  <a:cubicBezTo>
                    <a:pt x="383130" y="503627"/>
                    <a:pt x="364964" y="485492"/>
                    <a:pt x="364964" y="463122"/>
                  </a:cubicBezTo>
                  <a:cubicBezTo>
                    <a:pt x="364964" y="440752"/>
                    <a:pt x="383130" y="422617"/>
                    <a:pt x="405539" y="422617"/>
                  </a:cubicBezTo>
                  <a:close/>
                  <a:moveTo>
                    <a:pt x="208380" y="421558"/>
                  </a:moveTo>
                  <a:cubicBezTo>
                    <a:pt x="230789" y="421558"/>
                    <a:pt x="248955" y="439693"/>
                    <a:pt x="248955" y="462063"/>
                  </a:cubicBezTo>
                  <a:cubicBezTo>
                    <a:pt x="248955" y="484433"/>
                    <a:pt x="230789" y="502568"/>
                    <a:pt x="208380" y="502568"/>
                  </a:cubicBezTo>
                  <a:cubicBezTo>
                    <a:pt x="185971" y="502568"/>
                    <a:pt x="167805" y="484433"/>
                    <a:pt x="167805" y="462063"/>
                  </a:cubicBezTo>
                  <a:cubicBezTo>
                    <a:pt x="167805" y="439693"/>
                    <a:pt x="185971" y="421558"/>
                    <a:pt x="208380" y="421558"/>
                  </a:cubicBezTo>
                  <a:close/>
                  <a:moveTo>
                    <a:pt x="508954" y="342525"/>
                  </a:moveTo>
                  <a:cubicBezTo>
                    <a:pt x="531110" y="342525"/>
                    <a:pt x="549071" y="360454"/>
                    <a:pt x="549071" y="382571"/>
                  </a:cubicBezTo>
                  <a:cubicBezTo>
                    <a:pt x="549071" y="404688"/>
                    <a:pt x="531110" y="422617"/>
                    <a:pt x="508954" y="422617"/>
                  </a:cubicBezTo>
                  <a:cubicBezTo>
                    <a:pt x="486798" y="422617"/>
                    <a:pt x="468837" y="404688"/>
                    <a:pt x="468837" y="382571"/>
                  </a:cubicBezTo>
                  <a:cubicBezTo>
                    <a:pt x="468837" y="360454"/>
                    <a:pt x="486798" y="342525"/>
                    <a:pt x="508954" y="342525"/>
                  </a:cubicBezTo>
                  <a:close/>
                  <a:moveTo>
                    <a:pt x="313839" y="342101"/>
                  </a:moveTo>
                  <a:cubicBezTo>
                    <a:pt x="335988" y="342101"/>
                    <a:pt x="353956" y="360041"/>
                    <a:pt x="353956" y="382067"/>
                  </a:cubicBezTo>
                  <a:cubicBezTo>
                    <a:pt x="353956" y="404448"/>
                    <a:pt x="335810" y="422122"/>
                    <a:pt x="313839" y="422122"/>
                  </a:cubicBezTo>
                  <a:cubicBezTo>
                    <a:pt x="291691" y="422122"/>
                    <a:pt x="273723" y="404182"/>
                    <a:pt x="273723" y="382067"/>
                  </a:cubicBezTo>
                  <a:cubicBezTo>
                    <a:pt x="273723" y="359953"/>
                    <a:pt x="291691" y="342101"/>
                    <a:pt x="313839" y="342101"/>
                  </a:cubicBezTo>
                  <a:close/>
                  <a:moveTo>
                    <a:pt x="97839" y="342101"/>
                  </a:moveTo>
                  <a:cubicBezTo>
                    <a:pt x="119988" y="342101"/>
                    <a:pt x="137956" y="360041"/>
                    <a:pt x="137956" y="382067"/>
                  </a:cubicBezTo>
                  <a:cubicBezTo>
                    <a:pt x="137956" y="404359"/>
                    <a:pt x="119810" y="422122"/>
                    <a:pt x="97839" y="422122"/>
                  </a:cubicBezTo>
                  <a:cubicBezTo>
                    <a:pt x="75602" y="422122"/>
                    <a:pt x="57723" y="404093"/>
                    <a:pt x="57723" y="382067"/>
                  </a:cubicBezTo>
                  <a:cubicBezTo>
                    <a:pt x="57723" y="360041"/>
                    <a:pt x="75691" y="342101"/>
                    <a:pt x="97839" y="342101"/>
                  </a:cubicBezTo>
                  <a:close/>
                  <a:moveTo>
                    <a:pt x="348452" y="91179"/>
                  </a:moveTo>
                  <a:cubicBezTo>
                    <a:pt x="352902" y="87713"/>
                    <a:pt x="359222" y="88424"/>
                    <a:pt x="362693" y="92867"/>
                  </a:cubicBezTo>
                  <a:cubicBezTo>
                    <a:pt x="366164" y="97222"/>
                    <a:pt x="365363" y="103621"/>
                    <a:pt x="361002" y="107087"/>
                  </a:cubicBezTo>
                  <a:lnTo>
                    <a:pt x="316322" y="142190"/>
                  </a:lnTo>
                  <a:cubicBezTo>
                    <a:pt x="315699" y="140857"/>
                    <a:pt x="314987" y="139524"/>
                    <a:pt x="314186" y="138191"/>
                  </a:cubicBezTo>
                  <a:cubicBezTo>
                    <a:pt x="311248" y="133481"/>
                    <a:pt x="307421" y="129659"/>
                    <a:pt x="303149" y="126904"/>
                  </a:cubicBezTo>
                  <a:close/>
                  <a:moveTo>
                    <a:pt x="94638" y="87742"/>
                  </a:moveTo>
                  <a:lnTo>
                    <a:pt x="112975" y="87742"/>
                  </a:lnTo>
                  <a:cubicBezTo>
                    <a:pt x="115378" y="94051"/>
                    <a:pt x="133092" y="139901"/>
                    <a:pt x="135673" y="146566"/>
                  </a:cubicBezTo>
                  <a:lnTo>
                    <a:pt x="130955" y="122663"/>
                  </a:lnTo>
                  <a:cubicBezTo>
                    <a:pt x="130599" y="120886"/>
                    <a:pt x="130866" y="119109"/>
                    <a:pt x="131757" y="117509"/>
                  </a:cubicBezTo>
                  <a:lnTo>
                    <a:pt x="139234" y="104003"/>
                  </a:lnTo>
                  <a:lnTo>
                    <a:pt x="132558" y="92007"/>
                  </a:lnTo>
                  <a:cubicBezTo>
                    <a:pt x="131579" y="90230"/>
                    <a:pt x="132914" y="88008"/>
                    <a:pt x="134961" y="88008"/>
                  </a:cubicBezTo>
                  <a:lnTo>
                    <a:pt x="153031" y="88008"/>
                  </a:lnTo>
                  <a:cubicBezTo>
                    <a:pt x="155078" y="88008"/>
                    <a:pt x="156413" y="90230"/>
                    <a:pt x="155434" y="92007"/>
                  </a:cubicBezTo>
                  <a:lnTo>
                    <a:pt x="148847" y="104003"/>
                  </a:lnTo>
                  <a:lnTo>
                    <a:pt x="156235" y="117509"/>
                  </a:lnTo>
                  <a:cubicBezTo>
                    <a:pt x="157125" y="119109"/>
                    <a:pt x="157392" y="120975"/>
                    <a:pt x="157036" y="122752"/>
                  </a:cubicBezTo>
                  <a:lnTo>
                    <a:pt x="151517" y="146566"/>
                  </a:lnTo>
                  <a:cubicBezTo>
                    <a:pt x="164602" y="112800"/>
                    <a:pt x="159617" y="127550"/>
                    <a:pt x="175017" y="87742"/>
                  </a:cubicBezTo>
                  <a:lnTo>
                    <a:pt x="192997" y="87742"/>
                  </a:lnTo>
                  <a:cubicBezTo>
                    <a:pt x="216764" y="87742"/>
                    <a:pt x="236168" y="107024"/>
                    <a:pt x="236257" y="130749"/>
                  </a:cubicBezTo>
                  <a:cubicBezTo>
                    <a:pt x="236346" y="150476"/>
                    <a:pt x="236257" y="134214"/>
                    <a:pt x="236435" y="164871"/>
                  </a:cubicBezTo>
                  <a:lnTo>
                    <a:pt x="273465" y="141945"/>
                  </a:lnTo>
                  <a:cubicBezTo>
                    <a:pt x="282099" y="136614"/>
                    <a:pt x="293314" y="139279"/>
                    <a:pt x="298655" y="147810"/>
                  </a:cubicBezTo>
                  <a:cubicBezTo>
                    <a:pt x="303996" y="156340"/>
                    <a:pt x="301326" y="167625"/>
                    <a:pt x="292780" y="172957"/>
                  </a:cubicBezTo>
                  <a:lnTo>
                    <a:pt x="227979" y="213121"/>
                  </a:lnTo>
                  <a:cubicBezTo>
                    <a:pt x="222371" y="216586"/>
                    <a:pt x="215250" y="216764"/>
                    <a:pt x="209465" y="213565"/>
                  </a:cubicBezTo>
                  <a:cubicBezTo>
                    <a:pt x="203679" y="210366"/>
                    <a:pt x="200029" y="204324"/>
                    <a:pt x="200029" y="197659"/>
                  </a:cubicBezTo>
                  <a:cubicBezTo>
                    <a:pt x="199940" y="183797"/>
                    <a:pt x="199762" y="143722"/>
                    <a:pt x="199673" y="130927"/>
                  </a:cubicBezTo>
                  <a:cubicBezTo>
                    <a:pt x="199673" y="128794"/>
                    <a:pt x="197982" y="127106"/>
                    <a:pt x="195846" y="127106"/>
                  </a:cubicBezTo>
                  <a:cubicBezTo>
                    <a:pt x="193798" y="127106"/>
                    <a:pt x="192018" y="128883"/>
                    <a:pt x="192018" y="130927"/>
                  </a:cubicBezTo>
                  <a:cubicBezTo>
                    <a:pt x="192018" y="276477"/>
                    <a:pt x="192463" y="71836"/>
                    <a:pt x="192463" y="402744"/>
                  </a:cubicBezTo>
                  <a:cubicBezTo>
                    <a:pt x="182850" y="405143"/>
                    <a:pt x="174216" y="409675"/>
                    <a:pt x="167006" y="415984"/>
                  </a:cubicBezTo>
                  <a:cubicBezTo>
                    <a:pt x="161665" y="414562"/>
                    <a:pt x="156057" y="413763"/>
                    <a:pt x="150271" y="413763"/>
                  </a:cubicBezTo>
                  <a:cubicBezTo>
                    <a:pt x="155879" y="404521"/>
                    <a:pt x="159172" y="393681"/>
                    <a:pt x="159172" y="382040"/>
                  </a:cubicBezTo>
                  <a:cubicBezTo>
                    <a:pt x="159172" y="369333"/>
                    <a:pt x="155256" y="357515"/>
                    <a:pt x="148580" y="347741"/>
                  </a:cubicBezTo>
                  <a:lnTo>
                    <a:pt x="148580" y="262704"/>
                  </a:lnTo>
                  <a:lnTo>
                    <a:pt x="139056" y="262704"/>
                  </a:lnTo>
                  <a:lnTo>
                    <a:pt x="139056" y="336811"/>
                  </a:lnTo>
                  <a:cubicBezTo>
                    <a:pt x="127484" y="326237"/>
                    <a:pt x="111907" y="320195"/>
                    <a:pt x="95172" y="320906"/>
                  </a:cubicBezTo>
                  <a:lnTo>
                    <a:pt x="95172" y="130927"/>
                  </a:lnTo>
                  <a:cubicBezTo>
                    <a:pt x="95172" y="128972"/>
                    <a:pt x="93570" y="127284"/>
                    <a:pt x="91612" y="127284"/>
                  </a:cubicBezTo>
                  <a:cubicBezTo>
                    <a:pt x="89565" y="127284"/>
                    <a:pt x="87962" y="128883"/>
                    <a:pt x="87962" y="130838"/>
                  </a:cubicBezTo>
                  <a:lnTo>
                    <a:pt x="87962" y="130927"/>
                  </a:lnTo>
                  <a:lnTo>
                    <a:pt x="87250" y="265014"/>
                  </a:lnTo>
                  <a:cubicBezTo>
                    <a:pt x="87161" y="275144"/>
                    <a:pt x="79061" y="283230"/>
                    <a:pt x="69003" y="283230"/>
                  </a:cubicBezTo>
                  <a:lnTo>
                    <a:pt x="68914" y="283230"/>
                  </a:lnTo>
                  <a:cubicBezTo>
                    <a:pt x="58766" y="283141"/>
                    <a:pt x="50666" y="274966"/>
                    <a:pt x="50666" y="264836"/>
                  </a:cubicBezTo>
                  <a:lnTo>
                    <a:pt x="51378" y="130749"/>
                  </a:lnTo>
                  <a:cubicBezTo>
                    <a:pt x="51467" y="107024"/>
                    <a:pt x="70872" y="87742"/>
                    <a:pt x="94638" y="87742"/>
                  </a:cubicBezTo>
                  <a:close/>
                  <a:moveTo>
                    <a:pt x="262410" y="19899"/>
                  </a:moveTo>
                  <a:lnTo>
                    <a:pt x="554173" y="19899"/>
                  </a:lnTo>
                  <a:cubicBezTo>
                    <a:pt x="561383" y="19899"/>
                    <a:pt x="567346" y="25765"/>
                    <a:pt x="567346" y="33052"/>
                  </a:cubicBezTo>
                  <a:lnTo>
                    <a:pt x="567346" y="248927"/>
                  </a:lnTo>
                  <a:cubicBezTo>
                    <a:pt x="567346" y="256214"/>
                    <a:pt x="561383" y="262080"/>
                    <a:pt x="554173" y="262080"/>
                  </a:cubicBezTo>
                  <a:lnTo>
                    <a:pt x="262410" y="262080"/>
                  </a:lnTo>
                  <a:cubicBezTo>
                    <a:pt x="255111" y="262080"/>
                    <a:pt x="249237" y="256214"/>
                    <a:pt x="249237" y="248927"/>
                  </a:cubicBezTo>
                  <a:lnTo>
                    <a:pt x="249237" y="221376"/>
                  </a:lnTo>
                  <a:lnTo>
                    <a:pt x="275583" y="205112"/>
                  </a:lnTo>
                  <a:lnTo>
                    <a:pt x="275583" y="235773"/>
                  </a:lnTo>
                  <a:lnTo>
                    <a:pt x="541000" y="235773"/>
                  </a:lnTo>
                  <a:lnTo>
                    <a:pt x="541000" y="46117"/>
                  </a:lnTo>
                  <a:lnTo>
                    <a:pt x="275583" y="46117"/>
                  </a:lnTo>
                  <a:lnTo>
                    <a:pt x="275583" y="121659"/>
                  </a:lnTo>
                  <a:cubicBezTo>
                    <a:pt x="271489" y="122548"/>
                    <a:pt x="267572" y="124059"/>
                    <a:pt x="263834" y="126370"/>
                  </a:cubicBezTo>
                  <a:lnTo>
                    <a:pt x="249237" y="135435"/>
                  </a:lnTo>
                  <a:lnTo>
                    <a:pt x="249237" y="33052"/>
                  </a:lnTo>
                  <a:cubicBezTo>
                    <a:pt x="249237" y="25765"/>
                    <a:pt x="255111" y="19899"/>
                    <a:pt x="262410" y="19899"/>
                  </a:cubicBezTo>
                  <a:close/>
                  <a:moveTo>
                    <a:pt x="143813" y="0"/>
                  </a:moveTo>
                  <a:cubicBezTo>
                    <a:pt x="164741" y="0"/>
                    <a:pt x="181707" y="16950"/>
                    <a:pt x="181707" y="37859"/>
                  </a:cubicBezTo>
                  <a:cubicBezTo>
                    <a:pt x="181707" y="58768"/>
                    <a:pt x="164741" y="75718"/>
                    <a:pt x="143813" y="75718"/>
                  </a:cubicBezTo>
                  <a:cubicBezTo>
                    <a:pt x="122885" y="75718"/>
                    <a:pt x="105919" y="58768"/>
                    <a:pt x="105919" y="37859"/>
                  </a:cubicBezTo>
                  <a:cubicBezTo>
                    <a:pt x="105919" y="16950"/>
                    <a:pt x="122885" y="0"/>
                    <a:pt x="1438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7757865" y="4096396"/>
            <a:ext cx="566775" cy="566775"/>
            <a:chOff x="10148149" y="3946030"/>
            <a:chExt cx="566775" cy="566775"/>
          </a:xfrm>
        </p:grpSpPr>
        <p:sp>
          <p:nvSpPr>
            <p:cNvPr id="87" name="椭圆 86"/>
            <p:cNvSpPr/>
            <p:nvPr/>
          </p:nvSpPr>
          <p:spPr>
            <a:xfrm>
              <a:off x="10148149" y="3946030"/>
              <a:ext cx="566775" cy="5667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3" name="pie-chart_262005"/>
            <p:cNvSpPr>
              <a:spLocks noChangeAspect="1"/>
            </p:cNvSpPr>
            <p:nvPr/>
          </p:nvSpPr>
          <p:spPr bwMode="auto">
            <a:xfrm>
              <a:off x="10230175" y="4008299"/>
              <a:ext cx="402722" cy="402114"/>
            </a:xfrm>
            <a:custGeom>
              <a:avLst/>
              <a:gdLst>
                <a:gd name="connsiteX0" fmla="*/ 257564 w 607639"/>
                <a:gd name="connsiteY0" fmla="*/ 92370 h 606722"/>
                <a:gd name="connsiteX1" fmla="*/ 277411 w 607639"/>
                <a:gd name="connsiteY1" fmla="*/ 112098 h 606722"/>
                <a:gd name="connsiteX2" fmla="*/ 277411 w 607639"/>
                <a:gd name="connsiteY2" fmla="*/ 329729 h 606722"/>
                <a:gd name="connsiteX3" fmla="*/ 495281 w 607639"/>
                <a:gd name="connsiteY3" fmla="*/ 329729 h 606722"/>
                <a:gd name="connsiteX4" fmla="*/ 515128 w 607639"/>
                <a:gd name="connsiteY4" fmla="*/ 349546 h 606722"/>
                <a:gd name="connsiteX5" fmla="*/ 257564 w 607639"/>
                <a:gd name="connsiteY5" fmla="*/ 606722 h 606722"/>
                <a:gd name="connsiteX6" fmla="*/ 0 w 607639"/>
                <a:gd name="connsiteY6" fmla="*/ 349546 h 606722"/>
                <a:gd name="connsiteX7" fmla="*/ 257564 w 607639"/>
                <a:gd name="connsiteY7" fmla="*/ 92370 h 606722"/>
                <a:gd name="connsiteX8" fmla="*/ 350027 w 607639"/>
                <a:gd name="connsiteY8" fmla="*/ 0 h 606722"/>
                <a:gd name="connsiteX9" fmla="*/ 607639 w 607639"/>
                <a:gd name="connsiteY9" fmla="*/ 257220 h 606722"/>
                <a:gd name="connsiteX10" fmla="*/ 587788 w 607639"/>
                <a:gd name="connsiteY10" fmla="*/ 277040 h 606722"/>
                <a:gd name="connsiteX11" fmla="*/ 350027 w 607639"/>
                <a:gd name="connsiteY11" fmla="*/ 277040 h 606722"/>
                <a:gd name="connsiteX12" fmla="*/ 330176 w 607639"/>
                <a:gd name="connsiteY12" fmla="*/ 257220 h 606722"/>
                <a:gd name="connsiteX13" fmla="*/ 330176 w 607639"/>
                <a:gd name="connsiteY13" fmla="*/ 19820 h 606722"/>
                <a:gd name="connsiteX14" fmla="*/ 350027 w 607639"/>
                <a:gd name="connsiteY14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7639" h="606722">
                  <a:moveTo>
                    <a:pt x="257564" y="92370"/>
                  </a:moveTo>
                  <a:cubicBezTo>
                    <a:pt x="268511" y="92370"/>
                    <a:pt x="277411" y="101168"/>
                    <a:pt x="277411" y="112098"/>
                  </a:cubicBezTo>
                  <a:lnTo>
                    <a:pt x="277411" y="329729"/>
                  </a:lnTo>
                  <a:lnTo>
                    <a:pt x="495281" y="329729"/>
                  </a:lnTo>
                  <a:cubicBezTo>
                    <a:pt x="506228" y="329729"/>
                    <a:pt x="515128" y="338616"/>
                    <a:pt x="515128" y="349546"/>
                  </a:cubicBezTo>
                  <a:cubicBezTo>
                    <a:pt x="515128" y="491286"/>
                    <a:pt x="399607" y="606722"/>
                    <a:pt x="257564" y="606722"/>
                  </a:cubicBezTo>
                  <a:cubicBezTo>
                    <a:pt x="115521" y="606722"/>
                    <a:pt x="0" y="491286"/>
                    <a:pt x="0" y="349546"/>
                  </a:cubicBezTo>
                  <a:cubicBezTo>
                    <a:pt x="0" y="207717"/>
                    <a:pt x="115521" y="92370"/>
                    <a:pt x="257564" y="92370"/>
                  </a:cubicBezTo>
                  <a:close/>
                  <a:moveTo>
                    <a:pt x="350027" y="0"/>
                  </a:moveTo>
                  <a:cubicBezTo>
                    <a:pt x="492007" y="0"/>
                    <a:pt x="607639" y="115367"/>
                    <a:pt x="607639" y="257220"/>
                  </a:cubicBezTo>
                  <a:cubicBezTo>
                    <a:pt x="607639" y="268152"/>
                    <a:pt x="598737" y="277040"/>
                    <a:pt x="587788" y="277040"/>
                  </a:cubicBezTo>
                  <a:lnTo>
                    <a:pt x="350027" y="277040"/>
                  </a:lnTo>
                  <a:cubicBezTo>
                    <a:pt x="339078" y="277040"/>
                    <a:pt x="330176" y="268152"/>
                    <a:pt x="330176" y="257220"/>
                  </a:cubicBezTo>
                  <a:lnTo>
                    <a:pt x="330176" y="19820"/>
                  </a:lnTo>
                  <a:cubicBezTo>
                    <a:pt x="330176" y="8888"/>
                    <a:pt x="339078" y="0"/>
                    <a:pt x="3500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2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50"/>
                            </p:stCondLst>
                            <p:childTnLst>
                              <p:par>
                                <p:cTn id="6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45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450"/>
                            </p:stCondLst>
                            <p:childTnLst>
                              <p:par>
                                <p:cTn id="7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950"/>
                            </p:stCondLst>
                            <p:childTnLst>
                              <p:par>
                                <p:cTn id="7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450"/>
                            </p:stCondLst>
                            <p:childTnLst>
                              <p:par>
                                <p:cTn id="8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950"/>
                            </p:stCondLst>
                            <p:childTnLst>
                              <p:par>
                                <p:cTn id="8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0" grpId="0" animBg="1"/>
      <p:bldP spid="62" grpId="0"/>
      <p:bldP spid="66" grpId="0"/>
      <p:bldP spid="69" grpId="0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579821" y="1406858"/>
            <a:ext cx="2193227" cy="507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8" rIns="91398" bIns="45698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565">
              <a:defRPr/>
            </a:pPr>
            <a:r>
              <a:rPr lang="zh-CN" altLang="en-US" kern="0" dirty="0">
                <a:solidFill>
                  <a:schemeClr val="accent1"/>
                </a:solidFill>
                <a:latin typeface="Arial"/>
                <a:ea typeface="微软雅黑"/>
                <a:sym typeface="Arial"/>
              </a:rPr>
              <a:t>年度工作概述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734845" y="1660779"/>
            <a:ext cx="2193227" cy="507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8" rIns="91398" bIns="45698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>
              <a:defRPr/>
            </a:pPr>
            <a:r>
              <a:rPr lang="en-US" altLang="zh-CN" sz="11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/>
                <a:sym typeface="Arial"/>
              </a:rPr>
              <a:t>ANNUAL WORK SUMMARY</a:t>
            </a:r>
            <a:endParaRPr lang="zh-CN" altLang="en-US" sz="1100" b="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/>
              <a:sym typeface="Arial"/>
            </a:endParaRP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7668920" y="2171093"/>
            <a:ext cx="2032525" cy="507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8" rIns="91398" bIns="45698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565">
              <a:defRPr/>
            </a:pPr>
            <a:r>
              <a:rPr lang="zh-CN" altLang="en-US" kern="0" dirty="0">
                <a:solidFill>
                  <a:schemeClr val="accent1"/>
                </a:solidFill>
                <a:latin typeface="Arial"/>
                <a:ea typeface="微软雅黑"/>
                <a:sym typeface="Arial"/>
              </a:rPr>
              <a:t>工作完成情况</a:t>
            </a: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7668920" y="2577367"/>
            <a:ext cx="2032525" cy="188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8" rIns="91398" bIns="45698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>
              <a:defRPr/>
            </a:pPr>
            <a:r>
              <a:rPr lang="en-US" altLang="zh-CN" sz="11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/>
                <a:sym typeface="Arial"/>
              </a:rPr>
              <a:t>WORK COMPLETION</a:t>
            </a:r>
            <a:endParaRPr lang="zh-CN" altLang="en-US" sz="1100" b="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/>
              <a:sym typeface="Arial"/>
            </a:endParaRPr>
          </a:p>
        </p:txBody>
      </p:sp>
      <p:sp>
        <p:nvSpPr>
          <p:cNvPr id="25" name="Rectangle 4"/>
          <p:cNvSpPr txBox="1">
            <a:spLocks noChangeArrowheads="1"/>
          </p:cNvSpPr>
          <p:nvPr/>
        </p:nvSpPr>
        <p:spPr bwMode="auto">
          <a:xfrm>
            <a:off x="7820295" y="2831288"/>
            <a:ext cx="1829388" cy="507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8" rIns="91398" bIns="45698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565">
              <a:defRPr/>
            </a:pPr>
            <a:r>
              <a:rPr lang="zh-CN" altLang="en-US" kern="0" dirty="0">
                <a:solidFill>
                  <a:schemeClr val="accent1"/>
                </a:solidFill>
                <a:latin typeface="Arial"/>
                <a:ea typeface="微软雅黑"/>
                <a:sym typeface="Arial"/>
              </a:rPr>
              <a:t>成功项目展示</a:t>
            </a:r>
          </a:p>
        </p:txBody>
      </p:sp>
      <p:sp>
        <p:nvSpPr>
          <p:cNvPr id="26" name="Rectangle 4"/>
          <p:cNvSpPr txBox="1">
            <a:spLocks noChangeArrowheads="1"/>
          </p:cNvSpPr>
          <p:nvPr/>
        </p:nvSpPr>
        <p:spPr bwMode="auto">
          <a:xfrm>
            <a:off x="7781846" y="3087627"/>
            <a:ext cx="3137687" cy="507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8" rIns="91398" bIns="45698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>
              <a:defRPr/>
            </a:pPr>
            <a:r>
              <a:rPr lang="en-US" altLang="zh-CN" sz="11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/>
                <a:sym typeface="Arial"/>
              </a:rPr>
              <a:t>SUCCESSFUL PROJECT PRESENTATION</a:t>
            </a:r>
            <a:endParaRPr lang="zh-CN" altLang="en-US" sz="1100" b="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/>
              <a:sym typeface="Arial"/>
            </a:endParaRPr>
          </a:p>
        </p:txBody>
      </p:sp>
      <p:sp>
        <p:nvSpPr>
          <p:cNvPr id="36" name="Rectangle 4"/>
          <p:cNvSpPr txBox="1">
            <a:spLocks noChangeArrowheads="1"/>
          </p:cNvSpPr>
          <p:nvPr/>
        </p:nvSpPr>
        <p:spPr bwMode="auto">
          <a:xfrm>
            <a:off x="7781846" y="3556141"/>
            <a:ext cx="2053569" cy="507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8" rIns="91398" bIns="45698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565">
              <a:defRPr/>
            </a:pPr>
            <a:r>
              <a:rPr lang="zh-CN" altLang="en-US" kern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经验总结与不足</a:t>
            </a:r>
          </a:p>
        </p:txBody>
      </p:sp>
      <p:sp>
        <p:nvSpPr>
          <p:cNvPr id="37" name="Rectangle 4"/>
          <p:cNvSpPr txBox="1">
            <a:spLocks noChangeArrowheads="1"/>
          </p:cNvSpPr>
          <p:nvPr/>
        </p:nvSpPr>
        <p:spPr bwMode="auto">
          <a:xfrm>
            <a:off x="7820294" y="3829687"/>
            <a:ext cx="3137687" cy="507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8" rIns="91398" bIns="45698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>
              <a:defRPr/>
            </a:pPr>
            <a:r>
              <a:rPr lang="en-US" altLang="zh-CN" sz="11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/>
                <a:sym typeface="Arial"/>
              </a:rPr>
              <a:t>EXPERIENCE SUMMARY AND DEFICIENCY</a:t>
            </a:r>
            <a:endParaRPr lang="zh-CN" altLang="en-US" sz="1100" b="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/>
              <a:sym typeface="Arial"/>
            </a:endParaRPr>
          </a:p>
        </p:txBody>
      </p:sp>
      <p:sp>
        <p:nvSpPr>
          <p:cNvPr id="45" name="Rectangle 4"/>
          <p:cNvSpPr txBox="1">
            <a:spLocks noChangeArrowheads="1"/>
          </p:cNvSpPr>
          <p:nvPr/>
        </p:nvSpPr>
        <p:spPr bwMode="auto">
          <a:xfrm>
            <a:off x="7781846" y="4317825"/>
            <a:ext cx="2053569" cy="507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8" rIns="91398" bIns="45698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565">
              <a:defRPr/>
            </a:pPr>
            <a:r>
              <a:rPr lang="zh-CN" altLang="en-US" kern="0" dirty="0">
                <a:solidFill>
                  <a:schemeClr val="accent1"/>
                </a:solidFill>
                <a:latin typeface="Arial"/>
                <a:ea typeface="微软雅黑"/>
                <a:sym typeface="Arial"/>
              </a:rPr>
              <a:t>明年目标与计划</a:t>
            </a:r>
          </a:p>
        </p:txBody>
      </p:sp>
      <p:sp>
        <p:nvSpPr>
          <p:cNvPr id="46" name="Rectangle 4"/>
          <p:cNvSpPr txBox="1">
            <a:spLocks noChangeArrowheads="1"/>
          </p:cNvSpPr>
          <p:nvPr/>
        </p:nvSpPr>
        <p:spPr bwMode="auto">
          <a:xfrm>
            <a:off x="7760907" y="4591371"/>
            <a:ext cx="2470277" cy="507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8" rIns="91398" bIns="45698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>
              <a:defRPr/>
            </a:pPr>
            <a:r>
              <a:rPr lang="en-US" altLang="zh-CN" sz="11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/>
                <a:sym typeface="Arial"/>
              </a:rPr>
              <a:t>NEXT YEAR GOALS AND PLANS</a:t>
            </a:r>
            <a:endParaRPr lang="zh-CN" altLang="en-US" sz="1100" b="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/>
              <a:sym typeface="Arial"/>
            </a:endParaRPr>
          </a:p>
        </p:txBody>
      </p:sp>
      <p:sp>
        <p:nvSpPr>
          <p:cNvPr id="55" name="等腰三角形 54"/>
          <p:cNvSpPr/>
          <p:nvPr/>
        </p:nvSpPr>
        <p:spPr>
          <a:xfrm rot="10800000" flipH="1" flipV="1">
            <a:off x="595556" y="1052801"/>
            <a:ext cx="3750647" cy="323331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6" name="等腰三角形 55"/>
          <p:cNvSpPr/>
          <p:nvPr/>
        </p:nvSpPr>
        <p:spPr>
          <a:xfrm rot="10800000" flipH="1">
            <a:off x="595557" y="1796098"/>
            <a:ext cx="3776150" cy="32553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671588" y="2370302"/>
            <a:ext cx="219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目录</a:t>
            </a:r>
          </a:p>
        </p:txBody>
      </p:sp>
      <p:sp>
        <p:nvSpPr>
          <p:cNvPr id="58" name="矩形 57"/>
          <p:cNvSpPr/>
          <p:nvPr/>
        </p:nvSpPr>
        <p:spPr>
          <a:xfrm>
            <a:off x="7107599" y="1502783"/>
            <a:ext cx="472222" cy="44984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104063" y="2273118"/>
            <a:ext cx="472222" cy="44984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119131" y="2942646"/>
            <a:ext cx="472222" cy="44984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119131" y="3699883"/>
            <a:ext cx="472222" cy="44984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119131" y="4436807"/>
            <a:ext cx="472222" cy="44984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164957" y="1497536"/>
            <a:ext cx="337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Arial"/>
                <a:ea typeface="微软雅黑"/>
                <a:sym typeface="Arial"/>
              </a:rPr>
              <a:t>1</a:t>
            </a:r>
            <a:endParaRPr lang="zh-CN" altLang="en-US" sz="2800" b="1" dirty="0">
              <a:solidFill>
                <a:schemeClr val="accent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161586" y="2265729"/>
            <a:ext cx="337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Arial"/>
                <a:ea typeface="微软雅黑"/>
                <a:sym typeface="Arial"/>
              </a:rPr>
              <a:t>2</a:t>
            </a:r>
            <a:endParaRPr lang="zh-CN" altLang="en-US" sz="2800" b="1" dirty="0">
              <a:solidFill>
                <a:schemeClr val="accent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183571" y="2905957"/>
            <a:ext cx="337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Arial"/>
                <a:ea typeface="微软雅黑"/>
                <a:sym typeface="Arial"/>
              </a:rPr>
              <a:t>3</a:t>
            </a:r>
            <a:endParaRPr lang="zh-CN" altLang="en-US" sz="2800" b="1" dirty="0">
              <a:solidFill>
                <a:schemeClr val="accent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164957" y="3679570"/>
            <a:ext cx="337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Arial"/>
                <a:ea typeface="微软雅黑"/>
                <a:sym typeface="Arial"/>
              </a:rPr>
              <a:t>4</a:t>
            </a:r>
            <a:endParaRPr lang="zh-CN" altLang="en-US" sz="2800" b="1" dirty="0">
              <a:solidFill>
                <a:schemeClr val="accent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164957" y="4400118"/>
            <a:ext cx="337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Arial"/>
                <a:ea typeface="微软雅黑"/>
                <a:sym typeface="Arial"/>
              </a:rPr>
              <a:t>5</a:t>
            </a:r>
            <a:endParaRPr lang="zh-CN" altLang="en-US" sz="2800" b="1" dirty="0">
              <a:solidFill>
                <a:schemeClr val="accent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7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500"/>
                            </p:stCondLst>
                            <p:childTnLst>
                              <p:par>
                                <p:cTn id="8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6" grpId="0"/>
      <p:bldP spid="17" grpId="0"/>
      <p:bldP spid="25" grpId="0"/>
      <p:bldP spid="26" grpId="0"/>
      <p:bldP spid="36" grpId="0"/>
      <p:bldP spid="37" grpId="0"/>
      <p:bldP spid="45" grpId="0"/>
      <p:bldP spid="46" grpId="0"/>
      <p:bldP spid="55" grpId="0" animBg="1"/>
      <p:bldP spid="56" grpId="0" animBg="1"/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316012" y="4089031"/>
            <a:ext cx="369726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316012" y="4905375"/>
            <a:ext cx="369726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5"/>
          <p:cNvSpPr txBox="1"/>
          <p:nvPr/>
        </p:nvSpPr>
        <p:spPr>
          <a:xfrm>
            <a:off x="4282131" y="4043985"/>
            <a:ext cx="3765029" cy="861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400" b="1" dirty="0">
                <a:latin typeface="Arial"/>
                <a:ea typeface="微软雅黑"/>
                <a:sym typeface="Arial"/>
              </a:rPr>
              <a:t>年度工作概述</a:t>
            </a:r>
          </a:p>
        </p:txBody>
      </p:sp>
      <p:sp>
        <p:nvSpPr>
          <p:cNvPr id="10" name="等腰三角形 9"/>
          <p:cNvSpPr/>
          <p:nvPr/>
        </p:nvSpPr>
        <p:spPr>
          <a:xfrm rot="10800000" flipH="1" flipV="1">
            <a:off x="4605888" y="569832"/>
            <a:ext cx="2980224" cy="2569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1" name="等腰三角形 10"/>
          <p:cNvSpPr/>
          <p:nvPr/>
        </p:nvSpPr>
        <p:spPr>
          <a:xfrm rot="10800000" flipH="1">
            <a:off x="4605888" y="1317645"/>
            <a:ext cx="3000488" cy="25866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54218" y="1854410"/>
            <a:ext cx="1742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01</a:t>
            </a:r>
            <a:endParaRPr lang="zh-CN" altLang="en-US" sz="5400" b="1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4282131" y="4900772"/>
            <a:ext cx="3697268" cy="507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8" rIns="91398" bIns="45698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dist">
              <a:defRPr/>
            </a:pPr>
            <a:r>
              <a:rPr lang="en-US" altLang="zh-CN" sz="1400" b="0" kern="0" dirty="0">
                <a:solidFill>
                  <a:schemeClr val="tx2"/>
                </a:solidFill>
                <a:latin typeface="Arial"/>
                <a:ea typeface="微软雅黑"/>
                <a:sym typeface="Arial"/>
              </a:rPr>
              <a:t>ANNUAL WORK SUMMARY</a:t>
            </a:r>
            <a:endParaRPr lang="zh-CN" altLang="en-US" sz="1400" b="0" kern="0" dirty="0">
              <a:solidFill>
                <a:schemeClr val="tx2"/>
              </a:solidFill>
              <a:latin typeface="Arial"/>
              <a:ea typeface="微软雅黑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等腰三角形 60"/>
          <p:cNvSpPr/>
          <p:nvPr/>
        </p:nvSpPr>
        <p:spPr>
          <a:xfrm rot="10800000" flipH="1" flipV="1">
            <a:off x="686996" y="354434"/>
            <a:ext cx="3750647" cy="323331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0" name="等腰三角形 59"/>
          <p:cNvSpPr/>
          <p:nvPr/>
        </p:nvSpPr>
        <p:spPr>
          <a:xfrm rot="10800000" flipH="1">
            <a:off x="686997" y="1097731"/>
            <a:ext cx="3776150" cy="32553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3" name="PA_直接连接符 4"/>
          <p:cNvCxnSpPr/>
          <p:nvPr>
            <p:custDataLst>
              <p:tags r:id="rId1"/>
            </p:custDataLst>
          </p:nvPr>
        </p:nvCxnSpPr>
        <p:spPr>
          <a:xfrm flipH="1">
            <a:off x="5719180" y="3393985"/>
            <a:ext cx="5741892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PA_直接连接符 69"/>
          <p:cNvCxnSpPr/>
          <p:nvPr>
            <p:custDataLst>
              <p:tags r:id="rId2"/>
            </p:custDataLst>
          </p:nvPr>
        </p:nvCxnSpPr>
        <p:spPr>
          <a:xfrm flipH="1">
            <a:off x="5633067" y="2133600"/>
            <a:ext cx="5739228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A_文本框 55"/>
          <p:cNvSpPr txBox="1"/>
          <p:nvPr>
            <p:custDataLst>
              <p:tags r:id="rId3"/>
            </p:custDataLst>
          </p:nvPr>
        </p:nvSpPr>
        <p:spPr>
          <a:xfrm>
            <a:off x="5381558" y="2289896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latin typeface="Arial"/>
                <a:ea typeface="微软雅黑"/>
                <a:sym typeface="Arial"/>
              </a:rPr>
              <a:t>感谢您的观看与聆听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1495605" y="1722944"/>
            <a:ext cx="219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2030</a:t>
            </a:r>
            <a:endParaRPr lang="zh-CN" altLang="en-US" sz="5400" b="1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9" name="PA_文本框 53"/>
          <p:cNvSpPr txBox="1"/>
          <p:nvPr>
            <p:custDataLst>
              <p:tags r:id="rId4"/>
            </p:custDataLst>
          </p:nvPr>
        </p:nvSpPr>
        <p:spPr>
          <a:xfrm>
            <a:off x="5620558" y="3552441"/>
            <a:ext cx="5875326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适用于年终总结计划</a:t>
            </a:r>
            <a:r>
              <a:rPr lang="en-US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/</a:t>
            </a:r>
            <a:r>
              <a: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工作汇报</a:t>
            </a:r>
            <a:r>
              <a:rPr lang="en-US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/</a:t>
            </a:r>
            <a:r>
              <a: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公司介绍</a:t>
            </a:r>
            <a:r>
              <a:rPr lang="en-US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/</a:t>
            </a:r>
            <a:r>
              <a: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企业宣传模板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75" name="等腰三角形 74"/>
          <p:cNvSpPr/>
          <p:nvPr/>
        </p:nvSpPr>
        <p:spPr>
          <a:xfrm rot="21417337">
            <a:off x="157066" y="1955452"/>
            <a:ext cx="1970843" cy="19848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6" name="等腰三角形 75"/>
          <p:cNvSpPr/>
          <p:nvPr/>
        </p:nvSpPr>
        <p:spPr>
          <a:xfrm rot="265639">
            <a:off x="2308479" y="3157166"/>
            <a:ext cx="1970843" cy="198483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7" name="等腰三角形 76"/>
          <p:cNvSpPr/>
          <p:nvPr/>
        </p:nvSpPr>
        <p:spPr>
          <a:xfrm rot="11081090">
            <a:off x="1474079" y="4308943"/>
            <a:ext cx="1053440" cy="1060917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8" name="等腰三角形 77"/>
          <p:cNvSpPr/>
          <p:nvPr/>
        </p:nvSpPr>
        <p:spPr>
          <a:xfrm rot="14961737">
            <a:off x="834132" y="4970424"/>
            <a:ext cx="1053440" cy="1060917"/>
          </a:xfrm>
          <a:prstGeom prst="triangle">
            <a:avLst/>
          </a:prstGeom>
          <a:solidFill>
            <a:schemeClr val="accent5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9" name="等腰三角形 78"/>
          <p:cNvSpPr/>
          <p:nvPr/>
        </p:nvSpPr>
        <p:spPr>
          <a:xfrm rot="11085701">
            <a:off x="2282991" y="5364591"/>
            <a:ext cx="1053440" cy="1060917"/>
          </a:xfrm>
          <a:prstGeom prst="triangle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8023351" y="3919279"/>
            <a:ext cx="566775" cy="566775"/>
            <a:chOff x="8023351" y="3919279"/>
            <a:chExt cx="566775" cy="566775"/>
          </a:xfrm>
        </p:grpSpPr>
        <p:sp>
          <p:nvSpPr>
            <p:cNvPr id="84" name="椭圆 83"/>
            <p:cNvSpPr/>
            <p:nvPr/>
          </p:nvSpPr>
          <p:spPr>
            <a:xfrm>
              <a:off x="8023351" y="3919279"/>
              <a:ext cx="566775" cy="5667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0" name="group_126457"/>
            <p:cNvSpPr>
              <a:spLocks noChangeAspect="1"/>
            </p:cNvSpPr>
            <p:nvPr/>
          </p:nvSpPr>
          <p:spPr bwMode="auto">
            <a:xfrm>
              <a:off x="8164842" y="4023338"/>
              <a:ext cx="283791" cy="402722"/>
            </a:xfrm>
            <a:custGeom>
              <a:avLst/>
              <a:gdLst>
                <a:gd name="connsiteX0" fmla="*/ 81837 w 428568"/>
                <a:gd name="connsiteY0" fmla="*/ 220627 h 608172"/>
                <a:gd name="connsiteX1" fmla="*/ 86232 w 428568"/>
                <a:gd name="connsiteY1" fmla="*/ 243973 h 608172"/>
                <a:gd name="connsiteX2" fmla="*/ 95304 w 428568"/>
                <a:gd name="connsiteY2" fmla="*/ 269747 h 608172"/>
                <a:gd name="connsiteX3" fmla="*/ 110921 w 428568"/>
                <a:gd name="connsiteY3" fmla="*/ 220720 h 608172"/>
                <a:gd name="connsiteX4" fmla="*/ 147954 w 428568"/>
                <a:gd name="connsiteY4" fmla="*/ 241172 h 608172"/>
                <a:gd name="connsiteX5" fmla="*/ 148047 w 428568"/>
                <a:gd name="connsiteY5" fmla="*/ 241172 h 608172"/>
                <a:gd name="connsiteX6" fmla="*/ 148234 w 428568"/>
                <a:gd name="connsiteY6" fmla="*/ 241172 h 608172"/>
                <a:gd name="connsiteX7" fmla="*/ 185267 w 428568"/>
                <a:gd name="connsiteY7" fmla="*/ 220720 h 608172"/>
                <a:gd name="connsiteX8" fmla="*/ 200791 w 428568"/>
                <a:gd name="connsiteY8" fmla="*/ 269747 h 608172"/>
                <a:gd name="connsiteX9" fmla="*/ 209955 w 428568"/>
                <a:gd name="connsiteY9" fmla="*/ 243973 h 608172"/>
                <a:gd name="connsiteX10" fmla="*/ 214257 w 428568"/>
                <a:gd name="connsiteY10" fmla="*/ 220627 h 608172"/>
                <a:gd name="connsiteX11" fmla="*/ 218652 w 428568"/>
                <a:gd name="connsiteY11" fmla="*/ 243973 h 608172"/>
                <a:gd name="connsiteX12" fmla="*/ 227723 w 428568"/>
                <a:gd name="connsiteY12" fmla="*/ 269747 h 608172"/>
                <a:gd name="connsiteX13" fmla="*/ 243341 w 428568"/>
                <a:gd name="connsiteY13" fmla="*/ 220720 h 608172"/>
                <a:gd name="connsiteX14" fmla="*/ 280374 w 428568"/>
                <a:gd name="connsiteY14" fmla="*/ 241172 h 608172"/>
                <a:gd name="connsiteX15" fmla="*/ 280467 w 428568"/>
                <a:gd name="connsiteY15" fmla="*/ 241172 h 608172"/>
                <a:gd name="connsiteX16" fmla="*/ 280654 w 428568"/>
                <a:gd name="connsiteY16" fmla="*/ 241172 h 608172"/>
                <a:gd name="connsiteX17" fmla="*/ 317687 w 428568"/>
                <a:gd name="connsiteY17" fmla="*/ 220720 h 608172"/>
                <a:gd name="connsiteX18" fmla="*/ 333211 w 428568"/>
                <a:gd name="connsiteY18" fmla="*/ 269747 h 608172"/>
                <a:gd name="connsiteX19" fmla="*/ 342376 w 428568"/>
                <a:gd name="connsiteY19" fmla="*/ 243973 h 608172"/>
                <a:gd name="connsiteX20" fmla="*/ 346677 w 428568"/>
                <a:gd name="connsiteY20" fmla="*/ 220627 h 608172"/>
                <a:gd name="connsiteX21" fmla="*/ 351073 w 428568"/>
                <a:gd name="connsiteY21" fmla="*/ 243973 h 608172"/>
                <a:gd name="connsiteX22" fmla="*/ 360144 w 428568"/>
                <a:gd name="connsiteY22" fmla="*/ 269747 h 608172"/>
                <a:gd name="connsiteX23" fmla="*/ 375761 w 428568"/>
                <a:gd name="connsiteY23" fmla="*/ 220720 h 608172"/>
                <a:gd name="connsiteX24" fmla="*/ 412794 w 428568"/>
                <a:gd name="connsiteY24" fmla="*/ 241172 h 608172"/>
                <a:gd name="connsiteX25" fmla="*/ 422987 w 428568"/>
                <a:gd name="connsiteY25" fmla="*/ 250137 h 608172"/>
                <a:gd name="connsiteX26" fmla="*/ 422800 w 428568"/>
                <a:gd name="connsiteY26" fmla="*/ 332035 h 608172"/>
                <a:gd name="connsiteX27" fmla="*/ 401852 w 428568"/>
                <a:gd name="connsiteY27" fmla="*/ 379474 h 608172"/>
                <a:gd name="connsiteX28" fmla="*/ 395961 w 428568"/>
                <a:gd name="connsiteY28" fmla="*/ 401886 h 608172"/>
                <a:gd name="connsiteX29" fmla="*/ 376042 w 428568"/>
                <a:gd name="connsiteY29" fmla="*/ 597246 h 608172"/>
                <a:gd name="connsiteX30" fmla="*/ 363884 w 428568"/>
                <a:gd name="connsiteY30" fmla="*/ 608172 h 608172"/>
                <a:gd name="connsiteX31" fmla="*/ 346677 w 428568"/>
                <a:gd name="connsiteY31" fmla="*/ 608172 h 608172"/>
                <a:gd name="connsiteX32" fmla="*/ 329470 w 428568"/>
                <a:gd name="connsiteY32" fmla="*/ 608172 h 608172"/>
                <a:gd name="connsiteX33" fmla="*/ 317407 w 428568"/>
                <a:gd name="connsiteY33" fmla="*/ 597246 h 608172"/>
                <a:gd name="connsiteX34" fmla="*/ 297487 w 428568"/>
                <a:gd name="connsiteY34" fmla="*/ 401886 h 608172"/>
                <a:gd name="connsiteX35" fmla="*/ 291596 w 428568"/>
                <a:gd name="connsiteY35" fmla="*/ 379474 h 608172"/>
                <a:gd name="connsiteX36" fmla="*/ 280748 w 428568"/>
                <a:gd name="connsiteY36" fmla="*/ 358182 h 608172"/>
                <a:gd name="connsiteX37" fmla="*/ 269900 w 428568"/>
                <a:gd name="connsiteY37" fmla="*/ 379474 h 608172"/>
                <a:gd name="connsiteX38" fmla="*/ 264008 w 428568"/>
                <a:gd name="connsiteY38" fmla="*/ 401886 h 608172"/>
                <a:gd name="connsiteX39" fmla="*/ 244089 w 428568"/>
                <a:gd name="connsiteY39" fmla="*/ 597246 h 608172"/>
                <a:gd name="connsiteX40" fmla="*/ 232025 w 428568"/>
                <a:gd name="connsiteY40" fmla="*/ 608172 h 608172"/>
                <a:gd name="connsiteX41" fmla="*/ 214818 w 428568"/>
                <a:gd name="connsiteY41" fmla="*/ 608172 h 608172"/>
                <a:gd name="connsiteX42" fmla="*/ 196302 w 428568"/>
                <a:gd name="connsiteY42" fmla="*/ 608172 h 608172"/>
                <a:gd name="connsiteX43" fmla="*/ 184238 w 428568"/>
                <a:gd name="connsiteY43" fmla="*/ 597246 h 608172"/>
                <a:gd name="connsiteX44" fmla="*/ 164319 w 428568"/>
                <a:gd name="connsiteY44" fmla="*/ 401886 h 608172"/>
                <a:gd name="connsiteX45" fmla="*/ 158427 w 428568"/>
                <a:gd name="connsiteY45" fmla="*/ 379474 h 608172"/>
                <a:gd name="connsiteX46" fmla="*/ 147579 w 428568"/>
                <a:gd name="connsiteY46" fmla="*/ 358182 h 608172"/>
                <a:gd name="connsiteX47" fmla="*/ 136732 w 428568"/>
                <a:gd name="connsiteY47" fmla="*/ 379474 h 608172"/>
                <a:gd name="connsiteX48" fmla="*/ 130840 w 428568"/>
                <a:gd name="connsiteY48" fmla="*/ 401886 h 608172"/>
                <a:gd name="connsiteX49" fmla="*/ 110921 w 428568"/>
                <a:gd name="connsiteY49" fmla="*/ 597246 h 608172"/>
                <a:gd name="connsiteX50" fmla="*/ 98857 w 428568"/>
                <a:gd name="connsiteY50" fmla="*/ 608172 h 608172"/>
                <a:gd name="connsiteX51" fmla="*/ 81650 w 428568"/>
                <a:gd name="connsiteY51" fmla="*/ 608172 h 608172"/>
                <a:gd name="connsiteX52" fmla="*/ 64443 w 428568"/>
                <a:gd name="connsiteY52" fmla="*/ 608172 h 608172"/>
                <a:gd name="connsiteX53" fmla="*/ 52286 w 428568"/>
                <a:gd name="connsiteY53" fmla="*/ 597246 h 608172"/>
                <a:gd name="connsiteX54" fmla="*/ 32367 w 428568"/>
                <a:gd name="connsiteY54" fmla="*/ 401886 h 608172"/>
                <a:gd name="connsiteX55" fmla="*/ 26475 w 428568"/>
                <a:gd name="connsiteY55" fmla="*/ 379474 h 608172"/>
                <a:gd name="connsiteX56" fmla="*/ 5527 w 428568"/>
                <a:gd name="connsiteY56" fmla="*/ 332035 h 608172"/>
                <a:gd name="connsiteX57" fmla="*/ 5527 w 428568"/>
                <a:gd name="connsiteY57" fmla="*/ 250137 h 608172"/>
                <a:gd name="connsiteX58" fmla="*/ 15814 w 428568"/>
                <a:gd name="connsiteY58" fmla="*/ 241172 h 608172"/>
                <a:gd name="connsiteX59" fmla="*/ 52847 w 428568"/>
                <a:gd name="connsiteY59" fmla="*/ 220720 h 608172"/>
                <a:gd name="connsiteX60" fmla="*/ 68371 w 428568"/>
                <a:gd name="connsiteY60" fmla="*/ 269747 h 608172"/>
                <a:gd name="connsiteX61" fmla="*/ 77535 w 428568"/>
                <a:gd name="connsiteY61" fmla="*/ 243973 h 608172"/>
                <a:gd name="connsiteX62" fmla="*/ 81837 w 428568"/>
                <a:gd name="connsiteY62" fmla="*/ 220627 h 608172"/>
                <a:gd name="connsiteX63" fmla="*/ 82793 w 428568"/>
                <a:gd name="connsiteY63" fmla="*/ 109882 h 608172"/>
                <a:gd name="connsiteX64" fmla="*/ 121306 w 428568"/>
                <a:gd name="connsiteY64" fmla="*/ 149365 h 608172"/>
                <a:gd name="connsiteX65" fmla="*/ 82980 w 428568"/>
                <a:gd name="connsiteY65" fmla="*/ 209477 h 608172"/>
                <a:gd name="connsiteX66" fmla="*/ 82793 w 428568"/>
                <a:gd name="connsiteY66" fmla="*/ 209477 h 608172"/>
                <a:gd name="connsiteX67" fmla="*/ 82513 w 428568"/>
                <a:gd name="connsiteY67" fmla="*/ 209477 h 608172"/>
                <a:gd name="connsiteX68" fmla="*/ 44281 w 428568"/>
                <a:gd name="connsiteY68" fmla="*/ 149365 h 608172"/>
                <a:gd name="connsiteX69" fmla="*/ 82793 w 428568"/>
                <a:gd name="connsiteY69" fmla="*/ 109882 h 608172"/>
                <a:gd name="connsiteX70" fmla="*/ 346907 w 428568"/>
                <a:gd name="connsiteY70" fmla="*/ 109741 h 608172"/>
                <a:gd name="connsiteX71" fmla="*/ 385430 w 428568"/>
                <a:gd name="connsiteY71" fmla="*/ 149252 h 608172"/>
                <a:gd name="connsiteX72" fmla="*/ 347094 w 428568"/>
                <a:gd name="connsiteY72" fmla="*/ 209406 h 608172"/>
                <a:gd name="connsiteX73" fmla="*/ 346907 w 428568"/>
                <a:gd name="connsiteY73" fmla="*/ 209406 h 608172"/>
                <a:gd name="connsiteX74" fmla="*/ 346627 w 428568"/>
                <a:gd name="connsiteY74" fmla="*/ 209406 h 608172"/>
                <a:gd name="connsiteX75" fmla="*/ 308385 w 428568"/>
                <a:gd name="connsiteY75" fmla="*/ 149252 h 608172"/>
                <a:gd name="connsiteX76" fmla="*/ 346907 w 428568"/>
                <a:gd name="connsiteY76" fmla="*/ 109741 h 608172"/>
                <a:gd name="connsiteX77" fmla="*/ 214845 w 428568"/>
                <a:gd name="connsiteY77" fmla="*/ 109741 h 608172"/>
                <a:gd name="connsiteX78" fmla="*/ 253398 w 428568"/>
                <a:gd name="connsiteY78" fmla="*/ 149252 h 608172"/>
                <a:gd name="connsiteX79" fmla="*/ 215032 w 428568"/>
                <a:gd name="connsiteY79" fmla="*/ 209406 h 608172"/>
                <a:gd name="connsiteX80" fmla="*/ 214845 w 428568"/>
                <a:gd name="connsiteY80" fmla="*/ 209406 h 608172"/>
                <a:gd name="connsiteX81" fmla="*/ 214564 w 428568"/>
                <a:gd name="connsiteY81" fmla="*/ 209406 h 608172"/>
                <a:gd name="connsiteX82" fmla="*/ 176292 w 428568"/>
                <a:gd name="connsiteY82" fmla="*/ 149252 h 608172"/>
                <a:gd name="connsiteX83" fmla="*/ 214845 w 428568"/>
                <a:gd name="connsiteY83" fmla="*/ 109741 h 608172"/>
                <a:gd name="connsiteX84" fmla="*/ 281435 w 428568"/>
                <a:gd name="connsiteY84" fmla="*/ 12 h 608172"/>
                <a:gd name="connsiteX85" fmla="*/ 319947 w 428568"/>
                <a:gd name="connsiteY85" fmla="*/ 39523 h 608172"/>
                <a:gd name="connsiteX86" fmla="*/ 281622 w 428568"/>
                <a:gd name="connsiteY86" fmla="*/ 99677 h 608172"/>
                <a:gd name="connsiteX87" fmla="*/ 281435 w 428568"/>
                <a:gd name="connsiteY87" fmla="*/ 99677 h 608172"/>
                <a:gd name="connsiteX88" fmla="*/ 281154 w 428568"/>
                <a:gd name="connsiteY88" fmla="*/ 99677 h 608172"/>
                <a:gd name="connsiteX89" fmla="*/ 242922 w 428568"/>
                <a:gd name="connsiteY89" fmla="*/ 39523 h 608172"/>
                <a:gd name="connsiteX90" fmla="*/ 281435 w 428568"/>
                <a:gd name="connsiteY90" fmla="*/ 12 h 608172"/>
                <a:gd name="connsiteX91" fmla="*/ 149161 w 428568"/>
                <a:gd name="connsiteY91" fmla="*/ 12 h 608172"/>
                <a:gd name="connsiteX92" fmla="*/ 187683 w 428568"/>
                <a:gd name="connsiteY92" fmla="*/ 39523 h 608172"/>
                <a:gd name="connsiteX93" fmla="*/ 149441 w 428568"/>
                <a:gd name="connsiteY93" fmla="*/ 99677 h 608172"/>
                <a:gd name="connsiteX94" fmla="*/ 149161 w 428568"/>
                <a:gd name="connsiteY94" fmla="*/ 99677 h 608172"/>
                <a:gd name="connsiteX95" fmla="*/ 148974 w 428568"/>
                <a:gd name="connsiteY95" fmla="*/ 99677 h 608172"/>
                <a:gd name="connsiteX96" fmla="*/ 110638 w 428568"/>
                <a:gd name="connsiteY96" fmla="*/ 39523 h 608172"/>
                <a:gd name="connsiteX97" fmla="*/ 149161 w 428568"/>
                <a:gd name="connsiteY97" fmla="*/ 12 h 60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28568" h="608172">
                  <a:moveTo>
                    <a:pt x="81837" y="220627"/>
                  </a:moveTo>
                  <a:cubicBezTo>
                    <a:pt x="84362" y="220627"/>
                    <a:pt x="102598" y="221374"/>
                    <a:pt x="86232" y="243973"/>
                  </a:cubicBezTo>
                  <a:lnTo>
                    <a:pt x="95304" y="269747"/>
                  </a:lnTo>
                  <a:lnTo>
                    <a:pt x="110921" y="220720"/>
                  </a:lnTo>
                  <a:cubicBezTo>
                    <a:pt x="110921" y="220720"/>
                    <a:pt x="131401" y="228938"/>
                    <a:pt x="147954" y="241172"/>
                  </a:cubicBezTo>
                  <a:lnTo>
                    <a:pt x="148047" y="241172"/>
                  </a:lnTo>
                  <a:lnTo>
                    <a:pt x="148234" y="241172"/>
                  </a:lnTo>
                  <a:cubicBezTo>
                    <a:pt x="164880" y="228938"/>
                    <a:pt x="185267" y="220720"/>
                    <a:pt x="185267" y="220720"/>
                  </a:cubicBezTo>
                  <a:lnTo>
                    <a:pt x="200791" y="269747"/>
                  </a:lnTo>
                  <a:lnTo>
                    <a:pt x="209955" y="243973"/>
                  </a:lnTo>
                  <a:cubicBezTo>
                    <a:pt x="193590" y="221187"/>
                    <a:pt x="211826" y="220627"/>
                    <a:pt x="214257" y="220627"/>
                  </a:cubicBezTo>
                  <a:cubicBezTo>
                    <a:pt x="216782" y="220627"/>
                    <a:pt x="235018" y="221374"/>
                    <a:pt x="218652" y="243973"/>
                  </a:cubicBezTo>
                  <a:lnTo>
                    <a:pt x="227723" y="269747"/>
                  </a:lnTo>
                  <a:lnTo>
                    <a:pt x="243341" y="220720"/>
                  </a:lnTo>
                  <a:cubicBezTo>
                    <a:pt x="243341" y="220720"/>
                    <a:pt x="263821" y="228938"/>
                    <a:pt x="280374" y="241172"/>
                  </a:cubicBezTo>
                  <a:lnTo>
                    <a:pt x="280467" y="241172"/>
                  </a:lnTo>
                  <a:lnTo>
                    <a:pt x="280654" y="241172"/>
                  </a:lnTo>
                  <a:cubicBezTo>
                    <a:pt x="297300" y="228938"/>
                    <a:pt x="317687" y="220720"/>
                    <a:pt x="317687" y="220720"/>
                  </a:cubicBezTo>
                  <a:lnTo>
                    <a:pt x="333211" y="269747"/>
                  </a:lnTo>
                  <a:lnTo>
                    <a:pt x="342376" y="243973"/>
                  </a:lnTo>
                  <a:cubicBezTo>
                    <a:pt x="326010" y="221187"/>
                    <a:pt x="344246" y="220627"/>
                    <a:pt x="346677" y="220627"/>
                  </a:cubicBezTo>
                  <a:cubicBezTo>
                    <a:pt x="349202" y="220627"/>
                    <a:pt x="367438" y="221374"/>
                    <a:pt x="351073" y="243973"/>
                  </a:cubicBezTo>
                  <a:lnTo>
                    <a:pt x="360144" y="269747"/>
                  </a:lnTo>
                  <a:lnTo>
                    <a:pt x="375761" y="220720"/>
                  </a:lnTo>
                  <a:cubicBezTo>
                    <a:pt x="375761" y="220720"/>
                    <a:pt x="396241" y="228938"/>
                    <a:pt x="412794" y="241172"/>
                  </a:cubicBezTo>
                  <a:cubicBezTo>
                    <a:pt x="417189" y="244347"/>
                    <a:pt x="419153" y="246214"/>
                    <a:pt x="422987" y="250137"/>
                  </a:cubicBezTo>
                  <a:cubicBezTo>
                    <a:pt x="432245" y="259195"/>
                    <a:pt x="428411" y="312517"/>
                    <a:pt x="422800" y="332035"/>
                  </a:cubicBezTo>
                  <a:cubicBezTo>
                    <a:pt x="417376" y="351552"/>
                    <a:pt x="401852" y="379474"/>
                    <a:pt x="401852" y="379474"/>
                  </a:cubicBezTo>
                  <a:cubicBezTo>
                    <a:pt x="398673" y="386571"/>
                    <a:pt x="396709" y="394135"/>
                    <a:pt x="395961" y="401886"/>
                  </a:cubicBezTo>
                  <a:lnTo>
                    <a:pt x="376042" y="597246"/>
                  </a:lnTo>
                  <a:cubicBezTo>
                    <a:pt x="375387" y="603503"/>
                    <a:pt x="370150" y="608172"/>
                    <a:pt x="363884" y="608172"/>
                  </a:cubicBezTo>
                  <a:lnTo>
                    <a:pt x="346677" y="608172"/>
                  </a:lnTo>
                  <a:lnTo>
                    <a:pt x="329470" y="608172"/>
                  </a:lnTo>
                  <a:cubicBezTo>
                    <a:pt x="323298" y="608172"/>
                    <a:pt x="318061" y="603503"/>
                    <a:pt x="317407" y="597246"/>
                  </a:cubicBezTo>
                  <a:lnTo>
                    <a:pt x="297487" y="401886"/>
                  </a:lnTo>
                  <a:cubicBezTo>
                    <a:pt x="296739" y="394135"/>
                    <a:pt x="294682" y="386571"/>
                    <a:pt x="291596" y="379474"/>
                  </a:cubicBezTo>
                  <a:cubicBezTo>
                    <a:pt x="291596" y="379474"/>
                    <a:pt x="286265" y="370042"/>
                    <a:pt x="280748" y="358182"/>
                  </a:cubicBezTo>
                  <a:cubicBezTo>
                    <a:pt x="275230" y="370042"/>
                    <a:pt x="269900" y="379474"/>
                    <a:pt x="269900" y="379474"/>
                  </a:cubicBezTo>
                  <a:cubicBezTo>
                    <a:pt x="266814" y="386571"/>
                    <a:pt x="264757" y="394135"/>
                    <a:pt x="264008" y="401886"/>
                  </a:cubicBezTo>
                  <a:lnTo>
                    <a:pt x="244089" y="597246"/>
                  </a:lnTo>
                  <a:cubicBezTo>
                    <a:pt x="243435" y="603503"/>
                    <a:pt x="238198" y="608172"/>
                    <a:pt x="232025" y="608172"/>
                  </a:cubicBezTo>
                  <a:lnTo>
                    <a:pt x="214818" y="608172"/>
                  </a:lnTo>
                  <a:lnTo>
                    <a:pt x="196302" y="608172"/>
                  </a:lnTo>
                  <a:cubicBezTo>
                    <a:pt x="190130" y="608172"/>
                    <a:pt x="184893" y="603503"/>
                    <a:pt x="184238" y="597246"/>
                  </a:cubicBezTo>
                  <a:lnTo>
                    <a:pt x="164319" y="401886"/>
                  </a:lnTo>
                  <a:cubicBezTo>
                    <a:pt x="163571" y="394135"/>
                    <a:pt x="161514" y="386571"/>
                    <a:pt x="158427" y="379474"/>
                  </a:cubicBezTo>
                  <a:cubicBezTo>
                    <a:pt x="158427" y="379474"/>
                    <a:pt x="153097" y="370042"/>
                    <a:pt x="147579" y="358182"/>
                  </a:cubicBezTo>
                  <a:cubicBezTo>
                    <a:pt x="142062" y="370042"/>
                    <a:pt x="136732" y="379474"/>
                    <a:pt x="136732" y="379474"/>
                  </a:cubicBezTo>
                  <a:cubicBezTo>
                    <a:pt x="133645" y="386571"/>
                    <a:pt x="131588" y="394135"/>
                    <a:pt x="130840" y="401886"/>
                  </a:cubicBezTo>
                  <a:lnTo>
                    <a:pt x="110921" y="597246"/>
                  </a:lnTo>
                  <a:cubicBezTo>
                    <a:pt x="110266" y="603503"/>
                    <a:pt x="105029" y="608172"/>
                    <a:pt x="98857" y="608172"/>
                  </a:cubicBezTo>
                  <a:lnTo>
                    <a:pt x="81650" y="608172"/>
                  </a:lnTo>
                  <a:lnTo>
                    <a:pt x="64443" y="608172"/>
                  </a:lnTo>
                  <a:cubicBezTo>
                    <a:pt x="58177" y="608172"/>
                    <a:pt x="52940" y="603503"/>
                    <a:pt x="52286" y="597246"/>
                  </a:cubicBezTo>
                  <a:lnTo>
                    <a:pt x="32367" y="401886"/>
                  </a:lnTo>
                  <a:cubicBezTo>
                    <a:pt x="31619" y="394135"/>
                    <a:pt x="29655" y="386571"/>
                    <a:pt x="26475" y="379474"/>
                  </a:cubicBezTo>
                  <a:cubicBezTo>
                    <a:pt x="26475" y="379474"/>
                    <a:pt x="10951" y="351552"/>
                    <a:pt x="5527" y="332035"/>
                  </a:cubicBezTo>
                  <a:cubicBezTo>
                    <a:pt x="197" y="312517"/>
                    <a:pt x="-3637" y="259288"/>
                    <a:pt x="5527" y="250137"/>
                  </a:cubicBezTo>
                  <a:cubicBezTo>
                    <a:pt x="9455" y="246214"/>
                    <a:pt x="11419" y="244347"/>
                    <a:pt x="15814" y="241172"/>
                  </a:cubicBezTo>
                  <a:cubicBezTo>
                    <a:pt x="32460" y="228938"/>
                    <a:pt x="52847" y="220720"/>
                    <a:pt x="52847" y="220720"/>
                  </a:cubicBezTo>
                  <a:lnTo>
                    <a:pt x="68371" y="269747"/>
                  </a:lnTo>
                  <a:lnTo>
                    <a:pt x="77535" y="243973"/>
                  </a:lnTo>
                  <a:cubicBezTo>
                    <a:pt x="61170" y="221187"/>
                    <a:pt x="79406" y="220627"/>
                    <a:pt x="81837" y="220627"/>
                  </a:cubicBezTo>
                  <a:close/>
                  <a:moveTo>
                    <a:pt x="82793" y="109882"/>
                  </a:moveTo>
                  <a:cubicBezTo>
                    <a:pt x="85971" y="109788"/>
                    <a:pt x="119436" y="109415"/>
                    <a:pt x="121306" y="149365"/>
                  </a:cubicBezTo>
                  <a:cubicBezTo>
                    <a:pt x="121306" y="149365"/>
                    <a:pt x="127756" y="209010"/>
                    <a:pt x="82980" y="209477"/>
                  </a:cubicBezTo>
                  <a:lnTo>
                    <a:pt x="82793" y="209477"/>
                  </a:lnTo>
                  <a:lnTo>
                    <a:pt x="82513" y="209477"/>
                  </a:lnTo>
                  <a:cubicBezTo>
                    <a:pt x="37644" y="209010"/>
                    <a:pt x="44094" y="149272"/>
                    <a:pt x="44281" y="149365"/>
                  </a:cubicBezTo>
                  <a:cubicBezTo>
                    <a:pt x="45963" y="109415"/>
                    <a:pt x="79522" y="109788"/>
                    <a:pt x="82793" y="109882"/>
                  </a:cubicBezTo>
                  <a:close/>
                  <a:moveTo>
                    <a:pt x="346907" y="109741"/>
                  </a:moveTo>
                  <a:cubicBezTo>
                    <a:pt x="350087" y="109648"/>
                    <a:pt x="383560" y="109274"/>
                    <a:pt x="385430" y="149252"/>
                  </a:cubicBezTo>
                  <a:cubicBezTo>
                    <a:pt x="385430" y="149252"/>
                    <a:pt x="391881" y="208846"/>
                    <a:pt x="347094" y="209406"/>
                  </a:cubicBezTo>
                  <a:lnTo>
                    <a:pt x="346907" y="209406"/>
                  </a:lnTo>
                  <a:lnTo>
                    <a:pt x="346627" y="209406"/>
                  </a:lnTo>
                  <a:cubicBezTo>
                    <a:pt x="301840" y="209032"/>
                    <a:pt x="308385" y="149252"/>
                    <a:pt x="308385" y="149252"/>
                  </a:cubicBezTo>
                  <a:cubicBezTo>
                    <a:pt x="310255" y="109367"/>
                    <a:pt x="343635" y="109741"/>
                    <a:pt x="346907" y="109741"/>
                  </a:cubicBezTo>
                  <a:close/>
                  <a:moveTo>
                    <a:pt x="214845" y="109741"/>
                  </a:moveTo>
                  <a:cubicBezTo>
                    <a:pt x="218026" y="109648"/>
                    <a:pt x="251526" y="109274"/>
                    <a:pt x="253398" y="149252"/>
                  </a:cubicBezTo>
                  <a:cubicBezTo>
                    <a:pt x="253398" y="149252"/>
                    <a:pt x="259854" y="208846"/>
                    <a:pt x="215032" y="209406"/>
                  </a:cubicBezTo>
                  <a:lnTo>
                    <a:pt x="214845" y="209406"/>
                  </a:lnTo>
                  <a:lnTo>
                    <a:pt x="214564" y="209406"/>
                  </a:lnTo>
                  <a:cubicBezTo>
                    <a:pt x="169742" y="209032"/>
                    <a:pt x="176292" y="149252"/>
                    <a:pt x="176292" y="149252"/>
                  </a:cubicBezTo>
                  <a:cubicBezTo>
                    <a:pt x="178163" y="109367"/>
                    <a:pt x="211569" y="109741"/>
                    <a:pt x="214845" y="109741"/>
                  </a:cubicBezTo>
                  <a:close/>
                  <a:moveTo>
                    <a:pt x="281435" y="12"/>
                  </a:moveTo>
                  <a:cubicBezTo>
                    <a:pt x="284613" y="-81"/>
                    <a:pt x="318078" y="-455"/>
                    <a:pt x="319947" y="39523"/>
                  </a:cubicBezTo>
                  <a:cubicBezTo>
                    <a:pt x="319947" y="39523"/>
                    <a:pt x="326397" y="99210"/>
                    <a:pt x="281622" y="99677"/>
                  </a:cubicBezTo>
                  <a:lnTo>
                    <a:pt x="281435" y="99677"/>
                  </a:lnTo>
                  <a:lnTo>
                    <a:pt x="281154" y="99677"/>
                  </a:lnTo>
                  <a:cubicBezTo>
                    <a:pt x="236285" y="99303"/>
                    <a:pt x="242735" y="39523"/>
                    <a:pt x="242922" y="39523"/>
                  </a:cubicBezTo>
                  <a:cubicBezTo>
                    <a:pt x="244605" y="-455"/>
                    <a:pt x="278163" y="-81"/>
                    <a:pt x="281435" y="12"/>
                  </a:cubicBezTo>
                  <a:close/>
                  <a:moveTo>
                    <a:pt x="149161" y="12"/>
                  </a:moveTo>
                  <a:cubicBezTo>
                    <a:pt x="152433" y="-81"/>
                    <a:pt x="185813" y="-455"/>
                    <a:pt x="187683" y="39523"/>
                  </a:cubicBezTo>
                  <a:cubicBezTo>
                    <a:pt x="187683" y="39523"/>
                    <a:pt x="194228" y="99210"/>
                    <a:pt x="149441" y="99677"/>
                  </a:cubicBezTo>
                  <a:lnTo>
                    <a:pt x="149161" y="99677"/>
                  </a:lnTo>
                  <a:lnTo>
                    <a:pt x="148974" y="99677"/>
                  </a:lnTo>
                  <a:cubicBezTo>
                    <a:pt x="104187" y="99303"/>
                    <a:pt x="110638" y="39523"/>
                    <a:pt x="110638" y="39523"/>
                  </a:cubicBezTo>
                  <a:cubicBezTo>
                    <a:pt x="112415" y="-455"/>
                    <a:pt x="145981" y="-81"/>
                    <a:pt x="149161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8731617" y="3946030"/>
            <a:ext cx="566775" cy="566775"/>
            <a:chOff x="8731617" y="3946030"/>
            <a:chExt cx="566775" cy="566775"/>
          </a:xfrm>
        </p:grpSpPr>
        <p:sp>
          <p:nvSpPr>
            <p:cNvPr id="85" name="椭圆 84"/>
            <p:cNvSpPr/>
            <p:nvPr/>
          </p:nvSpPr>
          <p:spPr>
            <a:xfrm>
              <a:off x="8731617" y="3946030"/>
              <a:ext cx="566775" cy="5667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1" name="businessmen-exchange_46600"/>
            <p:cNvSpPr>
              <a:spLocks noChangeAspect="1"/>
            </p:cNvSpPr>
            <p:nvPr/>
          </p:nvSpPr>
          <p:spPr bwMode="auto">
            <a:xfrm>
              <a:off x="8840617" y="4089992"/>
              <a:ext cx="402722" cy="336067"/>
            </a:xfrm>
            <a:custGeom>
              <a:avLst/>
              <a:gdLst>
                <a:gd name="connsiteX0" fmla="*/ 291652 w 609432"/>
                <a:gd name="connsiteY0" fmla="*/ 204710 h 508565"/>
                <a:gd name="connsiteX1" fmla="*/ 291652 w 609432"/>
                <a:gd name="connsiteY1" fmla="*/ 231598 h 508565"/>
                <a:gd name="connsiteX2" fmla="*/ 366143 w 609432"/>
                <a:gd name="connsiteY2" fmla="*/ 231598 h 508565"/>
                <a:gd name="connsiteX3" fmla="*/ 366143 w 609432"/>
                <a:gd name="connsiteY3" fmla="*/ 259960 h 508565"/>
                <a:gd name="connsiteX4" fmla="*/ 291652 w 609432"/>
                <a:gd name="connsiteY4" fmla="*/ 259960 h 508565"/>
                <a:gd name="connsiteX5" fmla="*/ 291652 w 609432"/>
                <a:gd name="connsiteY5" fmla="*/ 286848 h 508565"/>
                <a:gd name="connsiteX6" fmla="*/ 243712 w 609432"/>
                <a:gd name="connsiteY6" fmla="*/ 245595 h 508565"/>
                <a:gd name="connsiteX7" fmla="*/ 318203 w 609432"/>
                <a:gd name="connsiteY7" fmla="*/ 135486 h 508565"/>
                <a:gd name="connsiteX8" fmla="*/ 366143 w 609432"/>
                <a:gd name="connsiteY8" fmla="*/ 176371 h 508565"/>
                <a:gd name="connsiteX9" fmla="*/ 318203 w 609432"/>
                <a:gd name="connsiteY9" fmla="*/ 217624 h 508565"/>
                <a:gd name="connsiteX10" fmla="*/ 318203 w 609432"/>
                <a:gd name="connsiteY10" fmla="*/ 190736 h 508565"/>
                <a:gd name="connsiteX11" fmla="*/ 243712 w 609432"/>
                <a:gd name="connsiteY11" fmla="*/ 190736 h 508565"/>
                <a:gd name="connsiteX12" fmla="*/ 243712 w 609432"/>
                <a:gd name="connsiteY12" fmla="*/ 162374 h 508565"/>
                <a:gd name="connsiteX13" fmla="*/ 318203 w 609432"/>
                <a:gd name="connsiteY13" fmla="*/ 162374 h 508565"/>
                <a:gd name="connsiteX14" fmla="*/ 497798 w 609432"/>
                <a:gd name="connsiteY14" fmla="*/ 123346 h 508565"/>
                <a:gd name="connsiteX15" fmla="*/ 496323 w 609432"/>
                <a:gd name="connsiteY15" fmla="*/ 134395 h 508565"/>
                <a:gd name="connsiteX16" fmla="*/ 494848 w 609432"/>
                <a:gd name="connsiteY16" fmla="*/ 142497 h 508565"/>
                <a:gd name="connsiteX17" fmla="*/ 485260 w 609432"/>
                <a:gd name="connsiteY17" fmla="*/ 208050 h 508565"/>
                <a:gd name="connsiteX18" fmla="*/ 497798 w 609432"/>
                <a:gd name="connsiteY18" fmla="*/ 225728 h 508565"/>
                <a:gd name="connsiteX19" fmla="*/ 498167 w 609432"/>
                <a:gd name="connsiteY19" fmla="*/ 225728 h 508565"/>
                <a:gd name="connsiteX20" fmla="*/ 510704 w 609432"/>
                <a:gd name="connsiteY20" fmla="*/ 208050 h 508565"/>
                <a:gd name="connsiteX21" fmla="*/ 498167 w 609432"/>
                <a:gd name="connsiteY21" fmla="*/ 123346 h 508565"/>
                <a:gd name="connsiteX22" fmla="*/ 109061 w 609432"/>
                <a:gd name="connsiteY22" fmla="*/ 123346 h 508565"/>
                <a:gd name="connsiteX23" fmla="*/ 107217 w 609432"/>
                <a:gd name="connsiteY23" fmla="*/ 134395 h 508565"/>
                <a:gd name="connsiteX24" fmla="*/ 106111 w 609432"/>
                <a:gd name="connsiteY24" fmla="*/ 142497 h 508565"/>
                <a:gd name="connsiteX25" fmla="*/ 96154 w 609432"/>
                <a:gd name="connsiteY25" fmla="*/ 208050 h 508565"/>
                <a:gd name="connsiteX26" fmla="*/ 109061 w 609432"/>
                <a:gd name="connsiteY26" fmla="*/ 225728 h 508565"/>
                <a:gd name="connsiteX27" fmla="*/ 109430 w 609432"/>
                <a:gd name="connsiteY27" fmla="*/ 225728 h 508565"/>
                <a:gd name="connsiteX28" fmla="*/ 121968 w 609432"/>
                <a:gd name="connsiteY28" fmla="*/ 208050 h 508565"/>
                <a:gd name="connsiteX29" fmla="*/ 109430 w 609432"/>
                <a:gd name="connsiteY29" fmla="*/ 123346 h 508565"/>
                <a:gd name="connsiteX30" fmla="*/ 485260 w 609432"/>
                <a:gd name="connsiteY30" fmla="*/ 108247 h 508565"/>
                <a:gd name="connsiteX31" fmla="*/ 497798 w 609432"/>
                <a:gd name="connsiteY31" fmla="*/ 121505 h 508565"/>
                <a:gd name="connsiteX32" fmla="*/ 511073 w 609432"/>
                <a:gd name="connsiteY32" fmla="*/ 108247 h 508565"/>
                <a:gd name="connsiteX33" fmla="*/ 530248 w 609432"/>
                <a:gd name="connsiteY33" fmla="*/ 116717 h 508565"/>
                <a:gd name="connsiteX34" fmla="*/ 532829 w 609432"/>
                <a:gd name="connsiteY34" fmla="*/ 118190 h 508565"/>
                <a:gd name="connsiteX35" fmla="*/ 609161 w 609432"/>
                <a:gd name="connsiteY35" fmla="*/ 264765 h 508565"/>
                <a:gd name="connsiteX36" fmla="*/ 591830 w 609432"/>
                <a:gd name="connsiteY36" fmla="*/ 287967 h 508565"/>
                <a:gd name="connsiteX37" fmla="*/ 588880 w 609432"/>
                <a:gd name="connsiteY37" fmla="*/ 288335 h 508565"/>
                <a:gd name="connsiteX38" fmla="*/ 568598 w 609432"/>
                <a:gd name="connsiteY38" fmla="*/ 270658 h 508565"/>
                <a:gd name="connsiteX39" fmla="*/ 552005 w 609432"/>
                <a:gd name="connsiteY39" fmla="*/ 199948 h 508565"/>
                <a:gd name="connsiteX40" fmla="*/ 552005 w 609432"/>
                <a:gd name="connsiteY40" fmla="*/ 270289 h 508565"/>
                <a:gd name="connsiteX41" fmla="*/ 546842 w 609432"/>
                <a:gd name="connsiteY41" fmla="*/ 289808 h 508565"/>
                <a:gd name="connsiteX42" fmla="*/ 546842 w 609432"/>
                <a:gd name="connsiteY42" fmla="*/ 484259 h 508565"/>
                <a:gd name="connsiteX43" fmla="*/ 522504 w 609432"/>
                <a:gd name="connsiteY43" fmla="*/ 508565 h 508565"/>
                <a:gd name="connsiteX44" fmla="*/ 498535 w 609432"/>
                <a:gd name="connsiteY44" fmla="*/ 484259 h 508565"/>
                <a:gd name="connsiteX45" fmla="*/ 498535 w 609432"/>
                <a:gd name="connsiteY45" fmla="*/ 316692 h 508565"/>
                <a:gd name="connsiteX46" fmla="*/ 497798 w 609432"/>
                <a:gd name="connsiteY46" fmla="*/ 316692 h 508565"/>
                <a:gd name="connsiteX47" fmla="*/ 495217 w 609432"/>
                <a:gd name="connsiteY47" fmla="*/ 316324 h 508565"/>
                <a:gd name="connsiteX48" fmla="*/ 495217 w 609432"/>
                <a:gd name="connsiteY48" fmla="*/ 484259 h 508565"/>
                <a:gd name="connsiteX49" fmla="*/ 470879 w 609432"/>
                <a:gd name="connsiteY49" fmla="*/ 508565 h 508565"/>
                <a:gd name="connsiteX50" fmla="*/ 446910 w 609432"/>
                <a:gd name="connsiteY50" fmla="*/ 484259 h 508565"/>
                <a:gd name="connsiteX51" fmla="*/ 446541 w 609432"/>
                <a:gd name="connsiteY51" fmla="*/ 288703 h 508565"/>
                <a:gd name="connsiteX52" fmla="*/ 446910 w 609432"/>
                <a:gd name="connsiteY52" fmla="*/ 285389 h 508565"/>
                <a:gd name="connsiteX53" fmla="*/ 443960 w 609432"/>
                <a:gd name="connsiteY53" fmla="*/ 270289 h 508565"/>
                <a:gd name="connsiteX54" fmla="*/ 443960 w 609432"/>
                <a:gd name="connsiteY54" fmla="*/ 205841 h 508565"/>
                <a:gd name="connsiteX55" fmla="*/ 429579 w 609432"/>
                <a:gd name="connsiteY55" fmla="*/ 270658 h 508565"/>
                <a:gd name="connsiteX56" fmla="*/ 409297 w 609432"/>
                <a:gd name="connsiteY56" fmla="*/ 288335 h 508565"/>
                <a:gd name="connsiteX57" fmla="*/ 406347 w 609432"/>
                <a:gd name="connsiteY57" fmla="*/ 287967 h 508565"/>
                <a:gd name="connsiteX58" fmla="*/ 389016 w 609432"/>
                <a:gd name="connsiteY58" fmla="*/ 264765 h 508565"/>
                <a:gd name="connsiteX59" fmla="*/ 458341 w 609432"/>
                <a:gd name="connsiteY59" fmla="*/ 122241 h 508565"/>
                <a:gd name="connsiteX60" fmla="*/ 485260 w 609432"/>
                <a:gd name="connsiteY60" fmla="*/ 108247 h 508565"/>
                <a:gd name="connsiteX61" fmla="*/ 96154 w 609432"/>
                <a:gd name="connsiteY61" fmla="*/ 108247 h 508565"/>
                <a:gd name="connsiteX62" fmla="*/ 96523 w 609432"/>
                <a:gd name="connsiteY62" fmla="*/ 108247 h 508565"/>
                <a:gd name="connsiteX63" fmla="*/ 109061 w 609432"/>
                <a:gd name="connsiteY63" fmla="*/ 121505 h 508565"/>
                <a:gd name="connsiteX64" fmla="*/ 122337 w 609432"/>
                <a:gd name="connsiteY64" fmla="*/ 108247 h 508565"/>
                <a:gd name="connsiteX65" fmla="*/ 141514 w 609432"/>
                <a:gd name="connsiteY65" fmla="*/ 116717 h 508565"/>
                <a:gd name="connsiteX66" fmla="*/ 144095 w 609432"/>
                <a:gd name="connsiteY66" fmla="*/ 118190 h 508565"/>
                <a:gd name="connsiteX67" fmla="*/ 220433 w 609432"/>
                <a:gd name="connsiteY67" fmla="*/ 264765 h 508565"/>
                <a:gd name="connsiteX68" fmla="*/ 203100 w 609432"/>
                <a:gd name="connsiteY68" fmla="*/ 287967 h 508565"/>
                <a:gd name="connsiteX69" fmla="*/ 200150 w 609432"/>
                <a:gd name="connsiteY69" fmla="*/ 288335 h 508565"/>
                <a:gd name="connsiteX70" fmla="*/ 179867 w 609432"/>
                <a:gd name="connsiteY70" fmla="*/ 270658 h 508565"/>
                <a:gd name="connsiteX71" fmla="*/ 162903 w 609432"/>
                <a:gd name="connsiteY71" fmla="*/ 199948 h 508565"/>
                <a:gd name="connsiteX72" fmla="*/ 162903 w 609432"/>
                <a:gd name="connsiteY72" fmla="*/ 270289 h 508565"/>
                <a:gd name="connsiteX73" fmla="*/ 158109 w 609432"/>
                <a:gd name="connsiteY73" fmla="*/ 289808 h 508565"/>
                <a:gd name="connsiteX74" fmla="*/ 158109 w 609432"/>
                <a:gd name="connsiteY74" fmla="*/ 484259 h 508565"/>
                <a:gd name="connsiteX75" fmla="*/ 133769 w 609432"/>
                <a:gd name="connsiteY75" fmla="*/ 508565 h 508565"/>
                <a:gd name="connsiteX76" fmla="*/ 109799 w 609432"/>
                <a:gd name="connsiteY76" fmla="*/ 484259 h 508565"/>
                <a:gd name="connsiteX77" fmla="*/ 109799 w 609432"/>
                <a:gd name="connsiteY77" fmla="*/ 316692 h 508565"/>
                <a:gd name="connsiteX78" fmla="*/ 109061 w 609432"/>
                <a:gd name="connsiteY78" fmla="*/ 316692 h 508565"/>
                <a:gd name="connsiteX79" fmla="*/ 106111 w 609432"/>
                <a:gd name="connsiteY79" fmla="*/ 316324 h 508565"/>
                <a:gd name="connsiteX80" fmla="*/ 106111 w 609432"/>
                <a:gd name="connsiteY80" fmla="*/ 484259 h 508565"/>
                <a:gd name="connsiteX81" fmla="*/ 82140 w 609432"/>
                <a:gd name="connsiteY81" fmla="*/ 508565 h 508565"/>
                <a:gd name="connsiteX82" fmla="*/ 57801 w 609432"/>
                <a:gd name="connsiteY82" fmla="*/ 484259 h 508565"/>
                <a:gd name="connsiteX83" fmla="*/ 57801 w 609432"/>
                <a:gd name="connsiteY83" fmla="*/ 288703 h 508565"/>
                <a:gd name="connsiteX84" fmla="*/ 58169 w 609432"/>
                <a:gd name="connsiteY84" fmla="*/ 285389 h 508565"/>
                <a:gd name="connsiteX85" fmla="*/ 55219 w 609432"/>
                <a:gd name="connsiteY85" fmla="*/ 270289 h 508565"/>
                <a:gd name="connsiteX86" fmla="*/ 55219 w 609432"/>
                <a:gd name="connsiteY86" fmla="*/ 205841 h 508565"/>
                <a:gd name="connsiteX87" fmla="*/ 40468 w 609432"/>
                <a:gd name="connsiteY87" fmla="*/ 270658 h 508565"/>
                <a:gd name="connsiteX88" fmla="*/ 20554 w 609432"/>
                <a:gd name="connsiteY88" fmla="*/ 288335 h 508565"/>
                <a:gd name="connsiteX89" fmla="*/ 17235 w 609432"/>
                <a:gd name="connsiteY89" fmla="*/ 287967 h 508565"/>
                <a:gd name="connsiteX90" fmla="*/ 271 w 609432"/>
                <a:gd name="connsiteY90" fmla="*/ 264765 h 508565"/>
                <a:gd name="connsiteX91" fmla="*/ 69602 w 609432"/>
                <a:gd name="connsiteY91" fmla="*/ 122241 h 508565"/>
                <a:gd name="connsiteX92" fmla="*/ 96154 w 609432"/>
                <a:gd name="connsiteY92" fmla="*/ 108247 h 508565"/>
                <a:gd name="connsiteX93" fmla="*/ 497995 w 609432"/>
                <a:gd name="connsiteY93" fmla="*/ 0 h 508565"/>
                <a:gd name="connsiteX94" fmla="*/ 550531 w 609432"/>
                <a:gd name="connsiteY94" fmla="*/ 52642 h 508565"/>
                <a:gd name="connsiteX95" fmla="*/ 497995 w 609432"/>
                <a:gd name="connsiteY95" fmla="*/ 105284 h 508565"/>
                <a:gd name="connsiteX96" fmla="*/ 445459 w 609432"/>
                <a:gd name="connsiteY96" fmla="*/ 52642 h 508565"/>
                <a:gd name="connsiteX97" fmla="*/ 497995 w 609432"/>
                <a:gd name="connsiteY97" fmla="*/ 0 h 508565"/>
                <a:gd name="connsiteX98" fmla="*/ 109074 w 609432"/>
                <a:gd name="connsiteY98" fmla="*/ 0 h 508565"/>
                <a:gd name="connsiteX99" fmla="*/ 161787 w 609432"/>
                <a:gd name="connsiteY99" fmla="*/ 52642 h 508565"/>
                <a:gd name="connsiteX100" fmla="*/ 109074 w 609432"/>
                <a:gd name="connsiteY100" fmla="*/ 105284 h 508565"/>
                <a:gd name="connsiteX101" fmla="*/ 56361 w 609432"/>
                <a:gd name="connsiteY101" fmla="*/ 52642 h 508565"/>
                <a:gd name="connsiteX102" fmla="*/ 109074 w 609432"/>
                <a:gd name="connsiteY102" fmla="*/ 0 h 50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609432" h="508565">
                  <a:moveTo>
                    <a:pt x="291652" y="204710"/>
                  </a:moveTo>
                  <a:lnTo>
                    <a:pt x="291652" y="231598"/>
                  </a:lnTo>
                  <a:lnTo>
                    <a:pt x="366143" y="231598"/>
                  </a:lnTo>
                  <a:lnTo>
                    <a:pt x="366143" y="259960"/>
                  </a:lnTo>
                  <a:lnTo>
                    <a:pt x="291652" y="259960"/>
                  </a:lnTo>
                  <a:lnTo>
                    <a:pt x="291652" y="286848"/>
                  </a:lnTo>
                  <a:lnTo>
                    <a:pt x="243712" y="245595"/>
                  </a:lnTo>
                  <a:close/>
                  <a:moveTo>
                    <a:pt x="318203" y="135486"/>
                  </a:moveTo>
                  <a:lnTo>
                    <a:pt x="366143" y="176371"/>
                  </a:lnTo>
                  <a:lnTo>
                    <a:pt x="318203" y="217624"/>
                  </a:lnTo>
                  <a:lnTo>
                    <a:pt x="318203" y="190736"/>
                  </a:lnTo>
                  <a:lnTo>
                    <a:pt x="243712" y="190736"/>
                  </a:lnTo>
                  <a:lnTo>
                    <a:pt x="243712" y="162374"/>
                  </a:lnTo>
                  <a:lnTo>
                    <a:pt x="318203" y="162374"/>
                  </a:lnTo>
                  <a:close/>
                  <a:moveTo>
                    <a:pt x="497798" y="123346"/>
                  </a:moveTo>
                  <a:lnTo>
                    <a:pt x="496323" y="134395"/>
                  </a:lnTo>
                  <a:cubicBezTo>
                    <a:pt x="496323" y="136973"/>
                    <a:pt x="495954" y="139919"/>
                    <a:pt x="494848" y="142497"/>
                  </a:cubicBezTo>
                  <a:lnTo>
                    <a:pt x="485260" y="208050"/>
                  </a:lnTo>
                  <a:lnTo>
                    <a:pt x="497798" y="225728"/>
                  </a:lnTo>
                  <a:lnTo>
                    <a:pt x="498167" y="225728"/>
                  </a:lnTo>
                  <a:lnTo>
                    <a:pt x="510704" y="208050"/>
                  </a:lnTo>
                  <a:lnTo>
                    <a:pt x="498167" y="123346"/>
                  </a:lnTo>
                  <a:close/>
                  <a:moveTo>
                    <a:pt x="109061" y="123346"/>
                  </a:moveTo>
                  <a:lnTo>
                    <a:pt x="107217" y="134395"/>
                  </a:lnTo>
                  <a:cubicBezTo>
                    <a:pt x="107586" y="136973"/>
                    <a:pt x="107217" y="139919"/>
                    <a:pt x="106111" y="142497"/>
                  </a:cubicBezTo>
                  <a:lnTo>
                    <a:pt x="96154" y="208050"/>
                  </a:lnTo>
                  <a:lnTo>
                    <a:pt x="109061" y="225728"/>
                  </a:lnTo>
                  <a:lnTo>
                    <a:pt x="109430" y="225728"/>
                  </a:lnTo>
                  <a:lnTo>
                    <a:pt x="121968" y="208050"/>
                  </a:lnTo>
                  <a:lnTo>
                    <a:pt x="109430" y="123346"/>
                  </a:lnTo>
                  <a:close/>
                  <a:moveTo>
                    <a:pt x="485260" y="108247"/>
                  </a:moveTo>
                  <a:lnTo>
                    <a:pt x="497798" y="121505"/>
                  </a:lnTo>
                  <a:lnTo>
                    <a:pt x="511073" y="108247"/>
                  </a:lnTo>
                  <a:cubicBezTo>
                    <a:pt x="517711" y="110088"/>
                    <a:pt x="524348" y="112666"/>
                    <a:pt x="530248" y="116717"/>
                  </a:cubicBezTo>
                  <a:cubicBezTo>
                    <a:pt x="531354" y="117086"/>
                    <a:pt x="532092" y="117454"/>
                    <a:pt x="532829" y="118190"/>
                  </a:cubicBezTo>
                  <a:cubicBezTo>
                    <a:pt x="578555" y="145811"/>
                    <a:pt x="596992" y="181534"/>
                    <a:pt x="609161" y="264765"/>
                  </a:cubicBezTo>
                  <a:cubicBezTo>
                    <a:pt x="611005" y="276182"/>
                    <a:pt x="603261" y="286494"/>
                    <a:pt x="591830" y="287967"/>
                  </a:cubicBezTo>
                  <a:cubicBezTo>
                    <a:pt x="591092" y="288335"/>
                    <a:pt x="589986" y="288335"/>
                    <a:pt x="588880" y="288335"/>
                  </a:cubicBezTo>
                  <a:cubicBezTo>
                    <a:pt x="578923" y="288335"/>
                    <a:pt x="570073" y="280969"/>
                    <a:pt x="568598" y="270658"/>
                  </a:cubicBezTo>
                  <a:cubicBezTo>
                    <a:pt x="563805" y="238617"/>
                    <a:pt x="558273" y="216152"/>
                    <a:pt x="552005" y="199948"/>
                  </a:cubicBezTo>
                  <a:lnTo>
                    <a:pt x="552005" y="270289"/>
                  </a:lnTo>
                  <a:cubicBezTo>
                    <a:pt x="552005" y="277287"/>
                    <a:pt x="550161" y="283916"/>
                    <a:pt x="546842" y="289808"/>
                  </a:cubicBezTo>
                  <a:lnTo>
                    <a:pt x="546842" y="484259"/>
                  </a:lnTo>
                  <a:cubicBezTo>
                    <a:pt x="546842" y="497517"/>
                    <a:pt x="536148" y="508565"/>
                    <a:pt x="522504" y="508565"/>
                  </a:cubicBezTo>
                  <a:cubicBezTo>
                    <a:pt x="509229" y="508565"/>
                    <a:pt x="498535" y="497517"/>
                    <a:pt x="498535" y="484259"/>
                  </a:cubicBezTo>
                  <a:lnTo>
                    <a:pt x="498535" y="316692"/>
                  </a:lnTo>
                  <a:cubicBezTo>
                    <a:pt x="498167" y="316692"/>
                    <a:pt x="498167" y="316692"/>
                    <a:pt x="497798" y="316692"/>
                  </a:cubicBezTo>
                  <a:cubicBezTo>
                    <a:pt x="497060" y="316692"/>
                    <a:pt x="495954" y="316324"/>
                    <a:pt x="495217" y="316324"/>
                  </a:cubicBezTo>
                  <a:lnTo>
                    <a:pt x="495217" y="484259"/>
                  </a:lnTo>
                  <a:cubicBezTo>
                    <a:pt x="495217" y="497517"/>
                    <a:pt x="484154" y="508565"/>
                    <a:pt x="470879" y="508565"/>
                  </a:cubicBezTo>
                  <a:cubicBezTo>
                    <a:pt x="457604" y="508565"/>
                    <a:pt x="446910" y="497517"/>
                    <a:pt x="446910" y="484259"/>
                  </a:cubicBezTo>
                  <a:lnTo>
                    <a:pt x="446541" y="288703"/>
                  </a:lnTo>
                  <a:cubicBezTo>
                    <a:pt x="446541" y="287598"/>
                    <a:pt x="446910" y="286494"/>
                    <a:pt x="446910" y="285389"/>
                  </a:cubicBezTo>
                  <a:cubicBezTo>
                    <a:pt x="445066" y="280601"/>
                    <a:pt x="443960" y="275813"/>
                    <a:pt x="443960" y="270289"/>
                  </a:cubicBezTo>
                  <a:lnTo>
                    <a:pt x="443960" y="205841"/>
                  </a:lnTo>
                  <a:cubicBezTo>
                    <a:pt x="438429" y="221677"/>
                    <a:pt x="433635" y="242300"/>
                    <a:pt x="429579" y="270658"/>
                  </a:cubicBezTo>
                  <a:cubicBezTo>
                    <a:pt x="428104" y="280969"/>
                    <a:pt x="419253" y="288335"/>
                    <a:pt x="409297" y="288335"/>
                  </a:cubicBezTo>
                  <a:cubicBezTo>
                    <a:pt x="408191" y="288335"/>
                    <a:pt x="407085" y="288335"/>
                    <a:pt x="406347" y="287967"/>
                  </a:cubicBezTo>
                  <a:cubicBezTo>
                    <a:pt x="394916" y="286494"/>
                    <a:pt x="387172" y="276182"/>
                    <a:pt x="389016" y="264765"/>
                  </a:cubicBezTo>
                  <a:cubicBezTo>
                    <a:pt x="400447" y="185585"/>
                    <a:pt x="417778" y="149494"/>
                    <a:pt x="458341" y="122241"/>
                  </a:cubicBezTo>
                  <a:cubicBezTo>
                    <a:pt x="465716" y="115244"/>
                    <a:pt x="475304" y="110457"/>
                    <a:pt x="485260" y="108247"/>
                  </a:cubicBezTo>
                  <a:close/>
                  <a:moveTo>
                    <a:pt x="96154" y="108247"/>
                  </a:moveTo>
                  <a:cubicBezTo>
                    <a:pt x="96154" y="108247"/>
                    <a:pt x="96523" y="108247"/>
                    <a:pt x="96523" y="108247"/>
                  </a:cubicBezTo>
                  <a:lnTo>
                    <a:pt x="109061" y="121505"/>
                  </a:lnTo>
                  <a:lnTo>
                    <a:pt x="122337" y="108247"/>
                  </a:lnTo>
                  <a:cubicBezTo>
                    <a:pt x="128975" y="110088"/>
                    <a:pt x="135613" y="112666"/>
                    <a:pt x="141514" y="116717"/>
                  </a:cubicBezTo>
                  <a:cubicBezTo>
                    <a:pt x="142251" y="117086"/>
                    <a:pt x="143358" y="117454"/>
                    <a:pt x="144095" y="118190"/>
                  </a:cubicBezTo>
                  <a:cubicBezTo>
                    <a:pt x="189455" y="145811"/>
                    <a:pt x="208263" y="181534"/>
                    <a:pt x="220433" y="264765"/>
                  </a:cubicBezTo>
                  <a:cubicBezTo>
                    <a:pt x="221908" y="276182"/>
                    <a:pt x="214164" y="286494"/>
                    <a:pt x="203100" y="287967"/>
                  </a:cubicBezTo>
                  <a:cubicBezTo>
                    <a:pt x="201994" y="288335"/>
                    <a:pt x="201256" y="288335"/>
                    <a:pt x="200150" y="288335"/>
                  </a:cubicBezTo>
                  <a:cubicBezTo>
                    <a:pt x="190193" y="288335"/>
                    <a:pt x="181342" y="280969"/>
                    <a:pt x="179867" y="270658"/>
                  </a:cubicBezTo>
                  <a:cubicBezTo>
                    <a:pt x="175073" y="238617"/>
                    <a:pt x="169541" y="216152"/>
                    <a:pt x="162903" y="199948"/>
                  </a:cubicBezTo>
                  <a:lnTo>
                    <a:pt x="162903" y="270289"/>
                  </a:lnTo>
                  <a:cubicBezTo>
                    <a:pt x="162903" y="277287"/>
                    <a:pt x="161059" y="283916"/>
                    <a:pt x="158109" y="289808"/>
                  </a:cubicBezTo>
                  <a:lnTo>
                    <a:pt x="158109" y="484259"/>
                  </a:lnTo>
                  <a:cubicBezTo>
                    <a:pt x="158109" y="497517"/>
                    <a:pt x="147046" y="508565"/>
                    <a:pt x="133769" y="508565"/>
                  </a:cubicBezTo>
                  <a:cubicBezTo>
                    <a:pt x="120493" y="508565"/>
                    <a:pt x="109799" y="497517"/>
                    <a:pt x="109799" y="484259"/>
                  </a:cubicBezTo>
                  <a:lnTo>
                    <a:pt x="109799" y="316692"/>
                  </a:lnTo>
                  <a:cubicBezTo>
                    <a:pt x="109430" y="316692"/>
                    <a:pt x="109430" y="316692"/>
                    <a:pt x="109061" y="316692"/>
                  </a:cubicBezTo>
                  <a:cubicBezTo>
                    <a:pt x="108324" y="316692"/>
                    <a:pt x="107217" y="316324"/>
                    <a:pt x="106111" y="316324"/>
                  </a:cubicBezTo>
                  <a:lnTo>
                    <a:pt x="106111" y="484259"/>
                  </a:lnTo>
                  <a:cubicBezTo>
                    <a:pt x="106111" y="497517"/>
                    <a:pt x="95416" y="508565"/>
                    <a:pt x="82140" y="508565"/>
                  </a:cubicBezTo>
                  <a:cubicBezTo>
                    <a:pt x="68864" y="508565"/>
                    <a:pt x="57801" y="497517"/>
                    <a:pt x="57801" y="484259"/>
                  </a:cubicBezTo>
                  <a:lnTo>
                    <a:pt x="57801" y="288703"/>
                  </a:lnTo>
                  <a:cubicBezTo>
                    <a:pt x="57801" y="287598"/>
                    <a:pt x="58169" y="286494"/>
                    <a:pt x="58169" y="285389"/>
                  </a:cubicBezTo>
                  <a:cubicBezTo>
                    <a:pt x="56326" y="280601"/>
                    <a:pt x="55219" y="275813"/>
                    <a:pt x="55219" y="270289"/>
                  </a:cubicBezTo>
                  <a:lnTo>
                    <a:pt x="55219" y="205841"/>
                  </a:lnTo>
                  <a:cubicBezTo>
                    <a:pt x="49687" y="221677"/>
                    <a:pt x="44893" y="242300"/>
                    <a:pt x="40468" y="270658"/>
                  </a:cubicBezTo>
                  <a:cubicBezTo>
                    <a:pt x="38993" y="280969"/>
                    <a:pt x="30511" y="288335"/>
                    <a:pt x="20554" y="288335"/>
                  </a:cubicBezTo>
                  <a:cubicBezTo>
                    <a:pt x="19447" y="288335"/>
                    <a:pt x="18341" y="288335"/>
                    <a:pt x="17235" y="287967"/>
                  </a:cubicBezTo>
                  <a:cubicBezTo>
                    <a:pt x="6171" y="286494"/>
                    <a:pt x="-1573" y="276182"/>
                    <a:pt x="271" y="264765"/>
                  </a:cubicBezTo>
                  <a:cubicBezTo>
                    <a:pt x="11703" y="185585"/>
                    <a:pt x="29036" y="149494"/>
                    <a:pt x="69602" y="122241"/>
                  </a:cubicBezTo>
                  <a:cubicBezTo>
                    <a:pt x="76977" y="115244"/>
                    <a:pt x="86566" y="110457"/>
                    <a:pt x="96154" y="108247"/>
                  </a:cubicBezTo>
                  <a:close/>
                  <a:moveTo>
                    <a:pt x="497995" y="0"/>
                  </a:moveTo>
                  <a:cubicBezTo>
                    <a:pt x="527010" y="0"/>
                    <a:pt x="550531" y="23569"/>
                    <a:pt x="550531" y="52642"/>
                  </a:cubicBezTo>
                  <a:cubicBezTo>
                    <a:pt x="550531" y="81715"/>
                    <a:pt x="527010" y="105284"/>
                    <a:pt x="497995" y="105284"/>
                  </a:cubicBezTo>
                  <a:cubicBezTo>
                    <a:pt x="468980" y="105284"/>
                    <a:pt x="445459" y="81715"/>
                    <a:pt x="445459" y="52642"/>
                  </a:cubicBezTo>
                  <a:cubicBezTo>
                    <a:pt x="445459" y="23569"/>
                    <a:pt x="468980" y="0"/>
                    <a:pt x="497995" y="0"/>
                  </a:cubicBezTo>
                  <a:close/>
                  <a:moveTo>
                    <a:pt x="109074" y="0"/>
                  </a:moveTo>
                  <a:cubicBezTo>
                    <a:pt x="138187" y="0"/>
                    <a:pt x="161787" y="23569"/>
                    <a:pt x="161787" y="52642"/>
                  </a:cubicBezTo>
                  <a:cubicBezTo>
                    <a:pt x="161787" y="81715"/>
                    <a:pt x="138187" y="105284"/>
                    <a:pt x="109074" y="105284"/>
                  </a:cubicBezTo>
                  <a:cubicBezTo>
                    <a:pt x="79961" y="105284"/>
                    <a:pt x="56361" y="81715"/>
                    <a:pt x="56361" y="52642"/>
                  </a:cubicBezTo>
                  <a:cubicBezTo>
                    <a:pt x="56361" y="23569"/>
                    <a:pt x="79961" y="0"/>
                    <a:pt x="1090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9439883" y="3929993"/>
            <a:ext cx="566775" cy="566775"/>
            <a:chOff x="9439883" y="3929993"/>
            <a:chExt cx="566775" cy="566775"/>
          </a:xfrm>
        </p:grpSpPr>
        <p:sp>
          <p:nvSpPr>
            <p:cNvPr id="86" name="椭圆 85"/>
            <p:cNvSpPr/>
            <p:nvPr/>
          </p:nvSpPr>
          <p:spPr>
            <a:xfrm>
              <a:off x="9439883" y="3929993"/>
              <a:ext cx="566775" cy="56677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2" name="classroom_185578"/>
            <p:cNvSpPr>
              <a:spLocks noChangeAspect="1"/>
            </p:cNvSpPr>
            <p:nvPr/>
          </p:nvSpPr>
          <p:spPr bwMode="auto">
            <a:xfrm>
              <a:off x="9521909" y="4007738"/>
              <a:ext cx="402722" cy="402675"/>
            </a:xfrm>
            <a:custGeom>
              <a:avLst/>
              <a:gdLst>
                <a:gd name="connsiteX0" fmla="*/ 158987 w 606792"/>
                <a:gd name="connsiteY0" fmla="*/ 514846 h 606722"/>
                <a:gd name="connsiteX1" fmla="*/ 260457 w 606792"/>
                <a:gd name="connsiteY1" fmla="*/ 514846 h 606722"/>
                <a:gd name="connsiteX2" fmla="*/ 306296 w 606792"/>
                <a:gd name="connsiteY2" fmla="*/ 560429 h 606722"/>
                <a:gd name="connsiteX3" fmla="*/ 306653 w 606792"/>
                <a:gd name="connsiteY3" fmla="*/ 561406 h 606722"/>
                <a:gd name="connsiteX4" fmla="*/ 353738 w 606792"/>
                <a:gd name="connsiteY4" fmla="*/ 515912 h 606722"/>
                <a:gd name="connsiteX5" fmla="*/ 455208 w 606792"/>
                <a:gd name="connsiteY5" fmla="*/ 515912 h 606722"/>
                <a:gd name="connsiteX6" fmla="*/ 501048 w 606792"/>
                <a:gd name="connsiteY6" fmla="*/ 561406 h 606722"/>
                <a:gd name="connsiteX7" fmla="*/ 501226 w 606792"/>
                <a:gd name="connsiteY7" fmla="*/ 606722 h 606722"/>
                <a:gd name="connsiteX8" fmla="*/ 462507 w 606792"/>
                <a:gd name="connsiteY8" fmla="*/ 606722 h 606722"/>
                <a:gd name="connsiteX9" fmla="*/ 462329 w 606792"/>
                <a:gd name="connsiteY9" fmla="*/ 561673 h 606722"/>
                <a:gd name="connsiteX10" fmla="*/ 458591 w 606792"/>
                <a:gd name="connsiteY10" fmla="*/ 557941 h 606722"/>
                <a:gd name="connsiteX11" fmla="*/ 454852 w 606792"/>
                <a:gd name="connsiteY11" fmla="*/ 561673 h 606722"/>
                <a:gd name="connsiteX12" fmla="*/ 454852 w 606792"/>
                <a:gd name="connsiteY12" fmla="*/ 606722 h 606722"/>
                <a:gd name="connsiteX13" fmla="*/ 352314 w 606792"/>
                <a:gd name="connsiteY13" fmla="*/ 606722 h 606722"/>
                <a:gd name="connsiteX14" fmla="*/ 352314 w 606792"/>
                <a:gd name="connsiteY14" fmla="*/ 561673 h 606722"/>
                <a:gd name="connsiteX15" fmla="*/ 348843 w 606792"/>
                <a:gd name="connsiteY15" fmla="*/ 558207 h 606722"/>
                <a:gd name="connsiteX16" fmla="*/ 345371 w 606792"/>
                <a:gd name="connsiteY16" fmla="*/ 561673 h 606722"/>
                <a:gd name="connsiteX17" fmla="*/ 345104 w 606792"/>
                <a:gd name="connsiteY17" fmla="*/ 606722 h 606722"/>
                <a:gd name="connsiteX18" fmla="*/ 267845 w 606792"/>
                <a:gd name="connsiteY18" fmla="*/ 606722 h 606722"/>
                <a:gd name="connsiteX19" fmla="*/ 267578 w 606792"/>
                <a:gd name="connsiteY19" fmla="*/ 560606 h 606722"/>
                <a:gd name="connsiteX20" fmla="*/ 263839 w 606792"/>
                <a:gd name="connsiteY20" fmla="*/ 556874 h 606722"/>
                <a:gd name="connsiteX21" fmla="*/ 260101 w 606792"/>
                <a:gd name="connsiteY21" fmla="*/ 560606 h 606722"/>
                <a:gd name="connsiteX22" fmla="*/ 260101 w 606792"/>
                <a:gd name="connsiteY22" fmla="*/ 606722 h 606722"/>
                <a:gd name="connsiteX23" fmla="*/ 157563 w 606792"/>
                <a:gd name="connsiteY23" fmla="*/ 606722 h 606722"/>
                <a:gd name="connsiteX24" fmla="*/ 157563 w 606792"/>
                <a:gd name="connsiteY24" fmla="*/ 560606 h 606722"/>
                <a:gd name="connsiteX25" fmla="*/ 154091 w 606792"/>
                <a:gd name="connsiteY25" fmla="*/ 557141 h 606722"/>
                <a:gd name="connsiteX26" fmla="*/ 150620 w 606792"/>
                <a:gd name="connsiteY26" fmla="*/ 560606 h 606722"/>
                <a:gd name="connsiteX27" fmla="*/ 150353 w 606792"/>
                <a:gd name="connsiteY27" fmla="*/ 606722 h 606722"/>
                <a:gd name="connsiteX28" fmla="*/ 111634 w 606792"/>
                <a:gd name="connsiteY28" fmla="*/ 606722 h 606722"/>
                <a:gd name="connsiteX29" fmla="*/ 111901 w 606792"/>
                <a:gd name="connsiteY29" fmla="*/ 560429 h 606722"/>
                <a:gd name="connsiteX30" fmla="*/ 158987 w 606792"/>
                <a:gd name="connsiteY30" fmla="*/ 514846 h 606722"/>
                <a:gd name="connsiteX31" fmla="*/ 460106 w 606792"/>
                <a:gd name="connsiteY31" fmla="*/ 435389 h 606722"/>
                <a:gd name="connsiteX32" fmla="*/ 560775 w 606792"/>
                <a:gd name="connsiteY32" fmla="*/ 435389 h 606722"/>
                <a:gd name="connsiteX33" fmla="*/ 606525 w 606792"/>
                <a:gd name="connsiteY33" fmla="*/ 480907 h 606722"/>
                <a:gd name="connsiteX34" fmla="*/ 606792 w 606792"/>
                <a:gd name="connsiteY34" fmla="*/ 525713 h 606722"/>
                <a:gd name="connsiteX35" fmla="*/ 568073 w 606792"/>
                <a:gd name="connsiteY35" fmla="*/ 525713 h 606722"/>
                <a:gd name="connsiteX36" fmla="*/ 567895 w 606792"/>
                <a:gd name="connsiteY36" fmla="*/ 481084 h 606722"/>
                <a:gd name="connsiteX37" fmla="*/ 563712 w 606792"/>
                <a:gd name="connsiteY37" fmla="*/ 477351 h 606722"/>
                <a:gd name="connsiteX38" fmla="*/ 559707 w 606792"/>
                <a:gd name="connsiteY38" fmla="*/ 481351 h 606722"/>
                <a:gd name="connsiteX39" fmla="*/ 559707 w 606792"/>
                <a:gd name="connsiteY39" fmla="*/ 525713 h 606722"/>
                <a:gd name="connsiteX40" fmla="*/ 511553 w 606792"/>
                <a:gd name="connsiteY40" fmla="*/ 525713 h 606722"/>
                <a:gd name="connsiteX41" fmla="*/ 457970 w 606792"/>
                <a:gd name="connsiteY41" fmla="*/ 495042 h 606722"/>
                <a:gd name="connsiteX42" fmla="*/ 466871 w 606792"/>
                <a:gd name="connsiteY42" fmla="*/ 463304 h 606722"/>
                <a:gd name="connsiteX43" fmla="*/ 460106 w 606792"/>
                <a:gd name="connsiteY43" fmla="*/ 435389 h 606722"/>
                <a:gd name="connsiteX44" fmla="*/ 261944 w 606792"/>
                <a:gd name="connsiteY44" fmla="*/ 434966 h 606722"/>
                <a:gd name="connsiteX45" fmla="*/ 351326 w 606792"/>
                <a:gd name="connsiteY45" fmla="*/ 434966 h 606722"/>
                <a:gd name="connsiteX46" fmla="*/ 344293 w 606792"/>
                <a:gd name="connsiteY46" fmla="*/ 463318 h 606722"/>
                <a:gd name="connsiteX47" fmla="*/ 353463 w 606792"/>
                <a:gd name="connsiteY47" fmla="*/ 495403 h 606722"/>
                <a:gd name="connsiteX48" fmla="*/ 307347 w 606792"/>
                <a:gd name="connsiteY48" fmla="*/ 514423 h 606722"/>
                <a:gd name="connsiteX49" fmla="*/ 259540 w 606792"/>
                <a:gd name="connsiteY49" fmla="*/ 493892 h 606722"/>
                <a:gd name="connsiteX50" fmla="*/ 268354 w 606792"/>
                <a:gd name="connsiteY50" fmla="*/ 462252 h 606722"/>
                <a:gd name="connsiteX51" fmla="*/ 261944 w 606792"/>
                <a:gd name="connsiteY51" fmla="*/ 434966 h 606722"/>
                <a:gd name="connsiteX52" fmla="*/ 46015 w 606792"/>
                <a:gd name="connsiteY52" fmla="*/ 434966 h 606722"/>
                <a:gd name="connsiteX53" fmla="*/ 152196 w 606792"/>
                <a:gd name="connsiteY53" fmla="*/ 434966 h 606722"/>
                <a:gd name="connsiteX54" fmla="*/ 145788 w 606792"/>
                <a:gd name="connsiteY54" fmla="*/ 462252 h 606722"/>
                <a:gd name="connsiteX55" fmla="*/ 154955 w 606792"/>
                <a:gd name="connsiteY55" fmla="*/ 494427 h 606722"/>
                <a:gd name="connsiteX56" fmla="*/ 101286 w 606792"/>
                <a:gd name="connsiteY56" fmla="*/ 525713 h 606722"/>
                <a:gd name="connsiteX57" fmla="*/ 46994 w 606792"/>
                <a:gd name="connsiteY57" fmla="*/ 525713 h 606722"/>
                <a:gd name="connsiteX58" fmla="*/ 46994 w 606792"/>
                <a:gd name="connsiteY58" fmla="*/ 480651 h 606722"/>
                <a:gd name="connsiteX59" fmla="*/ 42989 w 606792"/>
                <a:gd name="connsiteY59" fmla="*/ 476651 h 606722"/>
                <a:gd name="connsiteX60" fmla="*/ 38894 w 606792"/>
                <a:gd name="connsiteY60" fmla="*/ 480651 h 606722"/>
                <a:gd name="connsiteX61" fmla="*/ 38716 w 606792"/>
                <a:gd name="connsiteY61" fmla="*/ 525713 h 606722"/>
                <a:gd name="connsiteX62" fmla="*/ 0 w 606792"/>
                <a:gd name="connsiteY62" fmla="*/ 525713 h 606722"/>
                <a:gd name="connsiteX63" fmla="*/ 178 w 606792"/>
                <a:gd name="connsiteY63" fmla="*/ 480473 h 606722"/>
                <a:gd name="connsiteX64" fmla="*/ 46015 w 606792"/>
                <a:gd name="connsiteY64" fmla="*/ 434966 h 606722"/>
                <a:gd name="connsiteX65" fmla="*/ 405539 w 606792"/>
                <a:gd name="connsiteY65" fmla="*/ 422617 h 606722"/>
                <a:gd name="connsiteX66" fmla="*/ 446114 w 606792"/>
                <a:gd name="connsiteY66" fmla="*/ 463122 h 606722"/>
                <a:gd name="connsiteX67" fmla="*/ 405539 w 606792"/>
                <a:gd name="connsiteY67" fmla="*/ 503627 h 606722"/>
                <a:gd name="connsiteX68" fmla="*/ 364964 w 606792"/>
                <a:gd name="connsiteY68" fmla="*/ 463122 h 606722"/>
                <a:gd name="connsiteX69" fmla="*/ 405539 w 606792"/>
                <a:gd name="connsiteY69" fmla="*/ 422617 h 606722"/>
                <a:gd name="connsiteX70" fmla="*/ 208380 w 606792"/>
                <a:gd name="connsiteY70" fmla="*/ 421558 h 606722"/>
                <a:gd name="connsiteX71" fmla="*/ 248955 w 606792"/>
                <a:gd name="connsiteY71" fmla="*/ 462063 h 606722"/>
                <a:gd name="connsiteX72" fmla="*/ 208380 w 606792"/>
                <a:gd name="connsiteY72" fmla="*/ 502568 h 606722"/>
                <a:gd name="connsiteX73" fmla="*/ 167805 w 606792"/>
                <a:gd name="connsiteY73" fmla="*/ 462063 h 606722"/>
                <a:gd name="connsiteX74" fmla="*/ 208380 w 606792"/>
                <a:gd name="connsiteY74" fmla="*/ 421558 h 606722"/>
                <a:gd name="connsiteX75" fmla="*/ 508954 w 606792"/>
                <a:gd name="connsiteY75" fmla="*/ 342525 h 606722"/>
                <a:gd name="connsiteX76" fmla="*/ 549071 w 606792"/>
                <a:gd name="connsiteY76" fmla="*/ 382571 h 606722"/>
                <a:gd name="connsiteX77" fmla="*/ 508954 w 606792"/>
                <a:gd name="connsiteY77" fmla="*/ 422617 h 606722"/>
                <a:gd name="connsiteX78" fmla="*/ 468837 w 606792"/>
                <a:gd name="connsiteY78" fmla="*/ 382571 h 606722"/>
                <a:gd name="connsiteX79" fmla="*/ 508954 w 606792"/>
                <a:gd name="connsiteY79" fmla="*/ 342525 h 606722"/>
                <a:gd name="connsiteX80" fmla="*/ 313839 w 606792"/>
                <a:gd name="connsiteY80" fmla="*/ 342101 h 606722"/>
                <a:gd name="connsiteX81" fmla="*/ 353956 w 606792"/>
                <a:gd name="connsiteY81" fmla="*/ 382067 h 606722"/>
                <a:gd name="connsiteX82" fmla="*/ 313839 w 606792"/>
                <a:gd name="connsiteY82" fmla="*/ 422122 h 606722"/>
                <a:gd name="connsiteX83" fmla="*/ 273723 w 606792"/>
                <a:gd name="connsiteY83" fmla="*/ 382067 h 606722"/>
                <a:gd name="connsiteX84" fmla="*/ 313839 w 606792"/>
                <a:gd name="connsiteY84" fmla="*/ 342101 h 606722"/>
                <a:gd name="connsiteX85" fmla="*/ 97839 w 606792"/>
                <a:gd name="connsiteY85" fmla="*/ 342101 h 606722"/>
                <a:gd name="connsiteX86" fmla="*/ 137956 w 606792"/>
                <a:gd name="connsiteY86" fmla="*/ 382067 h 606722"/>
                <a:gd name="connsiteX87" fmla="*/ 97839 w 606792"/>
                <a:gd name="connsiteY87" fmla="*/ 422122 h 606722"/>
                <a:gd name="connsiteX88" fmla="*/ 57723 w 606792"/>
                <a:gd name="connsiteY88" fmla="*/ 382067 h 606722"/>
                <a:gd name="connsiteX89" fmla="*/ 97839 w 606792"/>
                <a:gd name="connsiteY89" fmla="*/ 342101 h 606722"/>
                <a:gd name="connsiteX90" fmla="*/ 348452 w 606792"/>
                <a:gd name="connsiteY90" fmla="*/ 91179 h 606722"/>
                <a:gd name="connsiteX91" fmla="*/ 362693 w 606792"/>
                <a:gd name="connsiteY91" fmla="*/ 92867 h 606722"/>
                <a:gd name="connsiteX92" fmla="*/ 361002 w 606792"/>
                <a:gd name="connsiteY92" fmla="*/ 107087 h 606722"/>
                <a:gd name="connsiteX93" fmla="*/ 316322 w 606792"/>
                <a:gd name="connsiteY93" fmla="*/ 142190 h 606722"/>
                <a:gd name="connsiteX94" fmla="*/ 314186 w 606792"/>
                <a:gd name="connsiteY94" fmla="*/ 138191 h 606722"/>
                <a:gd name="connsiteX95" fmla="*/ 303149 w 606792"/>
                <a:gd name="connsiteY95" fmla="*/ 126904 h 606722"/>
                <a:gd name="connsiteX96" fmla="*/ 94638 w 606792"/>
                <a:gd name="connsiteY96" fmla="*/ 87742 h 606722"/>
                <a:gd name="connsiteX97" fmla="*/ 112975 w 606792"/>
                <a:gd name="connsiteY97" fmla="*/ 87742 h 606722"/>
                <a:gd name="connsiteX98" fmla="*/ 135673 w 606792"/>
                <a:gd name="connsiteY98" fmla="*/ 146566 h 606722"/>
                <a:gd name="connsiteX99" fmla="*/ 130955 w 606792"/>
                <a:gd name="connsiteY99" fmla="*/ 122663 h 606722"/>
                <a:gd name="connsiteX100" fmla="*/ 131757 w 606792"/>
                <a:gd name="connsiteY100" fmla="*/ 117509 h 606722"/>
                <a:gd name="connsiteX101" fmla="*/ 139234 w 606792"/>
                <a:gd name="connsiteY101" fmla="*/ 104003 h 606722"/>
                <a:gd name="connsiteX102" fmla="*/ 132558 w 606792"/>
                <a:gd name="connsiteY102" fmla="*/ 92007 h 606722"/>
                <a:gd name="connsiteX103" fmla="*/ 134961 w 606792"/>
                <a:gd name="connsiteY103" fmla="*/ 88008 h 606722"/>
                <a:gd name="connsiteX104" fmla="*/ 153031 w 606792"/>
                <a:gd name="connsiteY104" fmla="*/ 88008 h 606722"/>
                <a:gd name="connsiteX105" fmla="*/ 155434 w 606792"/>
                <a:gd name="connsiteY105" fmla="*/ 92007 h 606722"/>
                <a:gd name="connsiteX106" fmla="*/ 148847 w 606792"/>
                <a:gd name="connsiteY106" fmla="*/ 104003 h 606722"/>
                <a:gd name="connsiteX107" fmla="*/ 156235 w 606792"/>
                <a:gd name="connsiteY107" fmla="*/ 117509 h 606722"/>
                <a:gd name="connsiteX108" fmla="*/ 157036 w 606792"/>
                <a:gd name="connsiteY108" fmla="*/ 122752 h 606722"/>
                <a:gd name="connsiteX109" fmla="*/ 151517 w 606792"/>
                <a:gd name="connsiteY109" fmla="*/ 146566 h 606722"/>
                <a:gd name="connsiteX110" fmla="*/ 175017 w 606792"/>
                <a:gd name="connsiteY110" fmla="*/ 87742 h 606722"/>
                <a:gd name="connsiteX111" fmla="*/ 192997 w 606792"/>
                <a:gd name="connsiteY111" fmla="*/ 87742 h 606722"/>
                <a:gd name="connsiteX112" fmla="*/ 236257 w 606792"/>
                <a:gd name="connsiteY112" fmla="*/ 130749 h 606722"/>
                <a:gd name="connsiteX113" fmla="*/ 236435 w 606792"/>
                <a:gd name="connsiteY113" fmla="*/ 164871 h 606722"/>
                <a:gd name="connsiteX114" fmla="*/ 273465 w 606792"/>
                <a:gd name="connsiteY114" fmla="*/ 141945 h 606722"/>
                <a:gd name="connsiteX115" fmla="*/ 298655 w 606792"/>
                <a:gd name="connsiteY115" fmla="*/ 147810 h 606722"/>
                <a:gd name="connsiteX116" fmla="*/ 292780 w 606792"/>
                <a:gd name="connsiteY116" fmla="*/ 172957 h 606722"/>
                <a:gd name="connsiteX117" fmla="*/ 227979 w 606792"/>
                <a:gd name="connsiteY117" fmla="*/ 213121 h 606722"/>
                <a:gd name="connsiteX118" fmla="*/ 209465 w 606792"/>
                <a:gd name="connsiteY118" fmla="*/ 213565 h 606722"/>
                <a:gd name="connsiteX119" fmla="*/ 200029 w 606792"/>
                <a:gd name="connsiteY119" fmla="*/ 197659 h 606722"/>
                <a:gd name="connsiteX120" fmla="*/ 199673 w 606792"/>
                <a:gd name="connsiteY120" fmla="*/ 130927 h 606722"/>
                <a:gd name="connsiteX121" fmla="*/ 195846 w 606792"/>
                <a:gd name="connsiteY121" fmla="*/ 127106 h 606722"/>
                <a:gd name="connsiteX122" fmla="*/ 192018 w 606792"/>
                <a:gd name="connsiteY122" fmla="*/ 130927 h 606722"/>
                <a:gd name="connsiteX123" fmla="*/ 192463 w 606792"/>
                <a:gd name="connsiteY123" fmla="*/ 402744 h 606722"/>
                <a:gd name="connsiteX124" fmla="*/ 167006 w 606792"/>
                <a:gd name="connsiteY124" fmla="*/ 415984 h 606722"/>
                <a:gd name="connsiteX125" fmla="*/ 150271 w 606792"/>
                <a:gd name="connsiteY125" fmla="*/ 413763 h 606722"/>
                <a:gd name="connsiteX126" fmla="*/ 159172 w 606792"/>
                <a:gd name="connsiteY126" fmla="*/ 382040 h 606722"/>
                <a:gd name="connsiteX127" fmla="*/ 148580 w 606792"/>
                <a:gd name="connsiteY127" fmla="*/ 347741 h 606722"/>
                <a:gd name="connsiteX128" fmla="*/ 148580 w 606792"/>
                <a:gd name="connsiteY128" fmla="*/ 262704 h 606722"/>
                <a:gd name="connsiteX129" fmla="*/ 139056 w 606792"/>
                <a:gd name="connsiteY129" fmla="*/ 262704 h 606722"/>
                <a:gd name="connsiteX130" fmla="*/ 139056 w 606792"/>
                <a:gd name="connsiteY130" fmla="*/ 336811 h 606722"/>
                <a:gd name="connsiteX131" fmla="*/ 95172 w 606792"/>
                <a:gd name="connsiteY131" fmla="*/ 320906 h 606722"/>
                <a:gd name="connsiteX132" fmla="*/ 95172 w 606792"/>
                <a:gd name="connsiteY132" fmla="*/ 130927 h 606722"/>
                <a:gd name="connsiteX133" fmla="*/ 91612 w 606792"/>
                <a:gd name="connsiteY133" fmla="*/ 127284 h 606722"/>
                <a:gd name="connsiteX134" fmla="*/ 87962 w 606792"/>
                <a:gd name="connsiteY134" fmla="*/ 130838 h 606722"/>
                <a:gd name="connsiteX135" fmla="*/ 87962 w 606792"/>
                <a:gd name="connsiteY135" fmla="*/ 130927 h 606722"/>
                <a:gd name="connsiteX136" fmla="*/ 87250 w 606792"/>
                <a:gd name="connsiteY136" fmla="*/ 265014 h 606722"/>
                <a:gd name="connsiteX137" fmla="*/ 69003 w 606792"/>
                <a:gd name="connsiteY137" fmla="*/ 283230 h 606722"/>
                <a:gd name="connsiteX138" fmla="*/ 68914 w 606792"/>
                <a:gd name="connsiteY138" fmla="*/ 283230 h 606722"/>
                <a:gd name="connsiteX139" fmla="*/ 50666 w 606792"/>
                <a:gd name="connsiteY139" fmla="*/ 264836 h 606722"/>
                <a:gd name="connsiteX140" fmla="*/ 51378 w 606792"/>
                <a:gd name="connsiteY140" fmla="*/ 130749 h 606722"/>
                <a:gd name="connsiteX141" fmla="*/ 94638 w 606792"/>
                <a:gd name="connsiteY141" fmla="*/ 87742 h 606722"/>
                <a:gd name="connsiteX142" fmla="*/ 262410 w 606792"/>
                <a:gd name="connsiteY142" fmla="*/ 19899 h 606722"/>
                <a:gd name="connsiteX143" fmla="*/ 554173 w 606792"/>
                <a:gd name="connsiteY143" fmla="*/ 19899 h 606722"/>
                <a:gd name="connsiteX144" fmla="*/ 567346 w 606792"/>
                <a:gd name="connsiteY144" fmla="*/ 33052 h 606722"/>
                <a:gd name="connsiteX145" fmla="*/ 567346 w 606792"/>
                <a:gd name="connsiteY145" fmla="*/ 248927 h 606722"/>
                <a:gd name="connsiteX146" fmla="*/ 554173 w 606792"/>
                <a:gd name="connsiteY146" fmla="*/ 262080 h 606722"/>
                <a:gd name="connsiteX147" fmla="*/ 262410 w 606792"/>
                <a:gd name="connsiteY147" fmla="*/ 262080 h 606722"/>
                <a:gd name="connsiteX148" fmla="*/ 249237 w 606792"/>
                <a:gd name="connsiteY148" fmla="*/ 248927 h 606722"/>
                <a:gd name="connsiteX149" fmla="*/ 249237 w 606792"/>
                <a:gd name="connsiteY149" fmla="*/ 221376 h 606722"/>
                <a:gd name="connsiteX150" fmla="*/ 275583 w 606792"/>
                <a:gd name="connsiteY150" fmla="*/ 205112 h 606722"/>
                <a:gd name="connsiteX151" fmla="*/ 275583 w 606792"/>
                <a:gd name="connsiteY151" fmla="*/ 235773 h 606722"/>
                <a:gd name="connsiteX152" fmla="*/ 541000 w 606792"/>
                <a:gd name="connsiteY152" fmla="*/ 235773 h 606722"/>
                <a:gd name="connsiteX153" fmla="*/ 541000 w 606792"/>
                <a:gd name="connsiteY153" fmla="*/ 46117 h 606722"/>
                <a:gd name="connsiteX154" fmla="*/ 275583 w 606792"/>
                <a:gd name="connsiteY154" fmla="*/ 46117 h 606722"/>
                <a:gd name="connsiteX155" fmla="*/ 275583 w 606792"/>
                <a:gd name="connsiteY155" fmla="*/ 121659 h 606722"/>
                <a:gd name="connsiteX156" fmla="*/ 263834 w 606792"/>
                <a:gd name="connsiteY156" fmla="*/ 126370 h 606722"/>
                <a:gd name="connsiteX157" fmla="*/ 249237 w 606792"/>
                <a:gd name="connsiteY157" fmla="*/ 135435 h 606722"/>
                <a:gd name="connsiteX158" fmla="*/ 249237 w 606792"/>
                <a:gd name="connsiteY158" fmla="*/ 33052 h 606722"/>
                <a:gd name="connsiteX159" fmla="*/ 262410 w 606792"/>
                <a:gd name="connsiteY159" fmla="*/ 19899 h 606722"/>
                <a:gd name="connsiteX160" fmla="*/ 143813 w 606792"/>
                <a:gd name="connsiteY160" fmla="*/ 0 h 606722"/>
                <a:gd name="connsiteX161" fmla="*/ 181707 w 606792"/>
                <a:gd name="connsiteY161" fmla="*/ 37859 h 606722"/>
                <a:gd name="connsiteX162" fmla="*/ 143813 w 606792"/>
                <a:gd name="connsiteY162" fmla="*/ 75718 h 606722"/>
                <a:gd name="connsiteX163" fmla="*/ 105919 w 606792"/>
                <a:gd name="connsiteY163" fmla="*/ 37859 h 606722"/>
                <a:gd name="connsiteX164" fmla="*/ 143813 w 606792"/>
                <a:gd name="connsiteY164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</a:cxnLst>
              <a:rect l="l" t="t" r="r" b="b"/>
              <a:pathLst>
                <a:path w="606792" h="606722">
                  <a:moveTo>
                    <a:pt x="158987" y="514846"/>
                  </a:moveTo>
                  <a:lnTo>
                    <a:pt x="260457" y="514846"/>
                  </a:lnTo>
                  <a:cubicBezTo>
                    <a:pt x="285735" y="514846"/>
                    <a:pt x="306207" y="535371"/>
                    <a:pt x="306296" y="560429"/>
                  </a:cubicBezTo>
                  <a:lnTo>
                    <a:pt x="306653" y="561406"/>
                  </a:lnTo>
                  <a:cubicBezTo>
                    <a:pt x="306742" y="536349"/>
                    <a:pt x="328638" y="515912"/>
                    <a:pt x="353738" y="515912"/>
                  </a:cubicBezTo>
                  <a:lnTo>
                    <a:pt x="455208" y="515912"/>
                  </a:lnTo>
                  <a:cubicBezTo>
                    <a:pt x="480398" y="515912"/>
                    <a:pt x="500870" y="536349"/>
                    <a:pt x="501048" y="561406"/>
                  </a:cubicBezTo>
                  <a:lnTo>
                    <a:pt x="501226" y="606722"/>
                  </a:lnTo>
                  <a:lnTo>
                    <a:pt x="462507" y="606722"/>
                  </a:lnTo>
                  <a:lnTo>
                    <a:pt x="462329" y="561673"/>
                  </a:lnTo>
                  <a:cubicBezTo>
                    <a:pt x="462329" y="559540"/>
                    <a:pt x="460638" y="557941"/>
                    <a:pt x="458591" y="557941"/>
                  </a:cubicBezTo>
                  <a:cubicBezTo>
                    <a:pt x="456544" y="557941"/>
                    <a:pt x="454852" y="559629"/>
                    <a:pt x="454852" y="561673"/>
                  </a:cubicBezTo>
                  <a:lnTo>
                    <a:pt x="454852" y="606722"/>
                  </a:lnTo>
                  <a:lnTo>
                    <a:pt x="352314" y="606722"/>
                  </a:lnTo>
                  <a:lnTo>
                    <a:pt x="352314" y="561673"/>
                  </a:lnTo>
                  <a:cubicBezTo>
                    <a:pt x="352314" y="559718"/>
                    <a:pt x="350712" y="558207"/>
                    <a:pt x="348843" y="558207"/>
                  </a:cubicBezTo>
                  <a:cubicBezTo>
                    <a:pt x="346885" y="558207"/>
                    <a:pt x="345371" y="559718"/>
                    <a:pt x="345371" y="561673"/>
                  </a:cubicBezTo>
                  <a:lnTo>
                    <a:pt x="345104" y="606722"/>
                  </a:lnTo>
                  <a:lnTo>
                    <a:pt x="267845" y="606722"/>
                  </a:lnTo>
                  <a:lnTo>
                    <a:pt x="267578" y="560606"/>
                  </a:lnTo>
                  <a:cubicBezTo>
                    <a:pt x="267578" y="558563"/>
                    <a:pt x="265886" y="556874"/>
                    <a:pt x="263839" y="556874"/>
                  </a:cubicBezTo>
                  <a:cubicBezTo>
                    <a:pt x="261792" y="556874"/>
                    <a:pt x="260101" y="558563"/>
                    <a:pt x="260101" y="560606"/>
                  </a:cubicBezTo>
                  <a:lnTo>
                    <a:pt x="260101" y="606722"/>
                  </a:lnTo>
                  <a:lnTo>
                    <a:pt x="157563" y="606722"/>
                  </a:lnTo>
                  <a:lnTo>
                    <a:pt x="157563" y="560606"/>
                  </a:lnTo>
                  <a:cubicBezTo>
                    <a:pt x="157563" y="558651"/>
                    <a:pt x="156049" y="557141"/>
                    <a:pt x="154091" y="557141"/>
                  </a:cubicBezTo>
                  <a:cubicBezTo>
                    <a:pt x="152133" y="557141"/>
                    <a:pt x="150620" y="558651"/>
                    <a:pt x="150620" y="560606"/>
                  </a:cubicBezTo>
                  <a:lnTo>
                    <a:pt x="150353" y="606722"/>
                  </a:lnTo>
                  <a:lnTo>
                    <a:pt x="111634" y="606722"/>
                  </a:lnTo>
                  <a:lnTo>
                    <a:pt x="111901" y="560429"/>
                  </a:lnTo>
                  <a:cubicBezTo>
                    <a:pt x="111990" y="535283"/>
                    <a:pt x="133886" y="514846"/>
                    <a:pt x="158987" y="514846"/>
                  </a:cubicBezTo>
                  <a:close/>
                  <a:moveTo>
                    <a:pt x="460106" y="435389"/>
                  </a:moveTo>
                  <a:lnTo>
                    <a:pt x="560775" y="435389"/>
                  </a:lnTo>
                  <a:cubicBezTo>
                    <a:pt x="585875" y="435389"/>
                    <a:pt x="606436" y="455747"/>
                    <a:pt x="606525" y="480907"/>
                  </a:cubicBezTo>
                  <a:lnTo>
                    <a:pt x="606792" y="525713"/>
                  </a:lnTo>
                  <a:lnTo>
                    <a:pt x="568073" y="525713"/>
                  </a:lnTo>
                  <a:lnTo>
                    <a:pt x="567895" y="481084"/>
                  </a:lnTo>
                  <a:cubicBezTo>
                    <a:pt x="567717" y="478862"/>
                    <a:pt x="565848" y="477262"/>
                    <a:pt x="563712" y="477351"/>
                  </a:cubicBezTo>
                  <a:cubicBezTo>
                    <a:pt x="561487" y="477351"/>
                    <a:pt x="559707" y="479217"/>
                    <a:pt x="559707" y="481351"/>
                  </a:cubicBezTo>
                  <a:lnTo>
                    <a:pt x="559707" y="525713"/>
                  </a:lnTo>
                  <a:lnTo>
                    <a:pt x="511553" y="525713"/>
                  </a:lnTo>
                  <a:cubicBezTo>
                    <a:pt x="500071" y="507933"/>
                    <a:pt x="480489" y="495931"/>
                    <a:pt x="457970" y="495042"/>
                  </a:cubicBezTo>
                  <a:cubicBezTo>
                    <a:pt x="464023" y="485085"/>
                    <a:pt x="466871" y="473972"/>
                    <a:pt x="466871" y="463304"/>
                  </a:cubicBezTo>
                  <a:cubicBezTo>
                    <a:pt x="466871" y="453258"/>
                    <a:pt x="464468" y="443746"/>
                    <a:pt x="460106" y="435389"/>
                  </a:cubicBezTo>
                  <a:close/>
                  <a:moveTo>
                    <a:pt x="261944" y="434966"/>
                  </a:moveTo>
                  <a:lnTo>
                    <a:pt x="351326" y="434966"/>
                  </a:lnTo>
                  <a:cubicBezTo>
                    <a:pt x="346786" y="443409"/>
                    <a:pt x="344293" y="453097"/>
                    <a:pt x="344293" y="463318"/>
                  </a:cubicBezTo>
                  <a:cubicBezTo>
                    <a:pt x="344293" y="474161"/>
                    <a:pt x="347231" y="485449"/>
                    <a:pt x="353463" y="495403"/>
                  </a:cubicBezTo>
                  <a:cubicBezTo>
                    <a:pt x="335569" y="495492"/>
                    <a:pt x="319277" y="502780"/>
                    <a:pt x="307347" y="514423"/>
                  </a:cubicBezTo>
                  <a:cubicBezTo>
                    <a:pt x="295062" y="501625"/>
                    <a:pt x="277968" y="493981"/>
                    <a:pt x="259540" y="493892"/>
                  </a:cubicBezTo>
                  <a:cubicBezTo>
                    <a:pt x="265149" y="484649"/>
                    <a:pt x="268354" y="473717"/>
                    <a:pt x="268354" y="462252"/>
                  </a:cubicBezTo>
                  <a:cubicBezTo>
                    <a:pt x="268354" y="452475"/>
                    <a:pt x="266039" y="443143"/>
                    <a:pt x="261944" y="434966"/>
                  </a:cubicBezTo>
                  <a:close/>
                  <a:moveTo>
                    <a:pt x="46015" y="434966"/>
                  </a:moveTo>
                  <a:cubicBezTo>
                    <a:pt x="157714" y="434966"/>
                    <a:pt x="150505" y="434966"/>
                    <a:pt x="152196" y="434966"/>
                  </a:cubicBezTo>
                  <a:cubicBezTo>
                    <a:pt x="148102" y="443232"/>
                    <a:pt x="145788" y="452475"/>
                    <a:pt x="145788" y="462252"/>
                  </a:cubicBezTo>
                  <a:cubicBezTo>
                    <a:pt x="145788" y="473896"/>
                    <a:pt x="148992" y="484917"/>
                    <a:pt x="154955" y="494427"/>
                  </a:cubicBezTo>
                  <a:cubicBezTo>
                    <a:pt x="133060" y="495316"/>
                    <a:pt x="112945" y="507048"/>
                    <a:pt x="101286" y="525713"/>
                  </a:cubicBezTo>
                  <a:lnTo>
                    <a:pt x="46994" y="525713"/>
                  </a:lnTo>
                  <a:lnTo>
                    <a:pt x="46994" y="480651"/>
                  </a:lnTo>
                  <a:cubicBezTo>
                    <a:pt x="46994" y="478429"/>
                    <a:pt x="45214" y="476651"/>
                    <a:pt x="42989" y="476651"/>
                  </a:cubicBezTo>
                  <a:cubicBezTo>
                    <a:pt x="40764" y="476651"/>
                    <a:pt x="38894" y="478429"/>
                    <a:pt x="38894" y="480651"/>
                  </a:cubicBezTo>
                  <a:lnTo>
                    <a:pt x="38716" y="525713"/>
                  </a:lnTo>
                  <a:lnTo>
                    <a:pt x="0" y="525713"/>
                  </a:lnTo>
                  <a:lnTo>
                    <a:pt x="178" y="480473"/>
                  </a:lnTo>
                  <a:cubicBezTo>
                    <a:pt x="356" y="455231"/>
                    <a:pt x="21005" y="434966"/>
                    <a:pt x="46015" y="434966"/>
                  </a:cubicBezTo>
                  <a:close/>
                  <a:moveTo>
                    <a:pt x="405539" y="422617"/>
                  </a:moveTo>
                  <a:cubicBezTo>
                    <a:pt x="427948" y="422617"/>
                    <a:pt x="446114" y="440752"/>
                    <a:pt x="446114" y="463122"/>
                  </a:cubicBezTo>
                  <a:cubicBezTo>
                    <a:pt x="446114" y="485492"/>
                    <a:pt x="427948" y="503627"/>
                    <a:pt x="405539" y="503627"/>
                  </a:cubicBezTo>
                  <a:cubicBezTo>
                    <a:pt x="383130" y="503627"/>
                    <a:pt x="364964" y="485492"/>
                    <a:pt x="364964" y="463122"/>
                  </a:cubicBezTo>
                  <a:cubicBezTo>
                    <a:pt x="364964" y="440752"/>
                    <a:pt x="383130" y="422617"/>
                    <a:pt x="405539" y="422617"/>
                  </a:cubicBezTo>
                  <a:close/>
                  <a:moveTo>
                    <a:pt x="208380" y="421558"/>
                  </a:moveTo>
                  <a:cubicBezTo>
                    <a:pt x="230789" y="421558"/>
                    <a:pt x="248955" y="439693"/>
                    <a:pt x="248955" y="462063"/>
                  </a:cubicBezTo>
                  <a:cubicBezTo>
                    <a:pt x="248955" y="484433"/>
                    <a:pt x="230789" y="502568"/>
                    <a:pt x="208380" y="502568"/>
                  </a:cubicBezTo>
                  <a:cubicBezTo>
                    <a:pt x="185971" y="502568"/>
                    <a:pt x="167805" y="484433"/>
                    <a:pt x="167805" y="462063"/>
                  </a:cubicBezTo>
                  <a:cubicBezTo>
                    <a:pt x="167805" y="439693"/>
                    <a:pt x="185971" y="421558"/>
                    <a:pt x="208380" y="421558"/>
                  </a:cubicBezTo>
                  <a:close/>
                  <a:moveTo>
                    <a:pt x="508954" y="342525"/>
                  </a:moveTo>
                  <a:cubicBezTo>
                    <a:pt x="531110" y="342525"/>
                    <a:pt x="549071" y="360454"/>
                    <a:pt x="549071" y="382571"/>
                  </a:cubicBezTo>
                  <a:cubicBezTo>
                    <a:pt x="549071" y="404688"/>
                    <a:pt x="531110" y="422617"/>
                    <a:pt x="508954" y="422617"/>
                  </a:cubicBezTo>
                  <a:cubicBezTo>
                    <a:pt x="486798" y="422617"/>
                    <a:pt x="468837" y="404688"/>
                    <a:pt x="468837" y="382571"/>
                  </a:cubicBezTo>
                  <a:cubicBezTo>
                    <a:pt x="468837" y="360454"/>
                    <a:pt x="486798" y="342525"/>
                    <a:pt x="508954" y="342525"/>
                  </a:cubicBezTo>
                  <a:close/>
                  <a:moveTo>
                    <a:pt x="313839" y="342101"/>
                  </a:moveTo>
                  <a:cubicBezTo>
                    <a:pt x="335988" y="342101"/>
                    <a:pt x="353956" y="360041"/>
                    <a:pt x="353956" y="382067"/>
                  </a:cubicBezTo>
                  <a:cubicBezTo>
                    <a:pt x="353956" y="404448"/>
                    <a:pt x="335810" y="422122"/>
                    <a:pt x="313839" y="422122"/>
                  </a:cubicBezTo>
                  <a:cubicBezTo>
                    <a:pt x="291691" y="422122"/>
                    <a:pt x="273723" y="404182"/>
                    <a:pt x="273723" y="382067"/>
                  </a:cubicBezTo>
                  <a:cubicBezTo>
                    <a:pt x="273723" y="359953"/>
                    <a:pt x="291691" y="342101"/>
                    <a:pt x="313839" y="342101"/>
                  </a:cubicBezTo>
                  <a:close/>
                  <a:moveTo>
                    <a:pt x="97839" y="342101"/>
                  </a:moveTo>
                  <a:cubicBezTo>
                    <a:pt x="119988" y="342101"/>
                    <a:pt x="137956" y="360041"/>
                    <a:pt x="137956" y="382067"/>
                  </a:cubicBezTo>
                  <a:cubicBezTo>
                    <a:pt x="137956" y="404359"/>
                    <a:pt x="119810" y="422122"/>
                    <a:pt x="97839" y="422122"/>
                  </a:cubicBezTo>
                  <a:cubicBezTo>
                    <a:pt x="75602" y="422122"/>
                    <a:pt x="57723" y="404093"/>
                    <a:pt x="57723" y="382067"/>
                  </a:cubicBezTo>
                  <a:cubicBezTo>
                    <a:pt x="57723" y="360041"/>
                    <a:pt x="75691" y="342101"/>
                    <a:pt x="97839" y="342101"/>
                  </a:cubicBezTo>
                  <a:close/>
                  <a:moveTo>
                    <a:pt x="348452" y="91179"/>
                  </a:moveTo>
                  <a:cubicBezTo>
                    <a:pt x="352902" y="87713"/>
                    <a:pt x="359222" y="88424"/>
                    <a:pt x="362693" y="92867"/>
                  </a:cubicBezTo>
                  <a:cubicBezTo>
                    <a:pt x="366164" y="97222"/>
                    <a:pt x="365363" y="103621"/>
                    <a:pt x="361002" y="107087"/>
                  </a:cubicBezTo>
                  <a:lnTo>
                    <a:pt x="316322" y="142190"/>
                  </a:lnTo>
                  <a:cubicBezTo>
                    <a:pt x="315699" y="140857"/>
                    <a:pt x="314987" y="139524"/>
                    <a:pt x="314186" y="138191"/>
                  </a:cubicBezTo>
                  <a:cubicBezTo>
                    <a:pt x="311248" y="133481"/>
                    <a:pt x="307421" y="129659"/>
                    <a:pt x="303149" y="126904"/>
                  </a:cubicBezTo>
                  <a:close/>
                  <a:moveTo>
                    <a:pt x="94638" y="87742"/>
                  </a:moveTo>
                  <a:lnTo>
                    <a:pt x="112975" y="87742"/>
                  </a:lnTo>
                  <a:cubicBezTo>
                    <a:pt x="115378" y="94051"/>
                    <a:pt x="133092" y="139901"/>
                    <a:pt x="135673" y="146566"/>
                  </a:cubicBezTo>
                  <a:lnTo>
                    <a:pt x="130955" y="122663"/>
                  </a:lnTo>
                  <a:cubicBezTo>
                    <a:pt x="130599" y="120886"/>
                    <a:pt x="130866" y="119109"/>
                    <a:pt x="131757" y="117509"/>
                  </a:cubicBezTo>
                  <a:lnTo>
                    <a:pt x="139234" y="104003"/>
                  </a:lnTo>
                  <a:lnTo>
                    <a:pt x="132558" y="92007"/>
                  </a:lnTo>
                  <a:cubicBezTo>
                    <a:pt x="131579" y="90230"/>
                    <a:pt x="132914" y="88008"/>
                    <a:pt x="134961" y="88008"/>
                  </a:cubicBezTo>
                  <a:lnTo>
                    <a:pt x="153031" y="88008"/>
                  </a:lnTo>
                  <a:cubicBezTo>
                    <a:pt x="155078" y="88008"/>
                    <a:pt x="156413" y="90230"/>
                    <a:pt x="155434" y="92007"/>
                  </a:cubicBezTo>
                  <a:lnTo>
                    <a:pt x="148847" y="104003"/>
                  </a:lnTo>
                  <a:lnTo>
                    <a:pt x="156235" y="117509"/>
                  </a:lnTo>
                  <a:cubicBezTo>
                    <a:pt x="157125" y="119109"/>
                    <a:pt x="157392" y="120975"/>
                    <a:pt x="157036" y="122752"/>
                  </a:cubicBezTo>
                  <a:lnTo>
                    <a:pt x="151517" y="146566"/>
                  </a:lnTo>
                  <a:cubicBezTo>
                    <a:pt x="164602" y="112800"/>
                    <a:pt x="159617" y="127550"/>
                    <a:pt x="175017" y="87742"/>
                  </a:cubicBezTo>
                  <a:lnTo>
                    <a:pt x="192997" y="87742"/>
                  </a:lnTo>
                  <a:cubicBezTo>
                    <a:pt x="216764" y="87742"/>
                    <a:pt x="236168" y="107024"/>
                    <a:pt x="236257" y="130749"/>
                  </a:cubicBezTo>
                  <a:cubicBezTo>
                    <a:pt x="236346" y="150476"/>
                    <a:pt x="236257" y="134214"/>
                    <a:pt x="236435" y="164871"/>
                  </a:cubicBezTo>
                  <a:lnTo>
                    <a:pt x="273465" y="141945"/>
                  </a:lnTo>
                  <a:cubicBezTo>
                    <a:pt x="282099" y="136614"/>
                    <a:pt x="293314" y="139279"/>
                    <a:pt x="298655" y="147810"/>
                  </a:cubicBezTo>
                  <a:cubicBezTo>
                    <a:pt x="303996" y="156340"/>
                    <a:pt x="301326" y="167625"/>
                    <a:pt x="292780" y="172957"/>
                  </a:cubicBezTo>
                  <a:lnTo>
                    <a:pt x="227979" y="213121"/>
                  </a:lnTo>
                  <a:cubicBezTo>
                    <a:pt x="222371" y="216586"/>
                    <a:pt x="215250" y="216764"/>
                    <a:pt x="209465" y="213565"/>
                  </a:cubicBezTo>
                  <a:cubicBezTo>
                    <a:pt x="203679" y="210366"/>
                    <a:pt x="200029" y="204324"/>
                    <a:pt x="200029" y="197659"/>
                  </a:cubicBezTo>
                  <a:cubicBezTo>
                    <a:pt x="199940" y="183797"/>
                    <a:pt x="199762" y="143722"/>
                    <a:pt x="199673" y="130927"/>
                  </a:cubicBezTo>
                  <a:cubicBezTo>
                    <a:pt x="199673" y="128794"/>
                    <a:pt x="197982" y="127106"/>
                    <a:pt x="195846" y="127106"/>
                  </a:cubicBezTo>
                  <a:cubicBezTo>
                    <a:pt x="193798" y="127106"/>
                    <a:pt x="192018" y="128883"/>
                    <a:pt x="192018" y="130927"/>
                  </a:cubicBezTo>
                  <a:cubicBezTo>
                    <a:pt x="192018" y="276477"/>
                    <a:pt x="192463" y="71836"/>
                    <a:pt x="192463" y="402744"/>
                  </a:cubicBezTo>
                  <a:cubicBezTo>
                    <a:pt x="182850" y="405143"/>
                    <a:pt x="174216" y="409675"/>
                    <a:pt x="167006" y="415984"/>
                  </a:cubicBezTo>
                  <a:cubicBezTo>
                    <a:pt x="161665" y="414562"/>
                    <a:pt x="156057" y="413763"/>
                    <a:pt x="150271" y="413763"/>
                  </a:cubicBezTo>
                  <a:cubicBezTo>
                    <a:pt x="155879" y="404521"/>
                    <a:pt x="159172" y="393681"/>
                    <a:pt x="159172" y="382040"/>
                  </a:cubicBezTo>
                  <a:cubicBezTo>
                    <a:pt x="159172" y="369333"/>
                    <a:pt x="155256" y="357515"/>
                    <a:pt x="148580" y="347741"/>
                  </a:cubicBezTo>
                  <a:lnTo>
                    <a:pt x="148580" y="262704"/>
                  </a:lnTo>
                  <a:lnTo>
                    <a:pt x="139056" y="262704"/>
                  </a:lnTo>
                  <a:lnTo>
                    <a:pt x="139056" y="336811"/>
                  </a:lnTo>
                  <a:cubicBezTo>
                    <a:pt x="127484" y="326237"/>
                    <a:pt x="111907" y="320195"/>
                    <a:pt x="95172" y="320906"/>
                  </a:cubicBezTo>
                  <a:lnTo>
                    <a:pt x="95172" y="130927"/>
                  </a:lnTo>
                  <a:cubicBezTo>
                    <a:pt x="95172" y="128972"/>
                    <a:pt x="93570" y="127284"/>
                    <a:pt x="91612" y="127284"/>
                  </a:cubicBezTo>
                  <a:cubicBezTo>
                    <a:pt x="89565" y="127284"/>
                    <a:pt x="87962" y="128883"/>
                    <a:pt x="87962" y="130838"/>
                  </a:cubicBezTo>
                  <a:lnTo>
                    <a:pt x="87962" y="130927"/>
                  </a:lnTo>
                  <a:lnTo>
                    <a:pt x="87250" y="265014"/>
                  </a:lnTo>
                  <a:cubicBezTo>
                    <a:pt x="87161" y="275144"/>
                    <a:pt x="79061" y="283230"/>
                    <a:pt x="69003" y="283230"/>
                  </a:cubicBezTo>
                  <a:lnTo>
                    <a:pt x="68914" y="283230"/>
                  </a:lnTo>
                  <a:cubicBezTo>
                    <a:pt x="58766" y="283141"/>
                    <a:pt x="50666" y="274966"/>
                    <a:pt x="50666" y="264836"/>
                  </a:cubicBezTo>
                  <a:lnTo>
                    <a:pt x="51378" y="130749"/>
                  </a:lnTo>
                  <a:cubicBezTo>
                    <a:pt x="51467" y="107024"/>
                    <a:pt x="70872" y="87742"/>
                    <a:pt x="94638" y="87742"/>
                  </a:cubicBezTo>
                  <a:close/>
                  <a:moveTo>
                    <a:pt x="262410" y="19899"/>
                  </a:moveTo>
                  <a:lnTo>
                    <a:pt x="554173" y="19899"/>
                  </a:lnTo>
                  <a:cubicBezTo>
                    <a:pt x="561383" y="19899"/>
                    <a:pt x="567346" y="25765"/>
                    <a:pt x="567346" y="33052"/>
                  </a:cubicBezTo>
                  <a:lnTo>
                    <a:pt x="567346" y="248927"/>
                  </a:lnTo>
                  <a:cubicBezTo>
                    <a:pt x="567346" y="256214"/>
                    <a:pt x="561383" y="262080"/>
                    <a:pt x="554173" y="262080"/>
                  </a:cubicBezTo>
                  <a:lnTo>
                    <a:pt x="262410" y="262080"/>
                  </a:lnTo>
                  <a:cubicBezTo>
                    <a:pt x="255111" y="262080"/>
                    <a:pt x="249237" y="256214"/>
                    <a:pt x="249237" y="248927"/>
                  </a:cubicBezTo>
                  <a:lnTo>
                    <a:pt x="249237" y="221376"/>
                  </a:lnTo>
                  <a:lnTo>
                    <a:pt x="275583" y="205112"/>
                  </a:lnTo>
                  <a:lnTo>
                    <a:pt x="275583" y="235773"/>
                  </a:lnTo>
                  <a:lnTo>
                    <a:pt x="541000" y="235773"/>
                  </a:lnTo>
                  <a:lnTo>
                    <a:pt x="541000" y="46117"/>
                  </a:lnTo>
                  <a:lnTo>
                    <a:pt x="275583" y="46117"/>
                  </a:lnTo>
                  <a:lnTo>
                    <a:pt x="275583" y="121659"/>
                  </a:lnTo>
                  <a:cubicBezTo>
                    <a:pt x="271489" y="122548"/>
                    <a:pt x="267572" y="124059"/>
                    <a:pt x="263834" y="126370"/>
                  </a:cubicBezTo>
                  <a:lnTo>
                    <a:pt x="249237" y="135435"/>
                  </a:lnTo>
                  <a:lnTo>
                    <a:pt x="249237" y="33052"/>
                  </a:lnTo>
                  <a:cubicBezTo>
                    <a:pt x="249237" y="25765"/>
                    <a:pt x="255111" y="19899"/>
                    <a:pt x="262410" y="19899"/>
                  </a:cubicBezTo>
                  <a:close/>
                  <a:moveTo>
                    <a:pt x="143813" y="0"/>
                  </a:moveTo>
                  <a:cubicBezTo>
                    <a:pt x="164741" y="0"/>
                    <a:pt x="181707" y="16950"/>
                    <a:pt x="181707" y="37859"/>
                  </a:cubicBezTo>
                  <a:cubicBezTo>
                    <a:pt x="181707" y="58768"/>
                    <a:pt x="164741" y="75718"/>
                    <a:pt x="143813" y="75718"/>
                  </a:cubicBezTo>
                  <a:cubicBezTo>
                    <a:pt x="122885" y="75718"/>
                    <a:pt x="105919" y="58768"/>
                    <a:pt x="105919" y="37859"/>
                  </a:cubicBezTo>
                  <a:cubicBezTo>
                    <a:pt x="105919" y="16950"/>
                    <a:pt x="122885" y="0"/>
                    <a:pt x="1438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0148149" y="3946030"/>
            <a:ext cx="566775" cy="566775"/>
            <a:chOff x="10148149" y="3946030"/>
            <a:chExt cx="566775" cy="566775"/>
          </a:xfrm>
        </p:grpSpPr>
        <p:sp>
          <p:nvSpPr>
            <p:cNvPr id="87" name="椭圆 86"/>
            <p:cNvSpPr/>
            <p:nvPr/>
          </p:nvSpPr>
          <p:spPr>
            <a:xfrm>
              <a:off x="10148149" y="3946030"/>
              <a:ext cx="566775" cy="5667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3" name="pie-chart_262005"/>
            <p:cNvSpPr>
              <a:spLocks noChangeAspect="1"/>
            </p:cNvSpPr>
            <p:nvPr/>
          </p:nvSpPr>
          <p:spPr bwMode="auto">
            <a:xfrm>
              <a:off x="10230175" y="4008299"/>
              <a:ext cx="402722" cy="402114"/>
            </a:xfrm>
            <a:custGeom>
              <a:avLst/>
              <a:gdLst>
                <a:gd name="connsiteX0" fmla="*/ 257564 w 607639"/>
                <a:gd name="connsiteY0" fmla="*/ 92370 h 606722"/>
                <a:gd name="connsiteX1" fmla="*/ 277411 w 607639"/>
                <a:gd name="connsiteY1" fmla="*/ 112098 h 606722"/>
                <a:gd name="connsiteX2" fmla="*/ 277411 w 607639"/>
                <a:gd name="connsiteY2" fmla="*/ 329729 h 606722"/>
                <a:gd name="connsiteX3" fmla="*/ 495281 w 607639"/>
                <a:gd name="connsiteY3" fmla="*/ 329729 h 606722"/>
                <a:gd name="connsiteX4" fmla="*/ 515128 w 607639"/>
                <a:gd name="connsiteY4" fmla="*/ 349546 h 606722"/>
                <a:gd name="connsiteX5" fmla="*/ 257564 w 607639"/>
                <a:gd name="connsiteY5" fmla="*/ 606722 h 606722"/>
                <a:gd name="connsiteX6" fmla="*/ 0 w 607639"/>
                <a:gd name="connsiteY6" fmla="*/ 349546 h 606722"/>
                <a:gd name="connsiteX7" fmla="*/ 257564 w 607639"/>
                <a:gd name="connsiteY7" fmla="*/ 92370 h 606722"/>
                <a:gd name="connsiteX8" fmla="*/ 350027 w 607639"/>
                <a:gd name="connsiteY8" fmla="*/ 0 h 606722"/>
                <a:gd name="connsiteX9" fmla="*/ 607639 w 607639"/>
                <a:gd name="connsiteY9" fmla="*/ 257220 h 606722"/>
                <a:gd name="connsiteX10" fmla="*/ 587788 w 607639"/>
                <a:gd name="connsiteY10" fmla="*/ 277040 h 606722"/>
                <a:gd name="connsiteX11" fmla="*/ 350027 w 607639"/>
                <a:gd name="connsiteY11" fmla="*/ 277040 h 606722"/>
                <a:gd name="connsiteX12" fmla="*/ 330176 w 607639"/>
                <a:gd name="connsiteY12" fmla="*/ 257220 h 606722"/>
                <a:gd name="connsiteX13" fmla="*/ 330176 w 607639"/>
                <a:gd name="connsiteY13" fmla="*/ 19820 h 606722"/>
                <a:gd name="connsiteX14" fmla="*/ 350027 w 607639"/>
                <a:gd name="connsiteY14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7639" h="606722">
                  <a:moveTo>
                    <a:pt x="257564" y="92370"/>
                  </a:moveTo>
                  <a:cubicBezTo>
                    <a:pt x="268511" y="92370"/>
                    <a:pt x="277411" y="101168"/>
                    <a:pt x="277411" y="112098"/>
                  </a:cubicBezTo>
                  <a:lnTo>
                    <a:pt x="277411" y="329729"/>
                  </a:lnTo>
                  <a:lnTo>
                    <a:pt x="495281" y="329729"/>
                  </a:lnTo>
                  <a:cubicBezTo>
                    <a:pt x="506228" y="329729"/>
                    <a:pt x="515128" y="338616"/>
                    <a:pt x="515128" y="349546"/>
                  </a:cubicBezTo>
                  <a:cubicBezTo>
                    <a:pt x="515128" y="491286"/>
                    <a:pt x="399607" y="606722"/>
                    <a:pt x="257564" y="606722"/>
                  </a:cubicBezTo>
                  <a:cubicBezTo>
                    <a:pt x="115521" y="606722"/>
                    <a:pt x="0" y="491286"/>
                    <a:pt x="0" y="349546"/>
                  </a:cubicBezTo>
                  <a:cubicBezTo>
                    <a:pt x="0" y="207717"/>
                    <a:pt x="115521" y="92370"/>
                    <a:pt x="257564" y="92370"/>
                  </a:cubicBezTo>
                  <a:close/>
                  <a:moveTo>
                    <a:pt x="350027" y="0"/>
                  </a:moveTo>
                  <a:cubicBezTo>
                    <a:pt x="492007" y="0"/>
                    <a:pt x="607639" y="115367"/>
                    <a:pt x="607639" y="257220"/>
                  </a:cubicBezTo>
                  <a:cubicBezTo>
                    <a:pt x="607639" y="268152"/>
                    <a:pt x="598737" y="277040"/>
                    <a:pt x="587788" y="277040"/>
                  </a:cubicBezTo>
                  <a:lnTo>
                    <a:pt x="350027" y="277040"/>
                  </a:lnTo>
                  <a:cubicBezTo>
                    <a:pt x="339078" y="277040"/>
                    <a:pt x="330176" y="268152"/>
                    <a:pt x="330176" y="257220"/>
                  </a:cubicBezTo>
                  <a:lnTo>
                    <a:pt x="330176" y="19820"/>
                  </a:lnTo>
                  <a:cubicBezTo>
                    <a:pt x="330176" y="8888"/>
                    <a:pt x="339078" y="0"/>
                    <a:pt x="3500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000">
        <p14:doors dir="vert"/>
      </p:transition>
    </mc:Choice>
    <mc:Fallback xmlns="">
      <p:transition spd="slow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5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50"/>
                            </p:stCondLst>
                            <p:childTnLst>
                              <p:par>
                                <p:cTn id="7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50"/>
                            </p:stCondLst>
                            <p:childTnLst>
                              <p:par>
                                <p:cTn id="8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050"/>
                            </p:stCondLst>
                            <p:childTnLst>
                              <p:par>
                                <p:cTn id="8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0" grpId="0" animBg="1"/>
      <p:bldP spid="62" grpId="0"/>
      <p:bldP spid="66" grpId="0"/>
      <p:bldP spid="69" grpId="0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微粒体商业融资计划书商务动态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802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F497E"/>
      </a:accent1>
      <a:accent2>
        <a:srgbClr val="8295AF"/>
      </a:accent2>
      <a:accent3>
        <a:srgbClr val="9BC1E4"/>
      </a:accent3>
      <a:accent4>
        <a:srgbClr val="D40F17"/>
      </a:accent4>
      <a:accent5>
        <a:srgbClr val="5B9BD4"/>
      </a:accent5>
      <a:accent6>
        <a:srgbClr val="98AEB4"/>
      </a:accent6>
      <a:hlink>
        <a:srgbClr val="4472C4"/>
      </a:hlink>
      <a:folHlink>
        <a:srgbClr val="BFBFBF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146</Words>
  <Application>Microsoft Office PowerPoint</Application>
  <PresentationFormat>宽屏</PresentationFormat>
  <Paragraphs>30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第一PPT</dc:creator>
  <cp:keywords>www.1ppt.com</cp:keywords>
  <dc:description>www.1ppt.com</dc:description>
  <cp:lastModifiedBy>wq k</cp:lastModifiedBy>
  <cp:revision>35</cp:revision>
  <dcterms:created xsi:type="dcterms:W3CDTF">2015-05-05T08:02:00Z</dcterms:created>
  <dcterms:modified xsi:type="dcterms:W3CDTF">2024-01-16T14:56:55Z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905297AAB19643FDAA33C09DF7A96C02_12</vt:lpwstr>
  </property>
  <property fmtid="{D5CDD505-2E9C-101B-9397-08002B2CF9AE}" pid="3" name="KSOProductBuildVer">
    <vt:lpwstr>2052-12.1.0.15120</vt:lpwstr>
  </property>
</Properties>
</file>