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3" r:id="rId8"/>
    <p:sldId id="261" r:id="rId9"/>
    <p:sldId id="265" r:id="rId10"/>
    <p:sldId id="266" r:id="rId11"/>
    <p:sldId id="267" r:id="rId12"/>
    <p:sldId id="271" r:id="rId13"/>
    <p:sldId id="268" r:id="rId14"/>
    <p:sldId id="269" r:id="rId15"/>
    <p:sldId id="272" r:id="rId16"/>
    <p:sldId id="274" r:id="rId17"/>
    <p:sldId id="276" r:id="rId18"/>
    <p:sldId id="277" r:id="rId19"/>
    <p:sldId id="275" r:id="rId20"/>
    <p:sldId id="278" r:id="rId21"/>
    <p:sldId id="279" r:id="rId22"/>
    <p:sldId id="280" r:id="rId23"/>
    <p:sldId id="284" r:id="rId24"/>
    <p:sldId id="283" r:id="rId25"/>
    <p:sldId id="285" r:id="rId26"/>
    <p:sldId id="281" r:id="rId27"/>
    <p:sldId id="287" r:id="rId28"/>
    <p:sldId id="286" r:id="rId29"/>
    <p:sldId id="288" r:id="rId30"/>
    <p:sldId id="282" r:id="rId31"/>
    <p:sldId id="29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7F565-3792-40D1-A3A3-9BF18E95D8CB}" v="7" dt="2019-05-20T15:17:56.208"/>
    <p1510:client id="{9B67B0D3-3265-414E-BBAB-5CE3CB1DE6DB}" v="66" dt="2019-05-20T16:42:04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arerk Manitpornsut" userId="5502c050-e911-412d-be4d-177c17ac7825" providerId="ADAL" clId="{4767F565-3792-40D1-A3A3-9BF18E95D8CB}"/>
    <pc:docChg chg="addSld delSld modSld sldOrd">
      <pc:chgData name="Suparerk Manitpornsut" userId="5502c050-e911-412d-be4d-177c17ac7825" providerId="ADAL" clId="{4767F565-3792-40D1-A3A3-9BF18E95D8CB}" dt="2019-05-20T15:17:56.202" v="69"/>
      <pc:docMkLst>
        <pc:docMk/>
      </pc:docMkLst>
      <pc:sldChg chg="modSp add">
        <pc:chgData name="Suparerk Manitpornsut" userId="5502c050-e911-412d-be4d-177c17ac7825" providerId="ADAL" clId="{4767F565-3792-40D1-A3A3-9BF18E95D8CB}" dt="2019-05-20T12:14:41.721" v="43" actId="20577"/>
        <pc:sldMkLst>
          <pc:docMk/>
          <pc:sldMk cId="2711714541" sldId="272"/>
        </pc:sldMkLst>
        <pc:spChg chg="mod">
          <ac:chgData name="Suparerk Manitpornsut" userId="5502c050-e911-412d-be4d-177c17ac7825" providerId="ADAL" clId="{4767F565-3792-40D1-A3A3-9BF18E95D8CB}" dt="2019-05-20T12:14:41.721" v="43" actId="20577"/>
          <ac:spMkLst>
            <pc:docMk/>
            <pc:sldMk cId="2711714541" sldId="272"/>
            <ac:spMk id="2" creationId="{66E0E23D-4F19-4A43-986E-46A2E46EB9E2}"/>
          </ac:spMkLst>
        </pc:spChg>
      </pc:sldChg>
      <pc:sldChg chg="add ord">
        <pc:chgData name="Suparerk Manitpornsut" userId="5502c050-e911-412d-be4d-177c17ac7825" providerId="ADAL" clId="{4767F565-3792-40D1-A3A3-9BF18E95D8CB}" dt="2019-05-20T15:15:18.402" v="45"/>
        <pc:sldMkLst>
          <pc:docMk/>
          <pc:sldMk cId="1774041502" sldId="273"/>
        </pc:sldMkLst>
      </pc:sldChg>
      <pc:sldChg chg="modSp add">
        <pc:chgData name="Suparerk Manitpornsut" userId="5502c050-e911-412d-be4d-177c17ac7825" providerId="ADAL" clId="{4767F565-3792-40D1-A3A3-9BF18E95D8CB}" dt="2019-05-20T15:17:40.359" v="68" actId="20577"/>
        <pc:sldMkLst>
          <pc:docMk/>
          <pc:sldMk cId="2681269220" sldId="274"/>
        </pc:sldMkLst>
        <pc:spChg chg="mod">
          <ac:chgData name="Suparerk Manitpornsut" userId="5502c050-e911-412d-be4d-177c17ac7825" providerId="ADAL" clId="{4767F565-3792-40D1-A3A3-9BF18E95D8CB}" dt="2019-05-20T15:17:40.359" v="68" actId="20577"/>
          <ac:spMkLst>
            <pc:docMk/>
            <pc:sldMk cId="2681269220" sldId="274"/>
            <ac:spMk id="2" creationId="{66E0E23D-4F19-4A43-986E-46A2E46EB9E2}"/>
          </ac:spMkLst>
        </pc:spChg>
      </pc:sldChg>
      <pc:sldChg chg="add">
        <pc:chgData name="Suparerk Manitpornsut" userId="5502c050-e911-412d-be4d-177c17ac7825" providerId="ADAL" clId="{4767F565-3792-40D1-A3A3-9BF18E95D8CB}" dt="2019-05-20T15:17:56.202" v="69"/>
        <pc:sldMkLst>
          <pc:docMk/>
          <pc:sldMk cId="3494056036" sldId="275"/>
        </pc:sldMkLst>
      </pc:sldChg>
      <pc:sldChg chg="modSp add del">
        <pc:chgData name="Suparerk Manitpornsut" userId="5502c050-e911-412d-be4d-177c17ac7825" providerId="ADAL" clId="{4767F565-3792-40D1-A3A3-9BF18E95D8CB}" dt="2019-05-20T15:17:10.296" v="49" actId="2696"/>
        <pc:sldMkLst>
          <pc:docMk/>
          <pc:sldMk cId="4268290448" sldId="275"/>
        </pc:sldMkLst>
        <pc:graphicFrameChg chg="mod">
          <ac:chgData name="Suparerk Manitpornsut" userId="5502c050-e911-412d-be4d-177c17ac7825" providerId="ADAL" clId="{4767F565-3792-40D1-A3A3-9BF18E95D8CB}" dt="2019-05-20T15:17:05.564" v="48" actId="478"/>
          <ac:graphicFrameMkLst>
            <pc:docMk/>
            <pc:sldMk cId="4268290448" sldId="275"/>
            <ac:graphicFrameMk id="5" creationId="{0F40D800-27AD-44AC-99F8-09889C78929B}"/>
          </ac:graphicFrameMkLst>
        </pc:graphicFrameChg>
      </pc:sldChg>
    </pc:docChg>
  </pc:docChgLst>
  <pc:docChgLst>
    <pc:chgData name="Suparerk Manitpornsut" userId="5502c050-e911-412d-be4d-177c17ac7825" providerId="ADAL" clId="{9B67B0D3-3265-414E-BBAB-5CE3CB1DE6DB}"/>
    <pc:docChg chg="undo custSel mod addSld delSld modSld sldOrd">
      <pc:chgData name="Suparerk Manitpornsut" userId="5502c050-e911-412d-be4d-177c17ac7825" providerId="ADAL" clId="{9B67B0D3-3265-414E-BBAB-5CE3CB1DE6DB}" dt="2019-05-20T16:45:06.495" v="1025" actId="20577"/>
      <pc:docMkLst>
        <pc:docMk/>
      </pc:docMkLst>
      <pc:sldChg chg="addSp modSp">
        <pc:chgData name="Suparerk Manitpornsut" userId="5502c050-e911-412d-be4d-177c17ac7825" providerId="ADAL" clId="{9B67B0D3-3265-414E-BBAB-5CE3CB1DE6DB}" dt="2019-05-20T16:17:11.830" v="346" actId="1035"/>
        <pc:sldMkLst>
          <pc:docMk/>
          <pc:sldMk cId="3915012616" sldId="256"/>
        </pc:sldMkLst>
        <pc:spChg chg="mod">
          <ac:chgData name="Suparerk Manitpornsut" userId="5502c050-e911-412d-be4d-177c17ac7825" providerId="ADAL" clId="{9B67B0D3-3265-414E-BBAB-5CE3CB1DE6DB}" dt="2019-05-20T16:17:11.830" v="346" actId="1035"/>
          <ac:spMkLst>
            <pc:docMk/>
            <pc:sldMk cId="3915012616" sldId="256"/>
            <ac:spMk id="4" creationId="{069D5EFD-22D7-463B-BDC1-1236F278602F}"/>
          </ac:spMkLst>
        </pc:spChg>
        <pc:picChg chg="add mod">
          <ac:chgData name="Suparerk Manitpornsut" userId="5502c050-e911-412d-be4d-177c17ac7825" providerId="ADAL" clId="{9B67B0D3-3265-414E-BBAB-5CE3CB1DE6DB}" dt="2019-05-20T16:16:45.399" v="339" actId="1076"/>
          <ac:picMkLst>
            <pc:docMk/>
            <pc:sldMk cId="3915012616" sldId="256"/>
            <ac:picMk id="6" creationId="{F4E1345E-8880-4FED-8F32-E0EB5D7B5E99}"/>
          </ac:picMkLst>
        </pc:picChg>
      </pc:sldChg>
      <pc:sldChg chg="modSp">
        <pc:chgData name="Suparerk Manitpornsut" userId="5502c050-e911-412d-be4d-177c17ac7825" providerId="ADAL" clId="{9B67B0D3-3265-414E-BBAB-5CE3CB1DE6DB}" dt="2019-05-20T16:42:04.240" v="812" actId="20577"/>
        <pc:sldMkLst>
          <pc:docMk/>
          <pc:sldMk cId="3518661280" sldId="257"/>
        </pc:sldMkLst>
        <pc:graphicFrameChg chg="mod">
          <ac:chgData name="Suparerk Manitpornsut" userId="5502c050-e911-412d-be4d-177c17ac7825" providerId="ADAL" clId="{9B67B0D3-3265-414E-BBAB-5CE3CB1DE6DB}" dt="2019-05-20T16:42:04.240" v="812" actId="20577"/>
          <ac:graphicFrameMkLst>
            <pc:docMk/>
            <pc:sldMk cId="3518661280" sldId="257"/>
            <ac:graphicFrameMk id="5" creationId="{0F40D800-27AD-44AC-99F8-09889C78929B}"/>
          </ac:graphicFrameMkLst>
        </pc:graphicFrameChg>
      </pc:sldChg>
      <pc:sldChg chg="del">
        <pc:chgData name="Suparerk Manitpornsut" userId="5502c050-e911-412d-be4d-177c17ac7825" providerId="ADAL" clId="{9B67B0D3-3265-414E-BBAB-5CE3CB1DE6DB}" dt="2019-05-20T16:05:01.628" v="286" actId="2696"/>
        <pc:sldMkLst>
          <pc:docMk/>
          <pc:sldMk cId="1774041502" sldId="273"/>
        </pc:sldMkLst>
      </pc:sldChg>
      <pc:sldChg chg="modSp">
        <pc:chgData name="Suparerk Manitpornsut" userId="5502c050-e911-412d-be4d-177c17ac7825" providerId="ADAL" clId="{9B67B0D3-3265-414E-BBAB-5CE3CB1DE6DB}" dt="2019-05-20T15:35:36.744" v="21" actId="20577"/>
        <pc:sldMkLst>
          <pc:docMk/>
          <pc:sldMk cId="2681269220" sldId="274"/>
        </pc:sldMkLst>
        <pc:spChg chg="mod">
          <ac:chgData name="Suparerk Manitpornsut" userId="5502c050-e911-412d-be4d-177c17ac7825" providerId="ADAL" clId="{9B67B0D3-3265-414E-BBAB-5CE3CB1DE6DB}" dt="2019-05-20T15:35:36.744" v="21" actId="20577"/>
          <ac:spMkLst>
            <pc:docMk/>
            <pc:sldMk cId="2681269220" sldId="274"/>
            <ac:spMk id="2" creationId="{66E0E23D-4F19-4A43-986E-46A2E46EB9E2}"/>
          </ac:spMkLst>
        </pc:spChg>
      </pc:sldChg>
      <pc:sldChg chg="addSp delSp modSp">
        <pc:chgData name="Suparerk Manitpornsut" userId="5502c050-e911-412d-be4d-177c17ac7825" providerId="ADAL" clId="{9B67B0D3-3265-414E-BBAB-5CE3CB1DE6DB}" dt="2019-05-20T15:52:10.543" v="168" actId="1582"/>
        <pc:sldMkLst>
          <pc:docMk/>
          <pc:sldMk cId="3494056036" sldId="275"/>
        </pc:sldMkLst>
        <pc:spChg chg="mod">
          <ac:chgData name="Suparerk Manitpornsut" userId="5502c050-e911-412d-be4d-177c17ac7825" providerId="ADAL" clId="{9B67B0D3-3265-414E-BBAB-5CE3CB1DE6DB}" dt="2019-05-20T15:36:53.245" v="60" actId="20577"/>
          <ac:spMkLst>
            <pc:docMk/>
            <pc:sldMk cId="3494056036" sldId="275"/>
            <ac:spMk id="2" creationId="{E4FEBD69-9993-43AE-9A8B-A601B4BEEFF3}"/>
          </ac:spMkLst>
        </pc:spChg>
        <pc:spChg chg="del">
          <ac:chgData name="Suparerk Manitpornsut" userId="5502c050-e911-412d-be4d-177c17ac7825" providerId="ADAL" clId="{9B67B0D3-3265-414E-BBAB-5CE3CB1DE6DB}" dt="2019-05-20T15:34:08.619" v="0" actId="931"/>
          <ac:spMkLst>
            <pc:docMk/>
            <pc:sldMk cId="3494056036" sldId="275"/>
            <ac:spMk id="3" creationId="{84A83AAE-9534-4866-8234-B347AAE8E9A0}"/>
          </ac:spMkLst>
        </pc:spChg>
        <pc:spChg chg="del">
          <ac:chgData name="Suparerk Manitpornsut" userId="5502c050-e911-412d-be4d-177c17ac7825" providerId="ADAL" clId="{9B67B0D3-3265-414E-BBAB-5CE3CB1DE6DB}" dt="2019-05-20T15:34:49.544" v="7" actId="478"/>
          <ac:spMkLst>
            <pc:docMk/>
            <pc:sldMk cId="3494056036" sldId="275"/>
            <ac:spMk id="4" creationId="{ED4C4A05-8211-4361-ABFE-4CAD1C6D1208}"/>
          </ac:spMkLst>
        </pc:spChg>
        <pc:picChg chg="add mod modCrop">
          <ac:chgData name="Suparerk Manitpornsut" userId="5502c050-e911-412d-be4d-177c17ac7825" providerId="ADAL" clId="{9B67B0D3-3265-414E-BBAB-5CE3CB1DE6DB}" dt="2019-05-20T15:35:18.822" v="10" actId="14100"/>
          <ac:picMkLst>
            <pc:docMk/>
            <pc:sldMk cId="3494056036" sldId="275"/>
            <ac:picMk id="6" creationId="{8FC66EF0-D8D3-441B-9C69-1269748C299D}"/>
          </ac:picMkLst>
        </pc:picChg>
        <pc:picChg chg="add mod modCrop">
          <ac:chgData name="Suparerk Manitpornsut" userId="5502c050-e911-412d-be4d-177c17ac7825" providerId="ADAL" clId="{9B67B0D3-3265-414E-BBAB-5CE3CB1DE6DB}" dt="2019-05-20T15:51:28.946" v="166" actId="1076"/>
          <ac:picMkLst>
            <pc:docMk/>
            <pc:sldMk cId="3494056036" sldId="275"/>
            <ac:picMk id="7" creationId="{3570BC84-AACB-4F70-98A9-8171FB5D3329}"/>
          </ac:picMkLst>
        </pc:picChg>
        <pc:cxnChg chg="add mod">
          <ac:chgData name="Suparerk Manitpornsut" userId="5502c050-e911-412d-be4d-177c17ac7825" providerId="ADAL" clId="{9B67B0D3-3265-414E-BBAB-5CE3CB1DE6DB}" dt="2019-05-20T15:52:10.543" v="168" actId="1582"/>
          <ac:cxnSpMkLst>
            <pc:docMk/>
            <pc:sldMk cId="3494056036" sldId="275"/>
            <ac:cxnSpMk id="9" creationId="{19144EE9-6241-4F88-92C5-FA24E6F71F54}"/>
          </ac:cxnSpMkLst>
        </pc:cxnChg>
      </pc:sldChg>
      <pc:sldChg chg="addSp delSp modSp add mod setBg">
        <pc:chgData name="Suparerk Manitpornsut" userId="5502c050-e911-412d-be4d-177c17ac7825" providerId="ADAL" clId="{9B67B0D3-3265-414E-BBAB-5CE3CB1DE6DB}" dt="2019-05-20T15:43:53.539" v="136" actId="732"/>
        <pc:sldMkLst>
          <pc:docMk/>
          <pc:sldMk cId="4173668828" sldId="276"/>
        </pc:sldMkLst>
        <pc:spChg chg="mod ord">
          <ac:chgData name="Suparerk Manitpornsut" userId="5502c050-e911-412d-be4d-177c17ac7825" providerId="ADAL" clId="{9B67B0D3-3265-414E-BBAB-5CE3CB1DE6DB}" dt="2019-05-20T15:39:51.443" v="92" actId="26606"/>
          <ac:spMkLst>
            <pc:docMk/>
            <pc:sldMk cId="4173668828" sldId="276"/>
            <ac:spMk id="2" creationId="{CD9F4820-7383-45DA-9D8F-49CB464DA0D7}"/>
          </ac:spMkLst>
        </pc:spChg>
        <pc:spChg chg="del">
          <ac:chgData name="Suparerk Manitpornsut" userId="5502c050-e911-412d-be4d-177c17ac7825" providerId="ADAL" clId="{9B67B0D3-3265-414E-BBAB-5CE3CB1DE6DB}" dt="2019-05-20T15:38:41.950" v="82" actId="931"/>
          <ac:spMkLst>
            <pc:docMk/>
            <pc:sldMk cId="4173668828" sldId="276"/>
            <ac:spMk id="3" creationId="{8B201ECB-B592-4755-B7BF-13DEFE886896}"/>
          </ac:spMkLst>
        </pc:spChg>
        <pc:spChg chg="add mod">
          <ac:chgData name="Suparerk Manitpornsut" userId="5502c050-e911-412d-be4d-177c17ac7825" providerId="ADAL" clId="{9B67B0D3-3265-414E-BBAB-5CE3CB1DE6DB}" dt="2019-05-20T15:43:18.078" v="132" actId="13822"/>
          <ac:spMkLst>
            <pc:docMk/>
            <pc:sldMk cId="4173668828" sldId="276"/>
            <ac:spMk id="6" creationId="{4967C723-6DD7-42EE-A5B5-25AADD39A4E9}"/>
          </ac:spMkLst>
        </pc:spChg>
        <pc:spChg chg="add">
          <ac:chgData name="Suparerk Manitpornsut" userId="5502c050-e911-412d-be4d-177c17ac7825" providerId="ADAL" clId="{9B67B0D3-3265-414E-BBAB-5CE3CB1DE6DB}" dt="2019-05-20T15:39:51.443" v="92" actId="26606"/>
          <ac:spMkLst>
            <pc:docMk/>
            <pc:sldMk cId="4173668828" sldId="276"/>
            <ac:spMk id="10" creationId="{25C8D2C1-DA83-420D-9635-D52CE066B5DA}"/>
          </ac:spMkLst>
        </pc:spChg>
        <pc:spChg chg="add">
          <ac:chgData name="Suparerk Manitpornsut" userId="5502c050-e911-412d-be4d-177c17ac7825" providerId="ADAL" clId="{9B67B0D3-3265-414E-BBAB-5CE3CB1DE6DB}" dt="2019-05-20T15:39:51.443" v="92" actId="26606"/>
          <ac:spMkLst>
            <pc:docMk/>
            <pc:sldMk cId="4173668828" sldId="276"/>
            <ac:spMk id="12" creationId="{434F74C9-6A0B-409E-AD1C-45B58BE91BB8}"/>
          </ac:spMkLst>
        </pc:spChg>
        <pc:spChg chg="add">
          <ac:chgData name="Suparerk Manitpornsut" userId="5502c050-e911-412d-be4d-177c17ac7825" providerId="ADAL" clId="{9B67B0D3-3265-414E-BBAB-5CE3CB1DE6DB}" dt="2019-05-20T15:39:51.443" v="92" actId="26606"/>
          <ac:spMkLst>
            <pc:docMk/>
            <pc:sldMk cId="4173668828" sldId="276"/>
            <ac:spMk id="16" creationId="{B76D919A-FC3E-4B4E-BAF0-ED6CFB8DC4AE}"/>
          </ac:spMkLst>
        </pc:spChg>
        <pc:spChg chg="add">
          <ac:chgData name="Suparerk Manitpornsut" userId="5502c050-e911-412d-be4d-177c17ac7825" providerId="ADAL" clId="{9B67B0D3-3265-414E-BBAB-5CE3CB1DE6DB}" dt="2019-05-20T15:39:51.443" v="92" actId="26606"/>
          <ac:spMkLst>
            <pc:docMk/>
            <pc:sldMk cId="4173668828" sldId="276"/>
            <ac:spMk id="18" creationId="{8F66ACBD-1C82-4782-AA7C-05504DD7DE77}"/>
          </ac:spMkLst>
        </pc:spChg>
        <pc:picChg chg="add mod modCrop">
          <ac:chgData name="Suparerk Manitpornsut" userId="5502c050-e911-412d-be4d-177c17ac7825" providerId="ADAL" clId="{9B67B0D3-3265-414E-BBAB-5CE3CB1DE6DB}" dt="2019-05-20T15:39:51.443" v="92" actId="26606"/>
          <ac:picMkLst>
            <pc:docMk/>
            <pc:sldMk cId="4173668828" sldId="276"/>
            <ac:picMk id="5" creationId="{3EC3DD6F-A67D-4B6D-BEAD-992039692462}"/>
          </ac:picMkLst>
        </pc:picChg>
        <pc:picChg chg="add mod ord modCrop">
          <ac:chgData name="Suparerk Manitpornsut" userId="5502c050-e911-412d-be4d-177c17ac7825" providerId="ADAL" clId="{9B67B0D3-3265-414E-BBAB-5CE3CB1DE6DB}" dt="2019-05-20T15:43:53.539" v="136" actId="732"/>
          <ac:picMkLst>
            <pc:docMk/>
            <pc:sldMk cId="4173668828" sldId="276"/>
            <ac:picMk id="11" creationId="{2622CEFA-CCF3-4E9C-B7D0-699BABCF36A8}"/>
          </ac:picMkLst>
        </pc:picChg>
        <pc:cxnChg chg="add">
          <ac:chgData name="Suparerk Manitpornsut" userId="5502c050-e911-412d-be4d-177c17ac7825" providerId="ADAL" clId="{9B67B0D3-3265-414E-BBAB-5CE3CB1DE6DB}" dt="2019-05-20T15:39:51.443" v="92" actId="26606"/>
          <ac:cxnSpMkLst>
            <pc:docMk/>
            <pc:sldMk cId="4173668828" sldId="276"/>
            <ac:cxnSpMk id="14" creationId="{F5486A9D-1265-4B57-91E6-68E666B978BC}"/>
          </ac:cxnSpMkLst>
        </pc:cxnChg>
      </pc:sldChg>
      <pc:sldChg chg="addSp delSp modSp add mod setBg">
        <pc:chgData name="Suparerk Manitpornsut" userId="5502c050-e911-412d-be4d-177c17ac7825" providerId="ADAL" clId="{9B67B0D3-3265-414E-BBAB-5CE3CB1DE6DB}" dt="2019-05-20T15:46:37.448" v="151" actId="14100"/>
        <pc:sldMkLst>
          <pc:docMk/>
          <pc:sldMk cId="7285026" sldId="277"/>
        </pc:sldMkLst>
        <pc:spChg chg="del">
          <ac:chgData name="Suparerk Manitpornsut" userId="5502c050-e911-412d-be4d-177c17ac7825" providerId="ADAL" clId="{9B67B0D3-3265-414E-BBAB-5CE3CB1DE6DB}" dt="2019-05-20T15:45:23.468" v="141" actId="26606"/>
          <ac:spMkLst>
            <pc:docMk/>
            <pc:sldMk cId="7285026" sldId="277"/>
            <ac:spMk id="2" creationId="{9BBD92AB-090F-4B8D-BC07-FA8E002369A4}"/>
          </ac:spMkLst>
        </pc:spChg>
        <pc:spChg chg="del">
          <ac:chgData name="Suparerk Manitpornsut" userId="5502c050-e911-412d-be4d-177c17ac7825" providerId="ADAL" clId="{9B67B0D3-3265-414E-BBAB-5CE3CB1DE6DB}" dt="2019-05-20T15:45:17.790" v="138" actId="931"/>
          <ac:spMkLst>
            <pc:docMk/>
            <pc:sldMk cId="7285026" sldId="277"/>
            <ac:spMk id="3" creationId="{D32066F1-B551-44DE-93FC-0D4AEFD639E7}"/>
          </ac:spMkLst>
        </pc:spChg>
        <pc:spChg chg="add mod">
          <ac:chgData name="Suparerk Manitpornsut" userId="5502c050-e911-412d-be4d-177c17ac7825" providerId="ADAL" clId="{9B67B0D3-3265-414E-BBAB-5CE3CB1DE6DB}" dt="2019-05-20T15:46:37.448" v="151" actId="14100"/>
          <ac:spMkLst>
            <pc:docMk/>
            <pc:sldMk cId="7285026" sldId="277"/>
            <ac:spMk id="6" creationId="{B0CE1DED-E9F7-489B-A0F1-6CA0B9F91AA9}"/>
          </ac:spMkLst>
        </pc:spChg>
        <pc:spChg chg="add">
          <ac:chgData name="Suparerk Manitpornsut" userId="5502c050-e911-412d-be4d-177c17ac7825" providerId="ADAL" clId="{9B67B0D3-3265-414E-BBAB-5CE3CB1DE6DB}" dt="2019-05-20T15:45:23.468" v="141" actId="26606"/>
          <ac:spMkLst>
            <pc:docMk/>
            <pc:sldMk cId="7285026" sldId="277"/>
            <ac:spMk id="10" creationId="{C2579DAE-C141-48DB-810E-C070C300819E}"/>
          </ac:spMkLst>
        </pc:spChg>
        <pc:spChg chg="add">
          <ac:chgData name="Suparerk Manitpornsut" userId="5502c050-e911-412d-be4d-177c17ac7825" providerId="ADAL" clId="{9B67B0D3-3265-414E-BBAB-5CE3CB1DE6DB}" dt="2019-05-20T15:45:23.468" v="141" actId="26606"/>
          <ac:spMkLst>
            <pc:docMk/>
            <pc:sldMk cId="7285026" sldId="277"/>
            <ac:spMk id="12" creationId="{02FD90C3-6350-4D5B-9738-6E94EDF30F74}"/>
          </ac:spMkLst>
        </pc:spChg>
        <pc:spChg chg="add">
          <ac:chgData name="Suparerk Manitpornsut" userId="5502c050-e911-412d-be4d-177c17ac7825" providerId="ADAL" clId="{9B67B0D3-3265-414E-BBAB-5CE3CB1DE6DB}" dt="2019-05-20T15:45:23.468" v="141" actId="26606"/>
          <ac:spMkLst>
            <pc:docMk/>
            <pc:sldMk cId="7285026" sldId="277"/>
            <ac:spMk id="14" creationId="{41497DE5-0939-4D1D-9350-0C5E1B209C68}"/>
          </ac:spMkLst>
        </pc:spChg>
        <pc:spChg chg="add">
          <ac:chgData name="Suparerk Manitpornsut" userId="5502c050-e911-412d-be4d-177c17ac7825" providerId="ADAL" clId="{9B67B0D3-3265-414E-BBAB-5CE3CB1DE6DB}" dt="2019-05-20T15:45:23.468" v="141" actId="26606"/>
          <ac:spMkLst>
            <pc:docMk/>
            <pc:sldMk cId="7285026" sldId="277"/>
            <ac:spMk id="16" creationId="{5CCC70ED-6C63-4537-B7EB-51990D6C0A6F}"/>
          </ac:spMkLst>
        </pc:spChg>
        <pc:spChg chg="add">
          <ac:chgData name="Suparerk Manitpornsut" userId="5502c050-e911-412d-be4d-177c17ac7825" providerId="ADAL" clId="{9B67B0D3-3265-414E-BBAB-5CE3CB1DE6DB}" dt="2019-05-20T15:45:23.468" v="141" actId="26606"/>
          <ac:spMkLst>
            <pc:docMk/>
            <pc:sldMk cId="7285026" sldId="277"/>
            <ac:spMk id="18" creationId="{B76E24C1-2968-40DC-A36E-F6B85F0F0752}"/>
          </ac:spMkLst>
        </pc:spChg>
        <pc:picChg chg="add mod">
          <ac:chgData name="Suparerk Manitpornsut" userId="5502c050-e911-412d-be4d-177c17ac7825" providerId="ADAL" clId="{9B67B0D3-3265-414E-BBAB-5CE3CB1DE6DB}" dt="2019-05-20T15:46:18.469" v="149" actId="14100"/>
          <ac:picMkLst>
            <pc:docMk/>
            <pc:sldMk cId="7285026" sldId="277"/>
            <ac:picMk id="5" creationId="{7D8CAD1C-EF9D-4C14-BC6D-0CBC919013C1}"/>
          </ac:picMkLst>
        </pc:picChg>
      </pc:sldChg>
      <pc:sldChg chg="addSp delSp modSp add mod setBg">
        <pc:chgData name="Suparerk Manitpornsut" userId="5502c050-e911-412d-be4d-177c17ac7825" providerId="ADAL" clId="{9B67B0D3-3265-414E-BBAB-5CE3CB1DE6DB}" dt="2019-05-20T15:58:23.264" v="230" actId="166"/>
        <pc:sldMkLst>
          <pc:docMk/>
          <pc:sldMk cId="1310590973" sldId="278"/>
        </pc:sldMkLst>
        <pc:spChg chg="del">
          <ac:chgData name="Suparerk Manitpornsut" userId="5502c050-e911-412d-be4d-177c17ac7825" providerId="ADAL" clId="{9B67B0D3-3265-414E-BBAB-5CE3CB1DE6DB}" dt="2019-05-20T15:47:44.198" v="153"/>
          <ac:spMkLst>
            <pc:docMk/>
            <pc:sldMk cId="1310590973" sldId="278"/>
            <ac:spMk id="2" creationId="{19D2EDC1-14FC-48B4-989E-4CE443A8FFA5}"/>
          </ac:spMkLst>
        </pc:spChg>
        <pc:spChg chg="del">
          <ac:chgData name="Suparerk Manitpornsut" userId="5502c050-e911-412d-be4d-177c17ac7825" providerId="ADAL" clId="{9B67B0D3-3265-414E-BBAB-5CE3CB1DE6DB}" dt="2019-05-20T15:47:44.198" v="153"/>
          <ac:spMkLst>
            <pc:docMk/>
            <pc:sldMk cId="1310590973" sldId="278"/>
            <ac:spMk id="3" creationId="{7E73D40F-B2B4-43C3-A810-0603FB69AE9D}"/>
          </ac:spMkLst>
        </pc:spChg>
        <pc:spChg chg="del">
          <ac:chgData name="Suparerk Manitpornsut" userId="5502c050-e911-412d-be4d-177c17ac7825" providerId="ADAL" clId="{9B67B0D3-3265-414E-BBAB-5CE3CB1DE6DB}" dt="2019-05-20T15:47:44.198" v="153"/>
          <ac:spMkLst>
            <pc:docMk/>
            <pc:sldMk cId="1310590973" sldId="278"/>
            <ac:spMk id="4" creationId="{63AD0E85-4ECA-4203-A17C-023524F181FA}"/>
          </ac:spMkLst>
        </pc:spChg>
        <pc:spChg chg="add mod ord">
          <ac:chgData name="Suparerk Manitpornsut" userId="5502c050-e911-412d-be4d-177c17ac7825" providerId="ADAL" clId="{9B67B0D3-3265-414E-BBAB-5CE3CB1DE6DB}" dt="2019-05-20T15:52:40.829" v="178" actId="20577"/>
          <ac:spMkLst>
            <pc:docMk/>
            <pc:sldMk cId="1310590973" sldId="278"/>
            <ac:spMk id="5" creationId="{67524642-36BD-4E09-B73A-A780048A02E7}"/>
          </ac:spMkLst>
        </pc:spChg>
        <pc:spChg chg="add del mod">
          <ac:chgData name="Suparerk Manitpornsut" userId="5502c050-e911-412d-be4d-177c17ac7825" providerId="ADAL" clId="{9B67B0D3-3265-414E-BBAB-5CE3CB1DE6DB}" dt="2019-05-20T15:49:27.270" v="155"/>
          <ac:spMkLst>
            <pc:docMk/>
            <pc:sldMk cId="1310590973" sldId="278"/>
            <ac:spMk id="6" creationId="{60D37E3A-81BE-4162-90D4-262C1A47A737}"/>
          </ac:spMkLst>
        </pc:spChg>
        <pc:spChg chg="add del mod">
          <ac:chgData name="Suparerk Manitpornsut" userId="5502c050-e911-412d-be4d-177c17ac7825" providerId="ADAL" clId="{9B67B0D3-3265-414E-BBAB-5CE3CB1DE6DB}" dt="2019-05-20T15:54:45.839" v="179"/>
          <ac:spMkLst>
            <pc:docMk/>
            <pc:sldMk cId="1310590973" sldId="278"/>
            <ac:spMk id="8" creationId="{F8972B08-6D4B-4F1C-B648-23107242A3C5}"/>
          </ac:spMkLst>
        </pc:spChg>
        <pc:spChg chg="add del mod">
          <ac:chgData name="Suparerk Manitpornsut" userId="5502c050-e911-412d-be4d-177c17ac7825" providerId="ADAL" clId="{9B67B0D3-3265-414E-BBAB-5CE3CB1DE6DB}" dt="2019-05-20T15:54:54.462" v="180" actId="931"/>
          <ac:spMkLst>
            <pc:docMk/>
            <pc:sldMk cId="1310590973" sldId="278"/>
            <ac:spMk id="9" creationId="{14D86DED-CCFD-407E-ADD4-42435CB0DBBF}"/>
          </ac:spMkLst>
        </pc:spChg>
        <pc:spChg chg="add del mod">
          <ac:chgData name="Suparerk Manitpornsut" userId="5502c050-e911-412d-be4d-177c17ac7825" providerId="ADAL" clId="{9B67B0D3-3265-414E-BBAB-5CE3CB1DE6DB}" dt="2019-05-20T15:57:12.265" v="196" actId="931"/>
          <ac:spMkLst>
            <pc:docMk/>
            <pc:sldMk cId="1310590973" sldId="278"/>
            <ac:spMk id="10" creationId="{32A4915B-2BDB-4E67-A38F-746B8910A7A3}"/>
          </ac:spMkLst>
        </pc:spChg>
        <pc:spChg chg="add del">
          <ac:chgData name="Suparerk Manitpornsut" userId="5502c050-e911-412d-be4d-177c17ac7825" providerId="ADAL" clId="{9B67B0D3-3265-414E-BBAB-5CE3CB1DE6DB}" dt="2019-05-20T15:49:52.373" v="157" actId="26606"/>
          <ac:spMkLst>
            <pc:docMk/>
            <pc:sldMk cId="1310590973" sldId="278"/>
            <ac:spMk id="12" creationId="{25C8D2C1-DA83-420D-9635-D52CE066B5DA}"/>
          </ac:spMkLst>
        </pc:spChg>
        <pc:spChg chg="add del">
          <ac:chgData name="Suparerk Manitpornsut" userId="5502c050-e911-412d-be4d-177c17ac7825" providerId="ADAL" clId="{9B67B0D3-3265-414E-BBAB-5CE3CB1DE6DB}" dt="2019-05-20T15:49:52.373" v="157" actId="26606"/>
          <ac:spMkLst>
            <pc:docMk/>
            <pc:sldMk cId="1310590973" sldId="278"/>
            <ac:spMk id="14" creationId="{434F74C9-6A0B-409E-AD1C-45B58BE91BB8}"/>
          </ac:spMkLst>
        </pc:spChg>
        <pc:spChg chg="add del">
          <ac:chgData name="Suparerk Manitpornsut" userId="5502c050-e911-412d-be4d-177c17ac7825" providerId="ADAL" clId="{9B67B0D3-3265-414E-BBAB-5CE3CB1DE6DB}" dt="2019-05-20T15:49:52.373" v="157" actId="26606"/>
          <ac:spMkLst>
            <pc:docMk/>
            <pc:sldMk cId="1310590973" sldId="278"/>
            <ac:spMk id="18" creationId="{B76D919A-FC3E-4B4E-BAF0-ED6CFB8DC4AE}"/>
          </ac:spMkLst>
        </pc:spChg>
        <pc:spChg chg="add del">
          <ac:chgData name="Suparerk Manitpornsut" userId="5502c050-e911-412d-be4d-177c17ac7825" providerId="ADAL" clId="{9B67B0D3-3265-414E-BBAB-5CE3CB1DE6DB}" dt="2019-05-20T15:49:52.373" v="157" actId="26606"/>
          <ac:spMkLst>
            <pc:docMk/>
            <pc:sldMk cId="1310590973" sldId="278"/>
            <ac:spMk id="20" creationId="{8F66ACBD-1C82-4782-AA7C-05504DD7DE77}"/>
          </ac:spMkLst>
        </pc:spChg>
        <pc:picChg chg="add del mod modCrop">
          <ac:chgData name="Suparerk Manitpornsut" userId="5502c050-e911-412d-be4d-177c17ac7825" providerId="ADAL" clId="{9B67B0D3-3265-414E-BBAB-5CE3CB1DE6DB}" dt="2019-05-20T15:51:03.923" v="162"/>
          <ac:picMkLst>
            <pc:docMk/>
            <pc:sldMk cId="1310590973" sldId="278"/>
            <ac:picMk id="7" creationId="{D81C36CA-C9F2-4022-B8E9-CF158C7E7732}"/>
          </ac:picMkLst>
        </pc:picChg>
        <pc:picChg chg="add mod modCrop">
          <ac:chgData name="Suparerk Manitpornsut" userId="5502c050-e911-412d-be4d-177c17ac7825" providerId="ADAL" clId="{9B67B0D3-3265-414E-BBAB-5CE3CB1DE6DB}" dt="2019-05-20T15:58:18.572" v="229" actId="1037"/>
          <ac:picMkLst>
            <pc:docMk/>
            <pc:sldMk cId="1310590973" sldId="278"/>
            <ac:picMk id="13" creationId="{DCCCD77E-9B13-433E-890A-5E31D64FF896}"/>
          </ac:picMkLst>
        </pc:picChg>
        <pc:picChg chg="add mod ord">
          <ac:chgData name="Suparerk Manitpornsut" userId="5502c050-e911-412d-be4d-177c17ac7825" providerId="ADAL" clId="{9B67B0D3-3265-414E-BBAB-5CE3CB1DE6DB}" dt="2019-05-20T15:58:23.264" v="230" actId="166"/>
          <ac:picMkLst>
            <pc:docMk/>
            <pc:sldMk cId="1310590973" sldId="278"/>
            <ac:picMk id="17" creationId="{B4FAF79D-9C91-44D1-BB00-5A59D61EB3DC}"/>
          </ac:picMkLst>
        </pc:picChg>
        <pc:cxnChg chg="add del">
          <ac:chgData name="Suparerk Manitpornsut" userId="5502c050-e911-412d-be4d-177c17ac7825" providerId="ADAL" clId="{9B67B0D3-3265-414E-BBAB-5CE3CB1DE6DB}" dt="2019-05-20T15:49:52.373" v="157" actId="26606"/>
          <ac:cxnSpMkLst>
            <pc:docMk/>
            <pc:sldMk cId="1310590973" sldId="278"/>
            <ac:cxnSpMk id="16" creationId="{F5486A9D-1265-4B57-91E6-68E666B978BC}"/>
          </ac:cxnSpMkLst>
        </pc:cxnChg>
      </pc:sldChg>
      <pc:sldChg chg="addSp delSp modSp add">
        <pc:chgData name="Suparerk Manitpornsut" userId="5502c050-e911-412d-be4d-177c17ac7825" providerId="ADAL" clId="{9B67B0D3-3265-414E-BBAB-5CE3CB1DE6DB}" dt="2019-05-20T16:00:50.475" v="267" actId="1035"/>
        <pc:sldMkLst>
          <pc:docMk/>
          <pc:sldMk cId="361594316" sldId="279"/>
        </pc:sldMkLst>
        <pc:spChg chg="mod">
          <ac:chgData name="Suparerk Manitpornsut" userId="5502c050-e911-412d-be4d-177c17ac7825" providerId="ADAL" clId="{9B67B0D3-3265-414E-BBAB-5CE3CB1DE6DB}" dt="2019-05-20T15:58:40.959" v="241" actId="20577"/>
          <ac:spMkLst>
            <pc:docMk/>
            <pc:sldMk cId="361594316" sldId="279"/>
            <ac:spMk id="2" creationId="{DF31E4E1-AFB6-4651-B343-AE648C5D8309}"/>
          </ac:spMkLst>
        </pc:spChg>
        <pc:spChg chg="del">
          <ac:chgData name="Suparerk Manitpornsut" userId="5502c050-e911-412d-be4d-177c17ac7825" providerId="ADAL" clId="{9B67B0D3-3265-414E-BBAB-5CE3CB1DE6DB}" dt="2019-05-20T16:00:15.245" v="242" actId="931"/>
          <ac:spMkLst>
            <pc:docMk/>
            <pc:sldMk cId="361594316" sldId="279"/>
            <ac:spMk id="3" creationId="{4ED83C7E-8341-4DB1-A51A-E368DC106681}"/>
          </ac:spMkLst>
        </pc:spChg>
        <pc:spChg chg="del">
          <ac:chgData name="Suparerk Manitpornsut" userId="5502c050-e911-412d-be4d-177c17ac7825" providerId="ADAL" clId="{9B67B0D3-3265-414E-BBAB-5CE3CB1DE6DB}" dt="2019-05-20T16:00:22.834" v="245" actId="931"/>
          <ac:spMkLst>
            <pc:docMk/>
            <pc:sldMk cId="361594316" sldId="279"/>
            <ac:spMk id="4" creationId="{C5EE9B20-B011-4912-B67A-5DC1D98DE9D8}"/>
          </ac:spMkLst>
        </pc:spChg>
        <pc:picChg chg="add mod">
          <ac:chgData name="Suparerk Manitpornsut" userId="5502c050-e911-412d-be4d-177c17ac7825" providerId="ADAL" clId="{9B67B0D3-3265-414E-BBAB-5CE3CB1DE6DB}" dt="2019-05-20T16:00:50.475" v="267" actId="1035"/>
          <ac:picMkLst>
            <pc:docMk/>
            <pc:sldMk cId="361594316" sldId="279"/>
            <ac:picMk id="6" creationId="{4DABAEAF-AF19-40AC-8F9D-85AC187071C8}"/>
          </ac:picMkLst>
        </pc:picChg>
        <pc:picChg chg="add mod">
          <ac:chgData name="Suparerk Manitpornsut" userId="5502c050-e911-412d-be4d-177c17ac7825" providerId="ADAL" clId="{9B67B0D3-3265-414E-BBAB-5CE3CB1DE6DB}" dt="2019-05-20T16:00:40.599" v="261" actId="1035"/>
          <ac:picMkLst>
            <pc:docMk/>
            <pc:sldMk cId="361594316" sldId="279"/>
            <ac:picMk id="8" creationId="{9D985D81-08A7-4BDE-A4DE-57C2213F675F}"/>
          </ac:picMkLst>
        </pc:picChg>
      </pc:sldChg>
      <pc:sldChg chg="modSp add ord">
        <pc:chgData name="Suparerk Manitpornsut" userId="5502c050-e911-412d-be4d-177c17ac7825" providerId="ADAL" clId="{9B67B0D3-3265-414E-BBAB-5CE3CB1DE6DB}" dt="2019-05-20T16:04:55.884" v="285" actId="20577"/>
        <pc:sldMkLst>
          <pc:docMk/>
          <pc:sldMk cId="1695307922" sldId="280"/>
        </pc:sldMkLst>
        <pc:spChg chg="mod">
          <ac:chgData name="Suparerk Manitpornsut" userId="5502c050-e911-412d-be4d-177c17ac7825" providerId="ADAL" clId="{9B67B0D3-3265-414E-BBAB-5CE3CB1DE6DB}" dt="2019-05-20T16:04:55.884" v="285" actId="20577"/>
          <ac:spMkLst>
            <pc:docMk/>
            <pc:sldMk cId="1695307922" sldId="280"/>
            <ac:spMk id="2" creationId="{66E0E23D-4F19-4A43-986E-46A2E46EB9E2}"/>
          </ac:spMkLst>
        </pc:spChg>
      </pc:sldChg>
      <pc:sldChg chg="modSp add">
        <pc:chgData name="Suparerk Manitpornsut" userId="5502c050-e911-412d-be4d-177c17ac7825" providerId="ADAL" clId="{9B67B0D3-3265-414E-BBAB-5CE3CB1DE6DB}" dt="2019-05-20T16:36:16.467" v="668" actId="20577"/>
        <pc:sldMkLst>
          <pc:docMk/>
          <pc:sldMk cId="1340556293" sldId="281"/>
        </pc:sldMkLst>
        <pc:spChg chg="mod">
          <ac:chgData name="Suparerk Manitpornsut" userId="5502c050-e911-412d-be4d-177c17ac7825" providerId="ADAL" clId="{9B67B0D3-3265-414E-BBAB-5CE3CB1DE6DB}" dt="2019-05-20T16:36:16.467" v="668" actId="20577"/>
          <ac:spMkLst>
            <pc:docMk/>
            <pc:sldMk cId="1340556293" sldId="281"/>
            <ac:spMk id="2" creationId="{66E0E23D-4F19-4A43-986E-46A2E46EB9E2}"/>
          </ac:spMkLst>
        </pc:spChg>
      </pc:sldChg>
      <pc:sldChg chg="modSp add">
        <pc:chgData name="Suparerk Manitpornsut" userId="5502c050-e911-412d-be4d-177c17ac7825" providerId="ADAL" clId="{9B67B0D3-3265-414E-BBAB-5CE3CB1DE6DB}" dt="2019-05-20T16:41:40.614" v="803" actId="20577"/>
        <pc:sldMkLst>
          <pc:docMk/>
          <pc:sldMk cId="1333575724" sldId="282"/>
        </pc:sldMkLst>
        <pc:spChg chg="mod">
          <ac:chgData name="Suparerk Manitpornsut" userId="5502c050-e911-412d-be4d-177c17ac7825" providerId="ADAL" clId="{9B67B0D3-3265-414E-BBAB-5CE3CB1DE6DB}" dt="2019-05-20T16:41:40.614" v="803" actId="20577"/>
          <ac:spMkLst>
            <pc:docMk/>
            <pc:sldMk cId="1333575724" sldId="282"/>
            <ac:spMk id="2" creationId="{66E0E23D-4F19-4A43-986E-46A2E46EB9E2}"/>
          </ac:spMkLst>
        </pc:spChg>
      </pc:sldChg>
      <pc:sldChg chg="modSp add ord">
        <pc:chgData name="Suparerk Manitpornsut" userId="5502c050-e911-412d-be4d-177c17ac7825" providerId="ADAL" clId="{9B67B0D3-3265-414E-BBAB-5CE3CB1DE6DB}" dt="2019-05-20T16:23:48.986" v="533" actId="20577"/>
        <pc:sldMkLst>
          <pc:docMk/>
          <pc:sldMk cId="308091350" sldId="283"/>
        </pc:sldMkLst>
        <pc:spChg chg="mod">
          <ac:chgData name="Suparerk Manitpornsut" userId="5502c050-e911-412d-be4d-177c17ac7825" providerId="ADAL" clId="{9B67B0D3-3265-414E-BBAB-5CE3CB1DE6DB}" dt="2019-05-20T16:21:39.259" v="398" actId="20577"/>
          <ac:spMkLst>
            <pc:docMk/>
            <pc:sldMk cId="308091350" sldId="283"/>
            <ac:spMk id="2" creationId="{1AB2736F-0870-4282-B03F-BF0B474AE22C}"/>
          </ac:spMkLst>
        </pc:spChg>
        <pc:spChg chg="mod">
          <ac:chgData name="Suparerk Manitpornsut" userId="5502c050-e911-412d-be4d-177c17ac7825" providerId="ADAL" clId="{9B67B0D3-3265-414E-BBAB-5CE3CB1DE6DB}" dt="2019-05-20T16:23:48.986" v="533" actId="20577"/>
          <ac:spMkLst>
            <pc:docMk/>
            <pc:sldMk cId="308091350" sldId="283"/>
            <ac:spMk id="3" creationId="{4FFB2241-745E-452E-83D1-54DAE83EE63F}"/>
          </ac:spMkLst>
        </pc:spChg>
      </pc:sldChg>
      <pc:sldChg chg="addSp delSp modSp add del">
        <pc:chgData name="Suparerk Manitpornsut" userId="5502c050-e911-412d-be4d-177c17ac7825" providerId="ADAL" clId="{9B67B0D3-3265-414E-BBAB-5CE3CB1DE6DB}" dt="2019-05-20T16:20:13.930" v="349" actId="2696"/>
        <pc:sldMkLst>
          <pc:docMk/>
          <pc:sldMk cId="920200367" sldId="283"/>
        </pc:sldMkLst>
        <pc:spChg chg="del">
          <ac:chgData name="Suparerk Manitpornsut" userId="5502c050-e911-412d-be4d-177c17ac7825" providerId="ADAL" clId="{9B67B0D3-3265-414E-BBAB-5CE3CB1DE6DB}" dt="2019-05-20T16:20:09.441" v="348"/>
          <ac:spMkLst>
            <pc:docMk/>
            <pc:sldMk cId="920200367" sldId="283"/>
            <ac:spMk id="2" creationId="{3897736A-3CB6-4C93-89A6-A464E8CDB379}"/>
          </ac:spMkLst>
        </pc:spChg>
        <pc:spChg chg="del">
          <ac:chgData name="Suparerk Manitpornsut" userId="5502c050-e911-412d-be4d-177c17ac7825" providerId="ADAL" clId="{9B67B0D3-3265-414E-BBAB-5CE3CB1DE6DB}" dt="2019-05-20T16:20:09.441" v="348"/>
          <ac:spMkLst>
            <pc:docMk/>
            <pc:sldMk cId="920200367" sldId="283"/>
            <ac:spMk id="3" creationId="{AB0D5B6D-A930-4B11-8DDE-4D5097F17F95}"/>
          </ac:spMkLst>
        </pc:spChg>
        <pc:spChg chg="add mod">
          <ac:chgData name="Suparerk Manitpornsut" userId="5502c050-e911-412d-be4d-177c17ac7825" providerId="ADAL" clId="{9B67B0D3-3265-414E-BBAB-5CE3CB1DE6DB}" dt="2019-05-20T16:20:09.441" v="348"/>
          <ac:spMkLst>
            <pc:docMk/>
            <pc:sldMk cId="920200367" sldId="283"/>
            <ac:spMk id="4" creationId="{368D8C3B-B088-4D7A-90BC-E9505F9D9AEE}"/>
          </ac:spMkLst>
        </pc:spChg>
        <pc:spChg chg="add mod">
          <ac:chgData name="Suparerk Manitpornsut" userId="5502c050-e911-412d-be4d-177c17ac7825" providerId="ADAL" clId="{9B67B0D3-3265-414E-BBAB-5CE3CB1DE6DB}" dt="2019-05-20T16:20:09.441" v="348"/>
          <ac:spMkLst>
            <pc:docMk/>
            <pc:sldMk cId="920200367" sldId="283"/>
            <ac:spMk id="5" creationId="{322F41E8-036E-4764-A122-4036EBEE5EFE}"/>
          </ac:spMkLst>
        </pc:spChg>
      </pc:sldChg>
      <pc:sldChg chg="add del">
        <pc:chgData name="Suparerk Manitpornsut" userId="5502c050-e911-412d-be4d-177c17ac7825" providerId="ADAL" clId="{9B67B0D3-3265-414E-BBAB-5CE3CB1DE6DB}" dt="2019-05-20T16:20:49.023" v="353" actId="2696"/>
        <pc:sldMkLst>
          <pc:docMk/>
          <pc:sldMk cId="1095090405" sldId="284"/>
        </pc:sldMkLst>
      </pc:sldChg>
      <pc:sldChg chg="modSp add">
        <pc:chgData name="Suparerk Manitpornsut" userId="5502c050-e911-412d-be4d-177c17ac7825" providerId="ADAL" clId="{9B67B0D3-3265-414E-BBAB-5CE3CB1DE6DB}" dt="2019-05-20T16:21:02.844" v="376" actId="20577"/>
        <pc:sldMkLst>
          <pc:docMk/>
          <pc:sldMk cId="1198836463" sldId="284"/>
        </pc:sldMkLst>
        <pc:spChg chg="mod">
          <ac:chgData name="Suparerk Manitpornsut" userId="5502c050-e911-412d-be4d-177c17ac7825" providerId="ADAL" clId="{9B67B0D3-3265-414E-BBAB-5CE3CB1DE6DB}" dt="2019-05-20T16:21:02.844" v="376" actId="20577"/>
          <ac:spMkLst>
            <pc:docMk/>
            <pc:sldMk cId="1198836463" sldId="284"/>
            <ac:spMk id="2" creationId="{66E0E23D-4F19-4A43-986E-46A2E46EB9E2}"/>
          </ac:spMkLst>
        </pc:spChg>
      </pc:sldChg>
      <pc:sldChg chg="addSp delSp modSp add mod setBg">
        <pc:chgData name="Suparerk Manitpornsut" userId="5502c050-e911-412d-be4d-177c17ac7825" providerId="ADAL" clId="{9B67B0D3-3265-414E-BBAB-5CE3CB1DE6DB}" dt="2019-05-20T16:34:49.739" v="643" actId="20577"/>
        <pc:sldMkLst>
          <pc:docMk/>
          <pc:sldMk cId="614277099" sldId="285"/>
        </pc:sldMkLst>
        <pc:spChg chg="mod">
          <ac:chgData name="Suparerk Manitpornsut" userId="5502c050-e911-412d-be4d-177c17ac7825" providerId="ADAL" clId="{9B67B0D3-3265-414E-BBAB-5CE3CB1DE6DB}" dt="2019-05-20T16:33:50.400" v="604" actId="20577"/>
          <ac:spMkLst>
            <pc:docMk/>
            <pc:sldMk cId="614277099" sldId="285"/>
            <ac:spMk id="2" creationId="{E5E8C742-95DE-4F11-BEBC-84004F7F8A90}"/>
          </ac:spMkLst>
        </pc:spChg>
        <pc:spChg chg="add mod">
          <ac:chgData name="Suparerk Manitpornsut" userId="5502c050-e911-412d-be4d-177c17ac7825" providerId="ADAL" clId="{9B67B0D3-3265-414E-BBAB-5CE3CB1DE6DB}" dt="2019-05-20T16:34:24.947" v="622" actId="1076"/>
          <ac:spMkLst>
            <pc:docMk/>
            <pc:sldMk cId="614277099" sldId="285"/>
            <ac:spMk id="6" creationId="{167A42A9-BD61-4BBD-863D-4BFC10DDCAA6}"/>
          </ac:spMkLst>
        </pc:spChg>
        <pc:spChg chg="add del">
          <ac:chgData name="Suparerk Manitpornsut" userId="5502c050-e911-412d-be4d-177c17ac7825" providerId="ADAL" clId="{9B67B0D3-3265-414E-BBAB-5CE3CB1DE6DB}" dt="2019-05-20T16:33:36.881" v="596" actId="26606"/>
          <ac:spMkLst>
            <pc:docMk/>
            <pc:sldMk cId="614277099" sldId="285"/>
            <ac:spMk id="10" creationId="{3F87243A-F810-42AD-AA74-3FA38B1D8A8F}"/>
          </ac:spMkLst>
        </pc:spChg>
        <pc:spChg chg="add del">
          <ac:chgData name="Suparerk Manitpornsut" userId="5502c050-e911-412d-be4d-177c17ac7825" providerId="ADAL" clId="{9B67B0D3-3265-414E-BBAB-5CE3CB1DE6DB}" dt="2019-05-20T16:33:36.881" v="596" actId="26606"/>
          <ac:spMkLst>
            <pc:docMk/>
            <pc:sldMk cId="614277099" sldId="285"/>
            <ac:spMk id="12" creationId="{E4710C0A-057C-4274-BA2D-001F1025E83E}"/>
          </ac:spMkLst>
        </pc:spChg>
        <pc:spChg chg="add mod">
          <ac:chgData name="Suparerk Manitpornsut" userId="5502c050-e911-412d-be4d-177c17ac7825" providerId="ADAL" clId="{9B67B0D3-3265-414E-BBAB-5CE3CB1DE6DB}" dt="2019-05-20T16:34:40.057" v="629" actId="20577"/>
          <ac:spMkLst>
            <pc:docMk/>
            <pc:sldMk cId="614277099" sldId="285"/>
            <ac:spMk id="15" creationId="{70160527-CCFF-4357-8DEB-8276D17DBD8B}"/>
          </ac:spMkLst>
        </pc:spChg>
        <pc:spChg chg="add del">
          <ac:chgData name="Suparerk Manitpornsut" userId="5502c050-e911-412d-be4d-177c17ac7825" providerId="ADAL" clId="{9B67B0D3-3265-414E-BBAB-5CE3CB1DE6DB}" dt="2019-05-20T16:33:36.881" v="596" actId="26606"/>
          <ac:spMkLst>
            <pc:docMk/>
            <pc:sldMk cId="614277099" sldId="285"/>
            <ac:spMk id="16" creationId="{7527CA15-1C7B-4C0C-86EE-385C1D6C98C0}"/>
          </ac:spMkLst>
        </pc:spChg>
        <pc:spChg chg="add mod">
          <ac:chgData name="Suparerk Manitpornsut" userId="5502c050-e911-412d-be4d-177c17ac7825" providerId="ADAL" clId="{9B67B0D3-3265-414E-BBAB-5CE3CB1DE6DB}" dt="2019-05-20T16:34:49.739" v="643" actId="20577"/>
          <ac:spMkLst>
            <pc:docMk/>
            <pc:sldMk cId="614277099" sldId="285"/>
            <ac:spMk id="17" creationId="{295520F6-7643-407B-8F74-1020E6176E69}"/>
          </ac:spMkLst>
        </pc:spChg>
        <pc:spChg chg="add del">
          <ac:chgData name="Suparerk Manitpornsut" userId="5502c050-e911-412d-be4d-177c17ac7825" providerId="ADAL" clId="{9B67B0D3-3265-414E-BBAB-5CE3CB1DE6DB}" dt="2019-05-20T16:33:36.881" v="596" actId="26606"/>
          <ac:spMkLst>
            <pc:docMk/>
            <pc:sldMk cId="614277099" sldId="285"/>
            <ac:spMk id="18" creationId="{ED643915-9209-40AB-8194-9D9125C0A3F3}"/>
          </ac:spMkLst>
        </pc:spChg>
        <pc:spChg chg="add del">
          <ac:chgData name="Suparerk Manitpornsut" userId="5502c050-e911-412d-be4d-177c17ac7825" providerId="ADAL" clId="{9B67B0D3-3265-414E-BBAB-5CE3CB1DE6DB}" dt="2019-05-20T16:33:36.881" v="596" actId="26606"/>
          <ac:spMkLst>
            <pc:docMk/>
            <pc:sldMk cId="614277099" sldId="285"/>
            <ac:spMk id="20" creationId="{8A54198A-4950-48AB-BDD3-16D7F9084A50}"/>
          </ac:spMkLst>
        </pc:spChg>
        <pc:spChg chg="add del">
          <ac:chgData name="Suparerk Manitpornsut" userId="5502c050-e911-412d-be4d-177c17ac7825" providerId="ADAL" clId="{9B67B0D3-3265-414E-BBAB-5CE3CB1DE6DB}" dt="2019-05-20T16:33:36.881" v="596" actId="26606"/>
          <ac:spMkLst>
            <pc:docMk/>
            <pc:sldMk cId="614277099" sldId="285"/>
            <ac:spMk id="22" creationId="{30F05B05-D1D0-4D96-A6C6-E0095E789EF8}"/>
          </ac:spMkLst>
        </pc:spChg>
        <pc:spChg chg="add del">
          <ac:chgData name="Suparerk Manitpornsut" userId="5502c050-e911-412d-be4d-177c17ac7825" providerId="ADAL" clId="{9B67B0D3-3265-414E-BBAB-5CE3CB1DE6DB}" dt="2019-05-20T16:33:36.881" v="596" actId="26606"/>
          <ac:spMkLst>
            <pc:docMk/>
            <pc:sldMk cId="614277099" sldId="285"/>
            <ac:spMk id="24" creationId="{6561554E-8EEC-420C-93A0-4E77A8A0EB7B}"/>
          </ac:spMkLst>
        </pc:spChg>
        <pc:picChg chg="add mod">
          <ac:chgData name="Suparerk Manitpornsut" userId="5502c050-e911-412d-be4d-177c17ac7825" providerId="ADAL" clId="{9B67B0D3-3265-414E-BBAB-5CE3CB1DE6DB}" dt="2019-05-20T16:33:36.881" v="596" actId="26606"/>
          <ac:picMkLst>
            <pc:docMk/>
            <pc:sldMk cId="614277099" sldId="285"/>
            <ac:picMk id="3" creationId="{DE79DA28-6299-4CED-BA03-4B2B6DBD1554}"/>
          </ac:picMkLst>
        </pc:picChg>
        <pc:picChg chg="add mod ord">
          <ac:chgData name="Suparerk Manitpornsut" userId="5502c050-e911-412d-be4d-177c17ac7825" providerId="ADAL" clId="{9B67B0D3-3265-414E-BBAB-5CE3CB1DE6DB}" dt="2019-05-20T16:33:36.881" v="596" actId="26606"/>
          <ac:picMkLst>
            <pc:docMk/>
            <pc:sldMk cId="614277099" sldId="285"/>
            <ac:picMk id="4" creationId="{C921E778-4FDB-4F65-868F-E30A008B27BA}"/>
          </ac:picMkLst>
        </pc:picChg>
        <pc:picChg chg="add mod">
          <ac:chgData name="Suparerk Manitpornsut" userId="5502c050-e911-412d-be4d-177c17ac7825" providerId="ADAL" clId="{9B67B0D3-3265-414E-BBAB-5CE3CB1DE6DB}" dt="2019-05-20T16:33:36.881" v="596" actId="26606"/>
          <ac:picMkLst>
            <pc:docMk/>
            <pc:sldMk cId="614277099" sldId="285"/>
            <ac:picMk id="5" creationId="{D5D1BAC5-7E9D-4BD8-A007-615E994E6FBE}"/>
          </ac:picMkLst>
        </pc:picChg>
        <pc:cxnChg chg="add del">
          <ac:chgData name="Suparerk Manitpornsut" userId="5502c050-e911-412d-be4d-177c17ac7825" providerId="ADAL" clId="{9B67B0D3-3265-414E-BBAB-5CE3CB1DE6DB}" dt="2019-05-20T16:33:36.881" v="596" actId="26606"/>
          <ac:cxnSpMkLst>
            <pc:docMk/>
            <pc:sldMk cId="614277099" sldId="285"/>
            <ac:cxnSpMk id="14" creationId="{BEFAE2A0-B30D-40C7-BB2F-AE3D6D5D001F}"/>
          </ac:cxnSpMkLst>
        </pc:cxnChg>
      </pc:sldChg>
      <pc:sldChg chg="addSp delSp modSp add mod ord setBg">
        <pc:chgData name="Suparerk Manitpornsut" userId="5502c050-e911-412d-be4d-177c17ac7825" providerId="ADAL" clId="{9B67B0D3-3265-414E-BBAB-5CE3CB1DE6DB}" dt="2019-05-20T16:41:17.517" v="795" actId="20577"/>
        <pc:sldMkLst>
          <pc:docMk/>
          <pc:sldMk cId="2418515112" sldId="286"/>
        </pc:sldMkLst>
        <pc:spChg chg="mod ord">
          <ac:chgData name="Suparerk Manitpornsut" userId="5502c050-e911-412d-be4d-177c17ac7825" providerId="ADAL" clId="{9B67B0D3-3265-414E-BBAB-5CE3CB1DE6DB}" dt="2019-05-20T16:41:17.517" v="795" actId="20577"/>
          <ac:spMkLst>
            <pc:docMk/>
            <pc:sldMk cId="2418515112" sldId="286"/>
            <ac:spMk id="2" creationId="{1AB2736F-0870-4282-B03F-BF0B474AE22C}"/>
          </ac:spMkLst>
        </pc:spChg>
        <pc:spChg chg="add del mod">
          <ac:chgData name="Suparerk Manitpornsut" userId="5502c050-e911-412d-be4d-177c17ac7825" providerId="ADAL" clId="{9B67B0D3-3265-414E-BBAB-5CE3CB1DE6DB}" dt="2019-05-20T16:39:49.005" v="775" actId="931"/>
          <ac:spMkLst>
            <pc:docMk/>
            <pc:sldMk cId="2418515112" sldId="286"/>
            <ac:spMk id="3" creationId="{4FFB2241-745E-452E-83D1-54DAE83EE63F}"/>
          </ac:spMkLst>
        </pc:spChg>
        <pc:spChg chg="add del">
          <ac:chgData name="Suparerk Manitpornsut" userId="5502c050-e911-412d-be4d-177c17ac7825" providerId="ADAL" clId="{9B67B0D3-3265-414E-BBAB-5CE3CB1DE6DB}" dt="2019-05-20T16:39:11.924" v="767" actId="26606"/>
          <ac:spMkLst>
            <pc:docMk/>
            <pc:sldMk cId="2418515112" sldId="286"/>
            <ac:spMk id="10" creationId="{25C8D2C1-DA83-420D-9635-D52CE066B5DA}"/>
          </ac:spMkLst>
        </pc:spChg>
        <pc:spChg chg="add del">
          <ac:chgData name="Suparerk Manitpornsut" userId="5502c050-e911-412d-be4d-177c17ac7825" providerId="ADAL" clId="{9B67B0D3-3265-414E-BBAB-5CE3CB1DE6DB}" dt="2019-05-20T16:39:11.924" v="767" actId="26606"/>
          <ac:spMkLst>
            <pc:docMk/>
            <pc:sldMk cId="2418515112" sldId="286"/>
            <ac:spMk id="12" creationId="{434F74C9-6A0B-409E-AD1C-45B58BE91BB8}"/>
          </ac:spMkLst>
        </pc:spChg>
        <pc:spChg chg="add del">
          <ac:chgData name="Suparerk Manitpornsut" userId="5502c050-e911-412d-be4d-177c17ac7825" providerId="ADAL" clId="{9B67B0D3-3265-414E-BBAB-5CE3CB1DE6DB}" dt="2019-05-20T16:39:11.924" v="767" actId="26606"/>
          <ac:spMkLst>
            <pc:docMk/>
            <pc:sldMk cId="2418515112" sldId="286"/>
            <ac:spMk id="16" creationId="{B76D919A-FC3E-4B4E-BAF0-ED6CFB8DC4AE}"/>
          </ac:spMkLst>
        </pc:spChg>
        <pc:spChg chg="add del">
          <ac:chgData name="Suparerk Manitpornsut" userId="5502c050-e911-412d-be4d-177c17ac7825" providerId="ADAL" clId="{9B67B0D3-3265-414E-BBAB-5CE3CB1DE6DB}" dt="2019-05-20T16:39:11.924" v="767" actId="26606"/>
          <ac:spMkLst>
            <pc:docMk/>
            <pc:sldMk cId="2418515112" sldId="286"/>
            <ac:spMk id="18" creationId="{8F66ACBD-1C82-4782-AA7C-05504DD7DE77}"/>
          </ac:spMkLst>
        </pc:spChg>
        <pc:picChg chg="add del mod">
          <ac:chgData name="Suparerk Manitpornsut" userId="5502c050-e911-412d-be4d-177c17ac7825" providerId="ADAL" clId="{9B67B0D3-3265-414E-BBAB-5CE3CB1DE6DB}" dt="2019-05-20T16:39:29.675" v="769" actId="931"/>
          <ac:picMkLst>
            <pc:docMk/>
            <pc:sldMk cId="2418515112" sldId="286"/>
            <ac:picMk id="5" creationId="{CC100AEE-F436-4813-8EA1-BEDE27B06515}"/>
          </ac:picMkLst>
        </pc:picChg>
        <pc:picChg chg="add del mod">
          <ac:chgData name="Suparerk Manitpornsut" userId="5502c050-e911-412d-be4d-177c17ac7825" providerId="ADAL" clId="{9B67B0D3-3265-414E-BBAB-5CE3CB1DE6DB}" dt="2019-05-20T16:39:39.280" v="774" actId="931"/>
          <ac:picMkLst>
            <pc:docMk/>
            <pc:sldMk cId="2418515112" sldId="286"/>
            <ac:picMk id="7" creationId="{A3AF5A68-42AE-4DF2-8DF6-F4467B705CF7}"/>
          </ac:picMkLst>
        </pc:picChg>
        <pc:picChg chg="add mod modCrop">
          <ac:chgData name="Suparerk Manitpornsut" userId="5502c050-e911-412d-be4d-177c17ac7825" providerId="ADAL" clId="{9B67B0D3-3265-414E-BBAB-5CE3CB1DE6DB}" dt="2019-05-20T16:40:43.101" v="788" actId="1037"/>
          <ac:picMkLst>
            <pc:docMk/>
            <pc:sldMk cId="2418515112" sldId="286"/>
            <ac:picMk id="9" creationId="{8A609828-C063-4E9C-AFCD-784E8CF67ABF}"/>
          </ac:picMkLst>
        </pc:picChg>
        <pc:cxnChg chg="add del">
          <ac:chgData name="Suparerk Manitpornsut" userId="5502c050-e911-412d-be4d-177c17ac7825" providerId="ADAL" clId="{9B67B0D3-3265-414E-BBAB-5CE3CB1DE6DB}" dt="2019-05-20T16:39:11.924" v="767" actId="26606"/>
          <ac:cxnSpMkLst>
            <pc:docMk/>
            <pc:sldMk cId="2418515112" sldId="286"/>
            <ac:cxnSpMk id="14" creationId="{F5486A9D-1265-4B57-91E6-68E666B978BC}"/>
          </ac:cxnSpMkLst>
        </pc:cxnChg>
      </pc:sldChg>
      <pc:sldChg chg="modSp add">
        <pc:chgData name="Suparerk Manitpornsut" userId="5502c050-e911-412d-be4d-177c17ac7825" providerId="ADAL" clId="{9B67B0D3-3265-414E-BBAB-5CE3CB1DE6DB}" dt="2019-05-20T16:35:51.881" v="662" actId="20577"/>
        <pc:sldMkLst>
          <pc:docMk/>
          <pc:sldMk cId="1535036658" sldId="287"/>
        </pc:sldMkLst>
        <pc:spChg chg="mod">
          <ac:chgData name="Suparerk Manitpornsut" userId="5502c050-e911-412d-be4d-177c17ac7825" providerId="ADAL" clId="{9B67B0D3-3265-414E-BBAB-5CE3CB1DE6DB}" dt="2019-05-20T16:35:51.881" v="662" actId="20577"/>
          <ac:spMkLst>
            <pc:docMk/>
            <pc:sldMk cId="1535036658" sldId="287"/>
            <ac:spMk id="2" creationId="{66E0E23D-4F19-4A43-986E-46A2E46EB9E2}"/>
          </ac:spMkLst>
        </pc:spChg>
      </pc:sldChg>
      <pc:sldChg chg="modSp add">
        <pc:chgData name="Suparerk Manitpornsut" userId="5502c050-e911-412d-be4d-177c17ac7825" providerId="ADAL" clId="{9B67B0D3-3265-414E-BBAB-5CE3CB1DE6DB}" dt="2019-05-20T16:38:06.114" v="761"/>
        <pc:sldMkLst>
          <pc:docMk/>
          <pc:sldMk cId="3708159344" sldId="288"/>
        </pc:sldMkLst>
        <pc:spChg chg="mod">
          <ac:chgData name="Suparerk Manitpornsut" userId="5502c050-e911-412d-be4d-177c17ac7825" providerId="ADAL" clId="{9B67B0D3-3265-414E-BBAB-5CE3CB1DE6DB}" dt="2019-05-20T16:38:06.114" v="761"/>
          <ac:spMkLst>
            <pc:docMk/>
            <pc:sldMk cId="3708159344" sldId="288"/>
            <ac:spMk id="2" creationId="{1AB2736F-0870-4282-B03F-BF0B474AE22C}"/>
          </ac:spMkLst>
        </pc:spChg>
      </pc:sldChg>
      <pc:sldChg chg="modSp add ord">
        <pc:chgData name="Suparerk Manitpornsut" userId="5502c050-e911-412d-be4d-177c17ac7825" providerId="ADAL" clId="{9B67B0D3-3265-414E-BBAB-5CE3CB1DE6DB}" dt="2019-05-20T16:45:06.495" v="1025" actId="20577"/>
        <pc:sldMkLst>
          <pc:docMk/>
          <pc:sldMk cId="2883782447" sldId="289"/>
        </pc:sldMkLst>
        <pc:spChg chg="mod">
          <ac:chgData name="Suparerk Manitpornsut" userId="5502c050-e911-412d-be4d-177c17ac7825" providerId="ADAL" clId="{9B67B0D3-3265-414E-BBAB-5CE3CB1DE6DB}" dt="2019-05-20T16:42:31.025" v="851" actId="20577"/>
          <ac:spMkLst>
            <pc:docMk/>
            <pc:sldMk cId="2883782447" sldId="289"/>
            <ac:spMk id="2" creationId="{1AB2736F-0870-4282-B03F-BF0B474AE22C}"/>
          </ac:spMkLst>
        </pc:spChg>
        <pc:spChg chg="mod">
          <ac:chgData name="Suparerk Manitpornsut" userId="5502c050-e911-412d-be4d-177c17ac7825" providerId="ADAL" clId="{9B67B0D3-3265-414E-BBAB-5CE3CB1DE6DB}" dt="2019-05-20T16:45:06.495" v="1025" actId="20577"/>
          <ac:spMkLst>
            <pc:docMk/>
            <pc:sldMk cId="2883782447" sldId="289"/>
            <ac:spMk id="3" creationId="{4FFB2241-745E-452E-83D1-54DAE83EE63F}"/>
          </ac:spMkLst>
        </pc:spChg>
      </pc:sldChg>
      <pc:sldChg chg="modSp add">
        <pc:chgData name="Suparerk Manitpornsut" userId="5502c050-e911-412d-be4d-177c17ac7825" providerId="ADAL" clId="{9B67B0D3-3265-414E-BBAB-5CE3CB1DE6DB}" dt="2019-05-20T16:42:15.872" v="828" actId="20577"/>
        <pc:sldMkLst>
          <pc:docMk/>
          <pc:sldMk cId="536760995" sldId="290"/>
        </pc:sldMkLst>
        <pc:spChg chg="mod">
          <ac:chgData name="Suparerk Manitpornsut" userId="5502c050-e911-412d-be4d-177c17ac7825" providerId="ADAL" clId="{9B67B0D3-3265-414E-BBAB-5CE3CB1DE6DB}" dt="2019-05-20T16:42:15.872" v="828" actId="20577"/>
          <ac:spMkLst>
            <pc:docMk/>
            <pc:sldMk cId="536760995" sldId="290"/>
            <ac:spMk id="2" creationId="{66E0E23D-4F19-4A43-986E-46A2E46EB9E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31451-91E5-4299-9FE3-25E4368ED6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A047EF3-E719-43ED-8497-7C5E90D8C2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Introduction </a:t>
          </a:r>
        </a:p>
      </dgm:t>
    </dgm:pt>
    <dgm:pt modelId="{2D9FECC6-AEEE-486C-809D-3FB2B7A5BDBD}" type="parTrans" cxnId="{D3DF62D3-0DBC-42AE-828E-92F8F918E088}">
      <dgm:prSet/>
      <dgm:spPr/>
      <dgm:t>
        <a:bodyPr/>
        <a:lstStyle/>
        <a:p>
          <a:endParaRPr lang="en-US"/>
        </a:p>
      </dgm:t>
    </dgm:pt>
    <dgm:pt modelId="{B9529268-928D-4A54-A386-6465BB30A82B}" type="sibTrans" cxnId="{D3DF62D3-0DBC-42AE-828E-92F8F918E088}">
      <dgm:prSet/>
      <dgm:spPr/>
      <dgm:t>
        <a:bodyPr/>
        <a:lstStyle/>
        <a:p>
          <a:endParaRPr lang="en-US"/>
        </a:p>
      </dgm:t>
    </dgm:pt>
    <dgm:pt modelId="{5EAEA9F8-3971-4A80-AD20-090D979A95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Fundamentals of Database Systems</a:t>
          </a:r>
        </a:p>
      </dgm:t>
    </dgm:pt>
    <dgm:pt modelId="{23F40D3A-2EF6-40A7-88AF-D1EC2440E959}" type="parTrans" cxnId="{92E916B7-A75C-40C6-8FAE-95FB01F09818}">
      <dgm:prSet/>
      <dgm:spPr/>
      <dgm:t>
        <a:bodyPr/>
        <a:lstStyle/>
        <a:p>
          <a:endParaRPr lang="en-US"/>
        </a:p>
      </dgm:t>
    </dgm:pt>
    <dgm:pt modelId="{8B2F3F27-1E0A-4B4D-9C2B-5379D5691F2F}" type="sibTrans" cxnId="{92E916B7-A75C-40C6-8FAE-95FB01F09818}">
      <dgm:prSet/>
      <dgm:spPr/>
      <dgm:t>
        <a:bodyPr/>
        <a:lstStyle/>
        <a:p>
          <a:endParaRPr lang="en-US"/>
        </a:p>
      </dgm:t>
    </dgm:pt>
    <dgm:pt modelId="{BAEC8D6A-BB9A-467A-9BEA-F81A401DA6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ESP8266 and MySQL</a:t>
          </a:r>
        </a:p>
      </dgm:t>
    </dgm:pt>
    <dgm:pt modelId="{3AA3AF37-56B4-445F-ABCA-313F44119077}" type="parTrans" cxnId="{DA49A59E-4840-42E1-8DC3-80DE0C078D5A}">
      <dgm:prSet/>
      <dgm:spPr/>
      <dgm:t>
        <a:bodyPr/>
        <a:lstStyle/>
        <a:p>
          <a:endParaRPr lang="en-US"/>
        </a:p>
      </dgm:t>
    </dgm:pt>
    <dgm:pt modelId="{4BB66096-07E3-430A-A97B-D07D023CB4FF}" type="sibTrans" cxnId="{DA49A59E-4840-42E1-8DC3-80DE0C078D5A}">
      <dgm:prSet/>
      <dgm:spPr/>
      <dgm:t>
        <a:bodyPr/>
        <a:lstStyle/>
        <a:p>
          <a:endParaRPr lang="en-US"/>
        </a:p>
      </dgm:t>
    </dgm:pt>
    <dgm:pt modelId="{2AE25131-F5DF-4CF9-9713-A5799E3318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Simple Web Application</a:t>
          </a:r>
        </a:p>
      </dgm:t>
    </dgm:pt>
    <dgm:pt modelId="{09841F6E-C514-4ED0-9718-21A9737D6533}" type="parTrans" cxnId="{FE3A875E-9446-4239-B4B7-3FB5E5B87F4C}">
      <dgm:prSet/>
      <dgm:spPr/>
      <dgm:t>
        <a:bodyPr/>
        <a:lstStyle/>
        <a:p>
          <a:endParaRPr lang="en-US"/>
        </a:p>
      </dgm:t>
    </dgm:pt>
    <dgm:pt modelId="{35665733-0D35-48E0-94D7-B12DD218A903}" type="sibTrans" cxnId="{FE3A875E-9446-4239-B4B7-3FB5E5B87F4C}">
      <dgm:prSet/>
      <dgm:spPr/>
      <dgm:t>
        <a:bodyPr/>
        <a:lstStyle/>
        <a:p>
          <a:endParaRPr lang="en-US"/>
        </a:p>
      </dgm:t>
    </dgm:pt>
    <dgm:pt modelId="{5E933691-76A6-443A-9A8E-66BAEB8091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Simple Dashboard</a:t>
          </a:r>
        </a:p>
      </dgm:t>
    </dgm:pt>
    <dgm:pt modelId="{899D68C0-D3D6-40E9-B85A-18B0129F7555}" type="parTrans" cxnId="{59684545-F65F-4ECF-8B30-A48647B24C62}">
      <dgm:prSet/>
      <dgm:spPr/>
      <dgm:t>
        <a:bodyPr/>
        <a:lstStyle/>
        <a:p>
          <a:endParaRPr lang="en-US"/>
        </a:p>
      </dgm:t>
    </dgm:pt>
    <dgm:pt modelId="{093A229D-6B55-4735-9A3D-F4EE22E7D7FE}" type="sibTrans" cxnId="{59684545-F65F-4ECF-8B30-A48647B24C62}">
      <dgm:prSet/>
      <dgm:spPr/>
      <dgm:t>
        <a:bodyPr/>
        <a:lstStyle/>
        <a:p>
          <a:endParaRPr lang="en-US"/>
        </a:p>
      </dgm:t>
    </dgm:pt>
    <dgm:pt modelId="{81297B72-AF89-42DF-8316-305638178F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Beyond the Basic</a:t>
          </a:r>
        </a:p>
      </dgm:t>
    </dgm:pt>
    <dgm:pt modelId="{9853C0B8-F76E-48EE-9FFB-BFA2278A3288}" type="parTrans" cxnId="{C0169F1B-4CBA-43A9-A6D7-27B29EEEE8FF}">
      <dgm:prSet/>
      <dgm:spPr/>
      <dgm:t>
        <a:bodyPr/>
        <a:lstStyle/>
        <a:p>
          <a:endParaRPr lang="en-US"/>
        </a:p>
      </dgm:t>
    </dgm:pt>
    <dgm:pt modelId="{B98E4519-74E4-4468-B4DC-EC17DA16BCD5}" type="sibTrans" cxnId="{C0169F1B-4CBA-43A9-A6D7-27B29EEEE8FF}">
      <dgm:prSet/>
      <dgm:spPr/>
      <dgm:t>
        <a:bodyPr/>
        <a:lstStyle/>
        <a:p>
          <a:endParaRPr lang="en-US"/>
        </a:p>
      </dgm:t>
    </dgm:pt>
    <dgm:pt modelId="{39A7CABB-3053-4EB3-8238-988038390F44}" type="pres">
      <dgm:prSet presAssocID="{45E31451-91E5-4299-9FE3-25E4368ED62A}" presName="root" presStyleCnt="0">
        <dgm:presLayoutVars>
          <dgm:dir/>
          <dgm:resizeHandles val="exact"/>
        </dgm:presLayoutVars>
      </dgm:prSet>
      <dgm:spPr/>
    </dgm:pt>
    <dgm:pt modelId="{71A4A6ED-0711-4D64-AF7D-82769D11FC6C}" type="pres">
      <dgm:prSet presAssocID="{EA047EF3-E719-43ED-8497-7C5E90D8C2D1}" presName="compNode" presStyleCnt="0"/>
      <dgm:spPr/>
    </dgm:pt>
    <dgm:pt modelId="{FB7B30BB-1458-4427-A01C-031F574EAAF5}" type="pres">
      <dgm:prSet presAssocID="{EA047EF3-E719-43ED-8497-7C5E90D8C2D1}" presName="bgRect" presStyleLbl="bgShp" presStyleIdx="0" presStyleCnt="6"/>
      <dgm:spPr/>
    </dgm:pt>
    <dgm:pt modelId="{79398A11-47EC-4314-B9F3-7900E4FDB5FF}" type="pres">
      <dgm:prSet presAssocID="{EA047EF3-E719-43ED-8497-7C5E90D8C2D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A52A88-63C5-49BD-9D06-F556507D3FD5}" type="pres">
      <dgm:prSet presAssocID="{EA047EF3-E719-43ED-8497-7C5E90D8C2D1}" presName="spaceRect" presStyleCnt="0"/>
      <dgm:spPr/>
    </dgm:pt>
    <dgm:pt modelId="{E6D15E05-3DBC-4327-BA26-1E4597E18673}" type="pres">
      <dgm:prSet presAssocID="{EA047EF3-E719-43ED-8497-7C5E90D8C2D1}" presName="parTx" presStyleLbl="revTx" presStyleIdx="0" presStyleCnt="6">
        <dgm:presLayoutVars>
          <dgm:chMax val="0"/>
          <dgm:chPref val="0"/>
        </dgm:presLayoutVars>
      </dgm:prSet>
      <dgm:spPr/>
    </dgm:pt>
    <dgm:pt modelId="{A0B2DEA8-BBCE-4BFB-955F-8CC0A231D362}" type="pres">
      <dgm:prSet presAssocID="{B9529268-928D-4A54-A386-6465BB30A82B}" presName="sibTrans" presStyleCnt="0"/>
      <dgm:spPr/>
    </dgm:pt>
    <dgm:pt modelId="{9F1CA28D-14E9-4DA4-A506-B7EF03C73DB5}" type="pres">
      <dgm:prSet presAssocID="{5EAEA9F8-3971-4A80-AD20-090D979A95C1}" presName="compNode" presStyleCnt="0"/>
      <dgm:spPr/>
    </dgm:pt>
    <dgm:pt modelId="{D8717E92-C71F-4F42-948B-B6B4AA3AC233}" type="pres">
      <dgm:prSet presAssocID="{5EAEA9F8-3971-4A80-AD20-090D979A95C1}" presName="bgRect" presStyleLbl="bgShp" presStyleIdx="1" presStyleCnt="6"/>
      <dgm:spPr/>
    </dgm:pt>
    <dgm:pt modelId="{E36187A6-A4CC-4A9C-97CC-E7C19B10F905}" type="pres">
      <dgm:prSet presAssocID="{5EAEA9F8-3971-4A80-AD20-090D979A95C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F59FCC-9706-4AA9-9205-FF22C995BEA2}" type="pres">
      <dgm:prSet presAssocID="{5EAEA9F8-3971-4A80-AD20-090D979A95C1}" presName="spaceRect" presStyleCnt="0"/>
      <dgm:spPr/>
    </dgm:pt>
    <dgm:pt modelId="{1E6CE161-FA1B-4AB3-8EDE-3A62118F3165}" type="pres">
      <dgm:prSet presAssocID="{5EAEA9F8-3971-4A80-AD20-090D979A95C1}" presName="parTx" presStyleLbl="revTx" presStyleIdx="1" presStyleCnt="6">
        <dgm:presLayoutVars>
          <dgm:chMax val="0"/>
          <dgm:chPref val="0"/>
        </dgm:presLayoutVars>
      </dgm:prSet>
      <dgm:spPr/>
    </dgm:pt>
    <dgm:pt modelId="{420975CE-75AE-4BF8-AA7D-8AEEE8B8F2E4}" type="pres">
      <dgm:prSet presAssocID="{8B2F3F27-1E0A-4B4D-9C2B-5379D5691F2F}" presName="sibTrans" presStyleCnt="0"/>
      <dgm:spPr/>
    </dgm:pt>
    <dgm:pt modelId="{0B92CBB6-CA9C-4649-A7CD-6E12307666F9}" type="pres">
      <dgm:prSet presAssocID="{BAEC8D6A-BB9A-467A-9BEA-F81A401DA687}" presName="compNode" presStyleCnt="0"/>
      <dgm:spPr/>
    </dgm:pt>
    <dgm:pt modelId="{364EA041-10FA-4139-BDAD-19668AAA305F}" type="pres">
      <dgm:prSet presAssocID="{BAEC8D6A-BB9A-467A-9BEA-F81A401DA687}" presName="bgRect" presStyleLbl="bgShp" presStyleIdx="2" presStyleCnt="6"/>
      <dgm:spPr/>
    </dgm:pt>
    <dgm:pt modelId="{531F2376-0729-48C5-8528-4110BC659A89}" type="pres">
      <dgm:prSet presAssocID="{BAEC8D6A-BB9A-467A-9BEA-F81A401DA68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9F49DDA-EDDB-46DD-A319-7A885AD46B70}" type="pres">
      <dgm:prSet presAssocID="{BAEC8D6A-BB9A-467A-9BEA-F81A401DA687}" presName="spaceRect" presStyleCnt="0"/>
      <dgm:spPr/>
    </dgm:pt>
    <dgm:pt modelId="{E8DC80B3-B2E9-40AB-AC5B-A65C7A1A1DFE}" type="pres">
      <dgm:prSet presAssocID="{BAEC8D6A-BB9A-467A-9BEA-F81A401DA687}" presName="parTx" presStyleLbl="revTx" presStyleIdx="2" presStyleCnt="6">
        <dgm:presLayoutVars>
          <dgm:chMax val="0"/>
          <dgm:chPref val="0"/>
        </dgm:presLayoutVars>
      </dgm:prSet>
      <dgm:spPr/>
    </dgm:pt>
    <dgm:pt modelId="{199508A4-8F03-45CF-A4A9-769B5B650196}" type="pres">
      <dgm:prSet presAssocID="{4BB66096-07E3-430A-A97B-D07D023CB4FF}" presName="sibTrans" presStyleCnt="0"/>
      <dgm:spPr/>
    </dgm:pt>
    <dgm:pt modelId="{C92C3384-63ED-474E-968B-78EC224EFA07}" type="pres">
      <dgm:prSet presAssocID="{2AE25131-F5DF-4CF9-9713-A5799E331892}" presName="compNode" presStyleCnt="0"/>
      <dgm:spPr/>
    </dgm:pt>
    <dgm:pt modelId="{F5FDA35C-986A-44B9-890E-3E0913B1D2FC}" type="pres">
      <dgm:prSet presAssocID="{2AE25131-F5DF-4CF9-9713-A5799E331892}" presName="bgRect" presStyleLbl="bgShp" presStyleIdx="3" presStyleCnt="6"/>
      <dgm:spPr/>
    </dgm:pt>
    <dgm:pt modelId="{76C987AB-31EA-4B4F-A337-4B01A76ED576}" type="pres">
      <dgm:prSet presAssocID="{2AE25131-F5DF-4CF9-9713-A5799E3318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C871084-AB65-4F95-8DE6-D2C8825F7D54}" type="pres">
      <dgm:prSet presAssocID="{2AE25131-F5DF-4CF9-9713-A5799E331892}" presName="spaceRect" presStyleCnt="0"/>
      <dgm:spPr/>
    </dgm:pt>
    <dgm:pt modelId="{66C26140-BF1D-4D4F-B3DF-4B028D2097C5}" type="pres">
      <dgm:prSet presAssocID="{2AE25131-F5DF-4CF9-9713-A5799E331892}" presName="parTx" presStyleLbl="revTx" presStyleIdx="3" presStyleCnt="6">
        <dgm:presLayoutVars>
          <dgm:chMax val="0"/>
          <dgm:chPref val="0"/>
        </dgm:presLayoutVars>
      </dgm:prSet>
      <dgm:spPr/>
    </dgm:pt>
    <dgm:pt modelId="{B4BF8D80-51E5-4C2B-8B90-1D630D5CC659}" type="pres">
      <dgm:prSet presAssocID="{35665733-0D35-48E0-94D7-B12DD218A903}" presName="sibTrans" presStyleCnt="0"/>
      <dgm:spPr/>
    </dgm:pt>
    <dgm:pt modelId="{7BB3147B-BC89-4C98-83C1-056927D51B44}" type="pres">
      <dgm:prSet presAssocID="{5E933691-76A6-443A-9A8E-66BAEB8091F2}" presName="compNode" presStyleCnt="0"/>
      <dgm:spPr/>
    </dgm:pt>
    <dgm:pt modelId="{93BCF59C-2CCD-41DB-837D-BADFE22F5ACB}" type="pres">
      <dgm:prSet presAssocID="{5E933691-76A6-443A-9A8E-66BAEB8091F2}" presName="bgRect" presStyleLbl="bgShp" presStyleIdx="4" presStyleCnt="6"/>
      <dgm:spPr/>
    </dgm:pt>
    <dgm:pt modelId="{C0DD7BBA-6289-4004-947B-06EDEE6B089F}" type="pres">
      <dgm:prSet presAssocID="{5E933691-76A6-443A-9A8E-66BAEB8091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CCF3B44-23DD-495C-B345-2A571FAA0E8C}" type="pres">
      <dgm:prSet presAssocID="{5E933691-76A6-443A-9A8E-66BAEB8091F2}" presName="spaceRect" presStyleCnt="0"/>
      <dgm:spPr/>
    </dgm:pt>
    <dgm:pt modelId="{C52F977A-07FC-49DE-B905-CAC8FD0593D5}" type="pres">
      <dgm:prSet presAssocID="{5E933691-76A6-443A-9A8E-66BAEB8091F2}" presName="parTx" presStyleLbl="revTx" presStyleIdx="4" presStyleCnt="6">
        <dgm:presLayoutVars>
          <dgm:chMax val="0"/>
          <dgm:chPref val="0"/>
        </dgm:presLayoutVars>
      </dgm:prSet>
      <dgm:spPr/>
    </dgm:pt>
    <dgm:pt modelId="{1FACDC21-A3AE-4111-8AC4-1E43F629B2ED}" type="pres">
      <dgm:prSet presAssocID="{093A229D-6B55-4735-9A3D-F4EE22E7D7FE}" presName="sibTrans" presStyleCnt="0"/>
      <dgm:spPr/>
    </dgm:pt>
    <dgm:pt modelId="{4D1F7485-9904-4599-B00F-CCDFC2C52217}" type="pres">
      <dgm:prSet presAssocID="{81297B72-AF89-42DF-8316-305638178F58}" presName="compNode" presStyleCnt="0"/>
      <dgm:spPr/>
    </dgm:pt>
    <dgm:pt modelId="{932B79DE-EC42-4E1A-8DBB-C1480CA4213D}" type="pres">
      <dgm:prSet presAssocID="{81297B72-AF89-42DF-8316-305638178F58}" presName="bgRect" presStyleLbl="bgShp" presStyleIdx="5" presStyleCnt="6"/>
      <dgm:spPr/>
    </dgm:pt>
    <dgm:pt modelId="{CA1BBC78-52BC-4344-9F9E-46C62F77A584}" type="pres">
      <dgm:prSet presAssocID="{81297B72-AF89-42DF-8316-305638178F5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BEB97F9A-2CD0-4211-B033-77EA01FA0E9A}" type="pres">
      <dgm:prSet presAssocID="{81297B72-AF89-42DF-8316-305638178F58}" presName="spaceRect" presStyleCnt="0"/>
      <dgm:spPr/>
    </dgm:pt>
    <dgm:pt modelId="{43BB6FF9-64DD-4A94-B383-3A518E3247D0}" type="pres">
      <dgm:prSet presAssocID="{81297B72-AF89-42DF-8316-305638178F5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9D51004-D1D6-4F23-A8C5-56B90EC21509}" type="presOf" srcId="{5EAEA9F8-3971-4A80-AD20-090D979A95C1}" destId="{1E6CE161-FA1B-4AB3-8EDE-3A62118F3165}" srcOrd="0" destOrd="0" presId="urn:microsoft.com/office/officeart/2018/2/layout/IconVerticalSolidList"/>
    <dgm:cxn modelId="{C0169F1B-4CBA-43A9-A6D7-27B29EEEE8FF}" srcId="{45E31451-91E5-4299-9FE3-25E4368ED62A}" destId="{81297B72-AF89-42DF-8316-305638178F58}" srcOrd="5" destOrd="0" parTransId="{9853C0B8-F76E-48EE-9FFB-BFA2278A3288}" sibTransId="{B98E4519-74E4-4468-B4DC-EC17DA16BCD5}"/>
    <dgm:cxn modelId="{FE3A875E-9446-4239-B4B7-3FB5E5B87F4C}" srcId="{45E31451-91E5-4299-9FE3-25E4368ED62A}" destId="{2AE25131-F5DF-4CF9-9713-A5799E331892}" srcOrd="3" destOrd="0" parTransId="{09841F6E-C514-4ED0-9718-21A9737D6533}" sibTransId="{35665733-0D35-48E0-94D7-B12DD218A903}"/>
    <dgm:cxn modelId="{59684545-F65F-4ECF-8B30-A48647B24C62}" srcId="{45E31451-91E5-4299-9FE3-25E4368ED62A}" destId="{5E933691-76A6-443A-9A8E-66BAEB8091F2}" srcOrd="4" destOrd="0" parTransId="{899D68C0-D3D6-40E9-B85A-18B0129F7555}" sibTransId="{093A229D-6B55-4735-9A3D-F4EE22E7D7FE}"/>
    <dgm:cxn modelId="{D5A0F359-024A-4ED5-916C-D053888031CC}" type="presOf" srcId="{EA047EF3-E719-43ED-8497-7C5E90D8C2D1}" destId="{E6D15E05-3DBC-4327-BA26-1E4597E18673}" srcOrd="0" destOrd="0" presId="urn:microsoft.com/office/officeart/2018/2/layout/IconVerticalSolidList"/>
    <dgm:cxn modelId="{551CC092-2DB9-4AF3-9498-2D6CB27233BF}" type="presOf" srcId="{81297B72-AF89-42DF-8316-305638178F58}" destId="{43BB6FF9-64DD-4A94-B383-3A518E3247D0}" srcOrd="0" destOrd="0" presId="urn:microsoft.com/office/officeart/2018/2/layout/IconVerticalSolidList"/>
    <dgm:cxn modelId="{5580C59B-6BB2-4C61-9EB1-632EDDCC35EB}" type="presOf" srcId="{5E933691-76A6-443A-9A8E-66BAEB8091F2}" destId="{C52F977A-07FC-49DE-B905-CAC8FD0593D5}" srcOrd="0" destOrd="0" presId="urn:microsoft.com/office/officeart/2018/2/layout/IconVerticalSolidList"/>
    <dgm:cxn modelId="{DA49A59E-4840-42E1-8DC3-80DE0C078D5A}" srcId="{45E31451-91E5-4299-9FE3-25E4368ED62A}" destId="{BAEC8D6A-BB9A-467A-9BEA-F81A401DA687}" srcOrd="2" destOrd="0" parTransId="{3AA3AF37-56B4-445F-ABCA-313F44119077}" sibTransId="{4BB66096-07E3-430A-A97B-D07D023CB4FF}"/>
    <dgm:cxn modelId="{92E916B7-A75C-40C6-8FAE-95FB01F09818}" srcId="{45E31451-91E5-4299-9FE3-25E4368ED62A}" destId="{5EAEA9F8-3971-4A80-AD20-090D979A95C1}" srcOrd="1" destOrd="0" parTransId="{23F40D3A-2EF6-40A7-88AF-D1EC2440E959}" sibTransId="{8B2F3F27-1E0A-4B4D-9C2B-5379D5691F2F}"/>
    <dgm:cxn modelId="{D3DF62D3-0DBC-42AE-828E-92F8F918E088}" srcId="{45E31451-91E5-4299-9FE3-25E4368ED62A}" destId="{EA047EF3-E719-43ED-8497-7C5E90D8C2D1}" srcOrd="0" destOrd="0" parTransId="{2D9FECC6-AEEE-486C-809D-3FB2B7A5BDBD}" sibTransId="{B9529268-928D-4A54-A386-6465BB30A82B}"/>
    <dgm:cxn modelId="{1A65D4DC-E406-4D64-862C-4808002116B4}" type="presOf" srcId="{2AE25131-F5DF-4CF9-9713-A5799E331892}" destId="{66C26140-BF1D-4D4F-B3DF-4B028D2097C5}" srcOrd="0" destOrd="0" presId="urn:microsoft.com/office/officeart/2018/2/layout/IconVerticalSolidList"/>
    <dgm:cxn modelId="{B117B1FC-DD98-4682-BA06-2F47E63FF67A}" type="presOf" srcId="{45E31451-91E5-4299-9FE3-25E4368ED62A}" destId="{39A7CABB-3053-4EB3-8238-988038390F44}" srcOrd="0" destOrd="0" presId="urn:microsoft.com/office/officeart/2018/2/layout/IconVerticalSolidList"/>
    <dgm:cxn modelId="{CA05B5FD-048D-48C2-90D5-BF68FAFE795F}" type="presOf" srcId="{BAEC8D6A-BB9A-467A-9BEA-F81A401DA687}" destId="{E8DC80B3-B2E9-40AB-AC5B-A65C7A1A1DFE}" srcOrd="0" destOrd="0" presId="urn:microsoft.com/office/officeart/2018/2/layout/IconVerticalSolidList"/>
    <dgm:cxn modelId="{89E59192-6AA7-483D-A009-5880E1F68785}" type="presParOf" srcId="{39A7CABB-3053-4EB3-8238-988038390F44}" destId="{71A4A6ED-0711-4D64-AF7D-82769D11FC6C}" srcOrd="0" destOrd="0" presId="urn:microsoft.com/office/officeart/2018/2/layout/IconVerticalSolidList"/>
    <dgm:cxn modelId="{79736BBA-80EE-4971-8EC0-09D182F9836E}" type="presParOf" srcId="{71A4A6ED-0711-4D64-AF7D-82769D11FC6C}" destId="{FB7B30BB-1458-4427-A01C-031F574EAAF5}" srcOrd="0" destOrd="0" presId="urn:microsoft.com/office/officeart/2018/2/layout/IconVerticalSolidList"/>
    <dgm:cxn modelId="{4C761278-2CBE-448F-B1DD-E12D35AE148F}" type="presParOf" srcId="{71A4A6ED-0711-4D64-AF7D-82769D11FC6C}" destId="{79398A11-47EC-4314-B9F3-7900E4FDB5FF}" srcOrd="1" destOrd="0" presId="urn:microsoft.com/office/officeart/2018/2/layout/IconVerticalSolidList"/>
    <dgm:cxn modelId="{59B7F84D-6424-46C4-81CA-8BFA0534E7D5}" type="presParOf" srcId="{71A4A6ED-0711-4D64-AF7D-82769D11FC6C}" destId="{4CA52A88-63C5-49BD-9D06-F556507D3FD5}" srcOrd="2" destOrd="0" presId="urn:microsoft.com/office/officeart/2018/2/layout/IconVerticalSolidList"/>
    <dgm:cxn modelId="{F1D3CB43-6C4E-4B90-8BF7-C00E56810D77}" type="presParOf" srcId="{71A4A6ED-0711-4D64-AF7D-82769D11FC6C}" destId="{E6D15E05-3DBC-4327-BA26-1E4597E18673}" srcOrd="3" destOrd="0" presId="urn:microsoft.com/office/officeart/2018/2/layout/IconVerticalSolidList"/>
    <dgm:cxn modelId="{4D8795DB-0079-4F11-88E9-2F8E3129B5C1}" type="presParOf" srcId="{39A7CABB-3053-4EB3-8238-988038390F44}" destId="{A0B2DEA8-BBCE-4BFB-955F-8CC0A231D362}" srcOrd="1" destOrd="0" presId="urn:microsoft.com/office/officeart/2018/2/layout/IconVerticalSolidList"/>
    <dgm:cxn modelId="{992EC3B5-8C6C-457B-8918-FE7371D073F3}" type="presParOf" srcId="{39A7CABB-3053-4EB3-8238-988038390F44}" destId="{9F1CA28D-14E9-4DA4-A506-B7EF03C73DB5}" srcOrd="2" destOrd="0" presId="urn:microsoft.com/office/officeart/2018/2/layout/IconVerticalSolidList"/>
    <dgm:cxn modelId="{1EE093F8-D0F2-43B7-ADC8-70A9E1D2E8C3}" type="presParOf" srcId="{9F1CA28D-14E9-4DA4-A506-B7EF03C73DB5}" destId="{D8717E92-C71F-4F42-948B-B6B4AA3AC233}" srcOrd="0" destOrd="0" presId="urn:microsoft.com/office/officeart/2018/2/layout/IconVerticalSolidList"/>
    <dgm:cxn modelId="{779C556B-8922-4F6A-9C08-3C6752F1FA32}" type="presParOf" srcId="{9F1CA28D-14E9-4DA4-A506-B7EF03C73DB5}" destId="{E36187A6-A4CC-4A9C-97CC-E7C19B10F905}" srcOrd="1" destOrd="0" presId="urn:microsoft.com/office/officeart/2018/2/layout/IconVerticalSolidList"/>
    <dgm:cxn modelId="{DBBA57D0-5F5E-4163-AB39-316FDD30E27E}" type="presParOf" srcId="{9F1CA28D-14E9-4DA4-A506-B7EF03C73DB5}" destId="{34F59FCC-9706-4AA9-9205-FF22C995BEA2}" srcOrd="2" destOrd="0" presId="urn:microsoft.com/office/officeart/2018/2/layout/IconVerticalSolidList"/>
    <dgm:cxn modelId="{410B9C1F-A624-47D6-A757-0D5C778A0F53}" type="presParOf" srcId="{9F1CA28D-14E9-4DA4-A506-B7EF03C73DB5}" destId="{1E6CE161-FA1B-4AB3-8EDE-3A62118F3165}" srcOrd="3" destOrd="0" presId="urn:microsoft.com/office/officeart/2018/2/layout/IconVerticalSolidList"/>
    <dgm:cxn modelId="{6FCE0125-659B-437E-A086-A1AB0976BC0D}" type="presParOf" srcId="{39A7CABB-3053-4EB3-8238-988038390F44}" destId="{420975CE-75AE-4BF8-AA7D-8AEEE8B8F2E4}" srcOrd="3" destOrd="0" presId="urn:microsoft.com/office/officeart/2018/2/layout/IconVerticalSolidList"/>
    <dgm:cxn modelId="{CE0084B2-7321-4C95-8A55-F5CC36BCB5B0}" type="presParOf" srcId="{39A7CABB-3053-4EB3-8238-988038390F44}" destId="{0B92CBB6-CA9C-4649-A7CD-6E12307666F9}" srcOrd="4" destOrd="0" presId="urn:microsoft.com/office/officeart/2018/2/layout/IconVerticalSolidList"/>
    <dgm:cxn modelId="{7A11E089-4388-4E0C-9C29-CD1A53BB6B2F}" type="presParOf" srcId="{0B92CBB6-CA9C-4649-A7CD-6E12307666F9}" destId="{364EA041-10FA-4139-BDAD-19668AAA305F}" srcOrd="0" destOrd="0" presId="urn:microsoft.com/office/officeart/2018/2/layout/IconVerticalSolidList"/>
    <dgm:cxn modelId="{4C0CDFC3-9C4F-4FC3-AE3F-99C1B788D454}" type="presParOf" srcId="{0B92CBB6-CA9C-4649-A7CD-6E12307666F9}" destId="{531F2376-0729-48C5-8528-4110BC659A89}" srcOrd="1" destOrd="0" presId="urn:microsoft.com/office/officeart/2018/2/layout/IconVerticalSolidList"/>
    <dgm:cxn modelId="{2CA2D89B-5FAD-4047-9AEC-A9F12E0ED2D9}" type="presParOf" srcId="{0B92CBB6-CA9C-4649-A7CD-6E12307666F9}" destId="{59F49DDA-EDDB-46DD-A319-7A885AD46B70}" srcOrd="2" destOrd="0" presId="urn:microsoft.com/office/officeart/2018/2/layout/IconVerticalSolidList"/>
    <dgm:cxn modelId="{F572F1D9-E6D5-4137-82E4-5284C1B061BC}" type="presParOf" srcId="{0B92CBB6-CA9C-4649-A7CD-6E12307666F9}" destId="{E8DC80B3-B2E9-40AB-AC5B-A65C7A1A1DFE}" srcOrd="3" destOrd="0" presId="urn:microsoft.com/office/officeart/2018/2/layout/IconVerticalSolidList"/>
    <dgm:cxn modelId="{EEC6BF18-3ADD-41B9-A2EF-176AC5B297A6}" type="presParOf" srcId="{39A7CABB-3053-4EB3-8238-988038390F44}" destId="{199508A4-8F03-45CF-A4A9-769B5B650196}" srcOrd="5" destOrd="0" presId="urn:microsoft.com/office/officeart/2018/2/layout/IconVerticalSolidList"/>
    <dgm:cxn modelId="{2408DF59-18D0-4FAD-BF5A-644FF2415F26}" type="presParOf" srcId="{39A7CABB-3053-4EB3-8238-988038390F44}" destId="{C92C3384-63ED-474E-968B-78EC224EFA07}" srcOrd="6" destOrd="0" presId="urn:microsoft.com/office/officeart/2018/2/layout/IconVerticalSolidList"/>
    <dgm:cxn modelId="{1AF7C87B-9E0D-42ED-86C9-712EB8CFB83F}" type="presParOf" srcId="{C92C3384-63ED-474E-968B-78EC224EFA07}" destId="{F5FDA35C-986A-44B9-890E-3E0913B1D2FC}" srcOrd="0" destOrd="0" presId="urn:microsoft.com/office/officeart/2018/2/layout/IconVerticalSolidList"/>
    <dgm:cxn modelId="{6FB08F0F-8824-4E57-AD17-A777B4931C6A}" type="presParOf" srcId="{C92C3384-63ED-474E-968B-78EC224EFA07}" destId="{76C987AB-31EA-4B4F-A337-4B01A76ED576}" srcOrd="1" destOrd="0" presId="urn:microsoft.com/office/officeart/2018/2/layout/IconVerticalSolidList"/>
    <dgm:cxn modelId="{66426030-D568-4B7C-A65B-154A80CAB51B}" type="presParOf" srcId="{C92C3384-63ED-474E-968B-78EC224EFA07}" destId="{6C871084-AB65-4F95-8DE6-D2C8825F7D54}" srcOrd="2" destOrd="0" presId="urn:microsoft.com/office/officeart/2018/2/layout/IconVerticalSolidList"/>
    <dgm:cxn modelId="{0EEA8AA7-F267-41BE-A03A-7147B145C278}" type="presParOf" srcId="{C92C3384-63ED-474E-968B-78EC224EFA07}" destId="{66C26140-BF1D-4D4F-B3DF-4B028D2097C5}" srcOrd="3" destOrd="0" presId="urn:microsoft.com/office/officeart/2018/2/layout/IconVerticalSolidList"/>
    <dgm:cxn modelId="{4FA399C6-E370-4F88-A4A1-979D7EBB6F28}" type="presParOf" srcId="{39A7CABB-3053-4EB3-8238-988038390F44}" destId="{B4BF8D80-51E5-4C2B-8B90-1D630D5CC659}" srcOrd="7" destOrd="0" presId="urn:microsoft.com/office/officeart/2018/2/layout/IconVerticalSolidList"/>
    <dgm:cxn modelId="{0C6425F6-FB2B-4AFF-9ADA-3E5C264E0CCE}" type="presParOf" srcId="{39A7CABB-3053-4EB3-8238-988038390F44}" destId="{7BB3147B-BC89-4C98-83C1-056927D51B44}" srcOrd="8" destOrd="0" presId="urn:microsoft.com/office/officeart/2018/2/layout/IconVerticalSolidList"/>
    <dgm:cxn modelId="{25E5D997-4907-4F85-8857-45C311D41C77}" type="presParOf" srcId="{7BB3147B-BC89-4C98-83C1-056927D51B44}" destId="{93BCF59C-2CCD-41DB-837D-BADFE22F5ACB}" srcOrd="0" destOrd="0" presId="urn:microsoft.com/office/officeart/2018/2/layout/IconVerticalSolidList"/>
    <dgm:cxn modelId="{CCAD7059-3DF2-4BCF-9FDA-CDE46FF988DC}" type="presParOf" srcId="{7BB3147B-BC89-4C98-83C1-056927D51B44}" destId="{C0DD7BBA-6289-4004-947B-06EDEE6B089F}" srcOrd="1" destOrd="0" presId="urn:microsoft.com/office/officeart/2018/2/layout/IconVerticalSolidList"/>
    <dgm:cxn modelId="{CAF9306B-A2BF-44B8-91A1-185EDF3C83B5}" type="presParOf" srcId="{7BB3147B-BC89-4C98-83C1-056927D51B44}" destId="{FCCF3B44-23DD-495C-B345-2A571FAA0E8C}" srcOrd="2" destOrd="0" presId="urn:microsoft.com/office/officeart/2018/2/layout/IconVerticalSolidList"/>
    <dgm:cxn modelId="{18BEC2E7-93F2-47C8-98BC-7096770A4752}" type="presParOf" srcId="{7BB3147B-BC89-4C98-83C1-056927D51B44}" destId="{C52F977A-07FC-49DE-B905-CAC8FD0593D5}" srcOrd="3" destOrd="0" presId="urn:microsoft.com/office/officeart/2018/2/layout/IconVerticalSolidList"/>
    <dgm:cxn modelId="{46D32F1E-D59C-4901-AADF-4A7DB79F400C}" type="presParOf" srcId="{39A7CABB-3053-4EB3-8238-988038390F44}" destId="{1FACDC21-A3AE-4111-8AC4-1E43F629B2ED}" srcOrd="9" destOrd="0" presId="urn:microsoft.com/office/officeart/2018/2/layout/IconVerticalSolidList"/>
    <dgm:cxn modelId="{F661DC26-8DC1-4F26-8AB3-54ABAE1CF554}" type="presParOf" srcId="{39A7CABB-3053-4EB3-8238-988038390F44}" destId="{4D1F7485-9904-4599-B00F-CCDFC2C52217}" srcOrd="10" destOrd="0" presId="urn:microsoft.com/office/officeart/2018/2/layout/IconVerticalSolidList"/>
    <dgm:cxn modelId="{38A46765-DF5C-4E35-98AC-C9E956DB89DB}" type="presParOf" srcId="{4D1F7485-9904-4599-B00F-CCDFC2C52217}" destId="{932B79DE-EC42-4E1A-8DBB-C1480CA4213D}" srcOrd="0" destOrd="0" presId="urn:microsoft.com/office/officeart/2018/2/layout/IconVerticalSolidList"/>
    <dgm:cxn modelId="{A5B5B2A0-8185-4A5E-A8CC-9BEA27B69B73}" type="presParOf" srcId="{4D1F7485-9904-4599-B00F-CCDFC2C52217}" destId="{CA1BBC78-52BC-4344-9F9E-46C62F77A584}" srcOrd="1" destOrd="0" presId="urn:microsoft.com/office/officeart/2018/2/layout/IconVerticalSolidList"/>
    <dgm:cxn modelId="{D61680EE-FE1C-47D8-BC41-113DE65C8222}" type="presParOf" srcId="{4D1F7485-9904-4599-B00F-CCDFC2C52217}" destId="{BEB97F9A-2CD0-4211-B033-77EA01FA0E9A}" srcOrd="2" destOrd="0" presId="urn:microsoft.com/office/officeart/2018/2/layout/IconVerticalSolidList"/>
    <dgm:cxn modelId="{6337D061-1064-4D35-92AC-9F61FCFEDE33}" type="presParOf" srcId="{4D1F7485-9904-4599-B00F-CCDFC2C52217}" destId="{43BB6FF9-64DD-4A94-B383-3A518E3247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B30BB-1458-4427-A01C-031F574EAAF5}">
      <dsp:nvSpPr>
        <dsp:cNvPr id="0" name=""/>
        <dsp:cNvSpPr/>
      </dsp:nvSpPr>
      <dsp:spPr>
        <a:xfrm>
          <a:off x="0" y="1827"/>
          <a:ext cx="6797675" cy="7787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98A11-47EC-4314-B9F3-7900E4FDB5FF}">
      <dsp:nvSpPr>
        <dsp:cNvPr id="0" name=""/>
        <dsp:cNvSpPr/>
      </dsp:nvSpPr>
      <dsp:spPr>
        <a:xfrm>
          <a:off x="235585" y="177056"/>
          <a:ext cx="428336" cy="428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15E05-3DBC-4327-BA26-1E4597E18673}">
      <dsp:nvSpPr>
        <dsp:cNvPr id="0" name=""/>
        <dsp:cNvSpPr/>
      </dsp:nvSpPr>
      <dsp:spPr>
        <a:xfrm>
          <a:off x="899507" y="182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Introduction </a:t>
          </a:r>
        </a:p>
      </dsp:txBody>
      <dsp:txXfrm>
        <a:off x="899507" y="1827"/>
        <a:ext cx="5898167" cy="778794"/>
      </dsp:txXfrm>
    </dsp:sp>
    <dsp:sp modelId="{D8717E92-C71F-4F42-948B-B6B4AA3AC233}">
      <dsp:nvSpPr>
        <dsp:cNvPr id="0" name=""/>
        <dsp:cNvSpPr/>
      </dsp:nvSpPr>
      <dsp:spPr>
        <a:xfrm>
          <a:off x="0" y="975320"/>
          <a:ext cx="6797675" cy="7787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187A6-A4CC-4A9C-97CC-E7C19B10F905}">
      <dsp:nvSpPr>
        <dsp:cNvPr id="0" name=""/>
        <dsp:cNvSpPr/>
      </dsp:nvSpPr>
      <dsp:spPr>
        <a:xfrm>
          <a:off x="235585" y="1150548"/>
          <a:ext cx="428336" cy="428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CE161-FA1B-4AB3-8EDE-3A62118F3165}">
      <dsp:nvSpPr>
        <dsp:cNvPr id="0" name=""/>
        <dsp:cNvSpPr/>
      </dsp:nvSpPr>
      <dsp:spPr>
        <a:xfrm>
          <a:off x="899507" y="97532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Fundamentals of Database Systems</a:t>
          </a:r>
        </a:p>
      </dsp:txBody>
      <dsp:txXfrm>
        <a:off x="899507" y="975320"/>
        <a:ext cx="5898167" cy="778794"/>
      </dsp:txXfrm>
    </dsp:sp>
    <dsp:sp modelId="{364EA041-10FA-4139-BDAD-19668AAA305F}">
      <dsp:nvSpPr>
        <dsp:cNvPr id="0" name=""/>
        <dsp:cNvSpPr/>
      </dsp:nvSpPr>
      <dsp:spPr>
        <a:xfrm>
          <a:off x="0" y="1948812"/>
          <a:ext cx="6797675" cy="7787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F2376-0729-48C5-8528-4110BC659A89}">
      <dsp:nvSpPr>
        <dsp:cNvPr id="0" name=""/>
        <dsp:cNvSpPr/>
      </dsp:nvSpPr>
      <dsp:spPr>
        <a:xfrm>
          <a:off x="235585" y="2124041"/>
          <a:ext cx="428336" cy="428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C80B3-B2E9-40AB-AC5B-A65C7A1A1DFE}">
      <dsp:nvSpPr>
        <dsp:cNvPr id="0" name=""/>
        <dsp:cNvSpPr/>
      </dsp:nvSpPr>
      <dsp:spPr>
        <a:xfrm>
          <a:off x="899507" y="1948812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ESP8266 and MySQL</a:t>
          </a:r>
        </a:p>
      </dsp:txBody>
      <dsp:txXfrm>
        <a:off x="899507" y="1948812"/>
        <a:ext cx="5898167" cy="778794"/>
      </dsp:txXfrm>
    </dsp:sp>
    <dsp:sp modelId="{F5FDA35C-986A-44B9-890E-3E0913B1D2FC}">
      <dsp:nvSpPr>
        <dsp:cNvPr id="0" name=""/>
        <dsp:cNvSpPr/>
      </dsp:nvSpPr>
      <dsp:spPr>
        <a:xfrm>
          <a:off x="0" y="2922305"/>
          <a:ext cx="6797675" cy="7787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987AB-31EA-4B4F-A337-4B01A76ED576}">
      <dsp:nvSpPr>
        <dsp:cNvPr id="0" name=""/>
        <dsp:cNvSpPr/>
      </dsp:nvSpPr>
      <dsp:spPr>
        <a:xfrm>
          <a:off x="235585" y="3097533"/>
          <a:ext cx="428336" cy="428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26140-BF1D-4D4F-B3DF-4B028D2097C5}">
      <dsp:nvSpPr>
        <dsp:cNvPr id="0" name=""/>
        <dsp:cNvSpPr/>
      </dsp:nvSpPr>
      <dsp:spPr>
        <a:xfrm>
          <a:off x="899507" y="2922305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Simple Web Application</a:t>
          </a:r>
        </a:p>
      </dsp:txBody>
      <dsp:txXfrm>
        <a:off x="899507" y="2922305"/>
        <a:ext cx="5898167" cy="778794"/>
      </dsp:txXfrm>
    </dsp:sp>
    <dsp:sp modelId="{93BCF59C-2CCD-41DB-837D-BADFE22F5ACB}">
      <dsp:nvSpPr>
        <dsp:cNvPr id="0" name=""/>
        <dsp:cNvSpPr/>
      </dsp:nvSpPr>
      <dsp:spPr>
        <a:xfrm>
          <a:off x="0" y="3895797"/>
          <a:ext cx="6797675" cy="7787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D7BBA-6289-4004-947B-06EDEE6B089F}">
      <dsp:nvSpPr>
        <dsp:cNvPr id="0" name=""/>
        <dsp:cNvSpPr/>
      </dsp:nvSpPr>
      <dsp:spPr>
        <a:xfrm>
          <a:off x="235585" y="4071026"/>
          <a:ext cx="428336" cy="428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F977A-07FC-49DE-B905-CAC8FD0593D5}">
      <dsp:nvSpPr>
        <dsp:cNvPr id="0" name=""/>
        <dsp:cNvSpPr/>
      </dsp:nvSpPr>
      <dsp:spPr>
        <a:xfrm>
          <a:off x="899507" y="389579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Simple Dashboard</a:t>
          </a:r>
        </a:p>
      </dsp:txBody>
      <dsp:txXfrm>
        <a:off x="899507" y="3895797"/>
        <a:ext cx="5898167" cy="778794"/>
      </dsp:txXfrm>
    </dsp:sp>
    <dsp:sp modelId="{932B79DE-EC42-4E1A-8DBB-C1480CA4213D}">
      <dsp:nvSpPr>
        <dsp:cNvPr id="0" name=""/>
        <dsp:cNvSpPr/>
      </dsp:nvSpPr>
      <dsp:spPr>
        <a:xfrm>
          <a:off x="0" y="4869290"/>
          <a:ext cx="6797675" cy="7787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BBC78-52BC-4344-9F9E-46C62F77A584}">
      <dsp:nvSpPr>
        <dsp:cNvPr id="0" name=""/>
        <dsp:cNvSpPr/>
      </dsp:nvSpPr>
      <dsp:spPr>
        <a:xfrm>
          <a:off x="235585" y="5044518"/>
          <a:ext cx="428336" cy="4283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B6FF9-64DD-4A94-B383-3A518E3247D0}">
      <dsp:nvSpPr>
        <dsp:cNvPr id="0" name=""/>
        <dsp:cNvSpPr/>
      </dsp:nvSpPr>
      <dsp:spPr>
        <a:xfrm>
          <a:off x="899507" y="486929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Beyond the Basic</a:t>
          </a:r>
        </a:p>
      </dsp:txBody>
      <dsp:txXfrm>
        <a:off x="899507" y="4869290"/>
        <a:ext cx="5898167" cy="778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3509-E3A0-4A4A-B387-B2EF82361D9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6540-DE95-4BE3-BAE0-1B74C061FA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69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3509-E3A0-4A4A-B387-B2EF82361D9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6540-DE95-4BE3-BAE0-1B74C061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3509-E3A0-4A4A-B387-B2EF82361D9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6540-DE95-4BE3-BAE0-1B74C061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3509-E3A0-4A4A-B387-B2EF82361D9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6540-DE95-4BE3-BAE0-1B74C061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7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3509-E3A0-4A4A-B387-B2EF82361D9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6540-DE95-4BE3-BAE0-1B74C061FA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9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3509-E3A0-4A4A-B387-B2EF82361D9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6540-DE95-4BE3-BAE0-1B74C061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3509-E3A0-4A4A-B387-B2EF82361D9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6540-DE95-4BE3-BAE0-1B74C061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3509-E3A0-4A4A-B387-B2EF82361D9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6540-DE95-4BE3-BAE0-1B74C061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3509-E3A0-4A4A-B387-B2EF82361D9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6540-DE95-4BE3-BAE0-1B74C061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7B3509-E3A0-4A4A-B387-B2EF82361D9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D6540-DE95-4BE3-BAE0-1B74C061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1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3509-E3A0-4A4A-B387-B2EF82361D9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6540-DE95-4BE3-BAE0-1B74C061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8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7B3509-E3A0-4A4A-B387-B2EF82361D9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FD6540-DE95-4BE3-BAE0-1B74C061FA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oSQ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C62C9-E488-4148-9BD9-D66B57052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5400"/>
              <a:t>IoT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FF5F9-EB26-4BEF-9E06-5F229F222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Day 2: Data Storage and Dashboard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9D5EFD-22D7-463B-BDC1-1236F278602F}"/>
              </a:ext>
            </a:extLst>
          </p:cNvPr>
          <p:cNvSpPr txBox="1"/>
          <p:nvPr/>
        </p:nvSpPr>
        <p:spPr>
          <a:xfrm>
            <a:off x="5685756" y="5528300"/>
            <a:ext cx="3735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Suparerk Manitpornsut</a:t>
            </a:r>
          </a:p>
          <a:p>
            <a:pPr algn="r"/>
            <a:r>
              <a:rPr lang="en-US" dirty="0"/>
              <a:t>Department of Computer Engineering</a:t>
            </a:r>
          </a:p>
          <a:p>
            <a:pPr algn="r"/>
            <a:r>
              <a:rPr lang="en-US" dirty="0"/>
              <a:t>UTCC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1345E-8880-4FED-8F32-E0EB5D7B5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14" y="4317022"/>
            <a:ext cx="2055935" cy="20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131B8BA5-E745-493C-97D4-9FAC00774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Sample: Entity – Relationship </a:t>
            </a:r>
          </a:p>
        </p:txBody>
      </p:sp>
      <p:pic>
        <p:nvPicPr>
          <p:cNvPr id="29699" name="Picture 3" descr="allFigures.pdf">
            <a:extLst>
              <a:ext uri="{FF2B5EF4-FFF2-40B4-BE49-F238E27FC236}">
                <a16:creationId xmlns:a16="http://schemas.microsoft.com/office/drawing/2014/main" id="{87FC6FFB-A591-462A-A0F5-260FA213C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34" y="1956917"/>
            <a:ext cx="6773131" cy="406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736F-0870-4282-B03F-BF0B474A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RDBMS: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2241-745E-452E-83D1-54DAE83E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Open-Source: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2800" dirty="0"/>
              <a:t>MariaDB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2800" dirty="0"/>
              <a:t>MySQL</a:t>
            </a:r>
          </a:p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000" dirty="0"/>
              <a:t>Proprietaries: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2800" dirty="0"/>
              <a:t>Oracle Database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2800" dirty="0"/>
              <a:t>IBM DB2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2800" dirty="0"/>
              <a:t>MS SQL Server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01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736F-0870-4282-B03F-BF0B474A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RDBMS: 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2241-745E-452E-83D1-54DAE83E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Basic operations: Create/Retrieve/Update/Delete (CRUD).</a:t>
            </a:r>
          </a:p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Create: e.g. </a:t>
            </a:r>
          </a:p>
          <a:p>
            <a:pPr marL="581025" lvl="1" indent="0">
              <a:buNone/>
            </a:pPr>
            <a:r>
              <a:rPr lang="en-US" sz="3000" dirty="0"/>
              <a:t>insert into </a:t>
            </a:r>
            <a:r>
              <a:rPr lang="en-US" sz="3000" dirty="0" err="1"/>
              <a:t>my_data</a:t>
            </a:r>
            <a:r>
              <a:rPr lang="en-US" sz="3000" dirty="0"/>
              <a:t> values (null,1,25,80,null);</a:t>
            </a:r>
          </a:p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Retrieve: e.g.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select temperature from </a:t>
            </a:r>
            <a:r>
              <a:rPr lang="en-US" sz="3000" dirty="0" err="1"/>
              <a:t>my_data</a:t>
            </a:r>
            <a:r>
              <a:rPr lang="en-US" sz="3000" dirty="0"/>
              <a:t>;</a:t>
            </a:r>
          </a:p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Update: e.g.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update </a:t>
            </a:r>
            <a:r>
              <a:rPr lang="en-US" sz="3000" dirty="0" err="1"/>
              <a:t>my_data</a:t>
            </a:r>
            <a:r>
              <a:rPr lang="en-US" sz="3000" dirty="0"/>
              <a:t> set humidity = 85 where id = 1;</a:t>
            </a:r>
          </a:p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Delete: e.g.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2600" dirty="0"/>
              <a:t>delete </a:t>
            </a:r>
            <a:r>
              <a:rPr lang="en-US" sz="2600" dirty="0" err="1"/>
              <a:t>my_data</a:t>
            </a:r>
            <a:r>
              <a:rPr lang="en-US" sz="2600" dirty="0"/>
              <a:t> where id = 2;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71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736F-0870-4282-B03F-BF0B474A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2241-745E-452E-83D1-54DAE83E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NoSQL (originally referring to </a:t>
            </a:r>
            <a:r>
              <a:rPr lang="en-US" sz="3200" dirty="0">
                <a:solidFill>
                  <a:srgbClr val="FF0000"/>
                </a:solidFill>
              </a:rPr>
              <a:t>“non SQL”</a:t>
            </a:r>
            <a:r>
              <a:rPr lang="en-US" sz="3200" dirty="0"/>
              <a:t> or </a:t>
            </a:r>
            <a:r>
              <a:rPr lang="en-US" sz="3200" dirty="0">
                <a:solidFill>
                  <a:srgbClr val="FF0000"/>
                </a:solidFill>
              </a:rPr>
              <a:t>“non relational”</a:t>
            </a:r>
            <a:r>
              <a:rPr lang="en-US" sz="3200" dirty="0"/>
              <a:t>) database provides a mechanism for storage and retrieval of data that is modeled in means other than the tabular relations used in relational databases.</a:t>
            </a:r>
          </a:p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NoSQL systems are also sometimes called </a:t>
            </a:r>
            <a:r>
              <a:rPr lang="en-US" sz="3200" dirty="0">
                <a:solidFill>
                  <a:srgbClr val="FF0000"/>
                </a:solidFill>
              </a:rPr>
              <a:t>“Not only SQL”</a:t>
            </a:r>
            <a:r>
              <a:rPr lang="en-US" sz="3200" dirty="0"/>
              <a:t>.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May support SQL-like query languages, or sit alongside SQL database</a:t>
            </a:r>
          </a:p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From </a:t>
            </a:r>
            <a:r>
              <a:rPr lang="en-US" sz="3200" dirty="0">
                <a:hlinkClick r:id="rId2"/>
              </a:rPr>
              <a:t>https://en.wikipedia.org/wiki/NoSQL</a:t>
            </a:r>
            <a:endParaRPr lang="en-US" sz="3200" dirty="0"/>
          </a:p>
          <a:p>
            <a:pPr marL="645033" lvl="1" indent="-352425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140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736F-0870-4282-B03F-BF0B474A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2241-745E-452E-83D1-54DAE83EE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 err="1"/>
              <a:t>MongDB</a:t>
            </a:r>
            <a:endParaRPr lang="en-US" sz="3200" dirty="0"/>
          </a:p>
          <a:p>
            <a:pPr marL="645033" lvl="1" indent="-352425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FFD2FD-E7A9-4DFC-9DB8-BAB224687F19}"/>
              </a:ext>
            </a:extLst>
          </p:cNvPr>
          <p:cNvSpPr txBox="1">
            <a:spLocks/>
          </p:cNvSpPr>
          <p:nvPr/>
        </p:nvSpPr>
        <p:spPr>
          <a:xfrm>
            <a:off x="6035039" y="1845734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Elasticsearch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098" name="Picture 2" descr="Image result for mongodb">
            <a:extLst>
              <a:ext uri="{FF2B5EF4-FFF2-40B4-BE49-F238E27FC236}">
                <a16:creationId xmlns:a16="http://schemas.microsoft.com/office/drawing/2014/main" id="{24BE3BE0-2BBB-4305-88EF-43F6BEAC6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97" y="3255608"/>
            <a:ext cx="4431323" cy="120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elasticsearch">
            <a:extLst>
              <a:ext uri="{FF2B5EF4-FFF2-40B4-BE49-F238E27FC236}">
                <a16:creationId xmlns:a16="http://schemas.microsoft.com/office/drawing/2014/main" id="{8C5AF57A-37D5-42BA-8BFA-68F422CF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87" y="2632643"/>
            <a:ext cx="5314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18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E23D-4F19-4A43-986E-46A2E46E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Workshop #1: Database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D192-B07F-4A6A-83AE-8CACEC924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E23D-4F19-4A43-986E-46A2E46E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ESP8266 &amp; MySQL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D192-B07F-4A6A-83AE-8CACEC924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6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C3DD6F-A67D-4B6D-BEAD-992039692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7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F4820-7383-45DA-9D8F-49CB464D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Adding ESP8266 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4967C723-6DD7-42EE-A5B5-25AADD39A4E9}"/>
              </a:ext>
            </a:extLst>
          </p:cNvPr>
          <p:cNvSpPr/>
          <p:nvPr/>
        </p:nvSpPr>
        <p:spPr>
          <a:xfrm>
            <a:off x="438911" y="2642637"/>
            <a:ext cx="11008673" cy="1700763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22CEFA-CCF3-4E9C-B7D0-699BABCF3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4" t="73946" r="37829" b="23694"/>
          <a:stretch/>
        </p:blipFill>
        <p:spPr>
          <a:xfrm>
            <a:off x="860271" y="2962640"/>
            <a:ext cx="10468252" cy="4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68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8CAD1C-EF9D-4C14-BC6D-0CBC91901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" y="919004"/>
            <a:ext cx="10337292" cy="501358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CE1DED-E9F7-489B-A0F1-6CA0B9F91AA9}"/>
              </a:ext>
            </a:extLst>
          </p:cNvPr>
          <p:cNvSpPr/>
          <p:nvPr/>
        </p:nvSpPr>
        <p:spPr>
          <a:xfrm>
            <a:off x="3991708" y="1828800"/>
            <a:ext cx="949569" cy="3341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BD69-9993-43AE-9A8B-A601B4BE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&amp; Global Variables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C66EF0-D8D3-441B-9C69-1269748C29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8" r="41743" b="23806"/>
          <a:stretch/>
        </p:blipFill>
        <p:spPr>
          <a:xfrm>
            <a:off x="1096962" y="1863969"/>
            <a:ext cx="8717228" cy="42203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70BC84-AACB-4F70-98A9-8171FB5D3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85" r="82694" b="50602"/>
          <a:stretch/>
        </p:blipFill>
        <p:spPr>
          <a:xfrm>
            <a:off x="8285756" y="2213902"/>
            <a:ext cx="3056868" cy="243019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144EE9-6241-4F88-92C5-FA24E6F71F54}"/>
              </a:ext>
            </a:extLst>
          </p:cNvPr>
          <p:cNvCxnSpPr/>
          <p:nvPr/>
        </p:nvCxnSpPr>
        <p:spPr>
          <a:xfrm>
            <a:off x="7086600" y="2022231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5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37A4F-A6AC-4753-8A80-34A68382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Topics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40D800-27AD-44AC-99F8-09889C789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46695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66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524642-36BD-4E09-B73A-A780048A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CD77E-9B13-433E-890A-5E31D64FF8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6" r="64530" b="28336"/>
          <a:stretch/>
        </p:blipFill>
        <p:spPr>
          <a:xfrm>
            <a:off x="1182740" y="1933660"/>
            <a:ext cx="5371638" cy="3829280"/>
          </a:xfrm>
        </p:spPr>
      </p:pic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FAF79D-9C91-44D1-BB00-5A59D61EB3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3461"/>
            <a:ext cx="5646761" cy="3829280"/>
          </a:xfrm>
        </p:spPr>
      </p:pic>
    </p:spTree>
    <p:extLst>
      <p:ext uri="{BB962C8B-B14F-4D97-AF65-F5344CB8AC3E}">
        <p14:creationId xmlns:p14="http://schemas.microsoft.com/office/powerpoint/2010/main" val="131059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E4E1-AFB6-4651-B343-AE648C5D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ABAEAF-AF19-40AC-8F9D-85AC187071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78" y="2261245"/>
            <a:ext cx="5678354" cy="3471337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85D81-08A7-4BDE-A4DE-57C2213F67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68" y="2447368"/>
            <a:ext cx="5046193" cy="3160802"/>
          </a:xfrm>
        </p:spPr>
      </p:pic>
    </p:spTree>
    <p:extLst>
      <p:ext uri="{BB962C8B-B14F-4D97-AF65-F5344CB8AC3E}">
        <p14:creationId xmlns:p14="http://schemas.microsoft.com/office/powerpoint/2010/main" val="361594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E23D-4F19-4A43-986E-46A2E46E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Workshop #2: ESP8266 &amp; MySQL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D192-B07F-4A6A-83AE-8CACEC924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E23D-4F19-4A43-986E-46A2E46E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Simple Web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D192-B07F-4A6A-83AE-8CACEC924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3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736F-0870-4282-B03F-BF0B474A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2241-745E-452E-83D1-54DAE83E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XAMPP: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A: Apache Web Server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M: MySQL Database Server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P: PHP Engine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P: phpMyAdmin</a:t>
            </a:r>
          </a:p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Web Root: e.g. C:\xampp\htdocs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09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C742-95DE-4F11-BEBC-84004F7F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Possible Output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79DA28-6299-4CED-BA03-4B2B6DBD155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r="48175" b="66467"/>
          <a:stretch/>
        </p:blipFill>
        <p:spPr bwMode="auto">
          <a:xfrm>
            <a:off x="1097280" y="1969474"/>
            <a:ext cx="5146040" cy="13012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21E778-4FDB-4F65-868F-E30A008B27B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r="48175" b="71161"/>
          <a:stretch/>
        </p:blipFill>
        <p:spPr bwMode="auto">
          <a:xfrm>
            <a:off x="1097280" y="3429000"/>
            <a:ext cx="5146040" cy="1112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D1BAC5-7E9D-4BD8-A007-615E994E6FB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r="48175" b="67316"/>
          <a:stretch/>
        </p:blipFill>
        <p:spPr bwMode="auto">
          <a:xfrm>
            <a:off x="1097281" y="4699786"/>
            <a:ext cx="5146040" cy="13012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7A42A9-BD61-4BBD-863D-4BFC10DDCAA6}"/>
              </a:ext>
            </a:extLst>
          </p:cNvPr>
          <p:cNvSpPr txBox="1"/>
          <p:nvPr/>
        </p:nvSpPr>
        <p:spPr>
          <a:xfrm>
            <a:off x="7754815" y="2620105"/>
            <a:ext cx="184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Simple 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60527-CCFF-4357-8DEB-8276D17DBD8B}"/>
              </a:ext>
            </a:extLst>
          </p:cNvPr>
          <p:cNvSpPr txBox="1"/>
          <p:nvPr/>
        </p:nvSpPr>
        <p:spPr>
          <a:xfrm>
            <a:off x="7754814" y="3985260"/>
            <a:ext cx="2016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Simple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5520F6-7643-407B-8F74-1020E6176E69}"/>
              </a:ext>
            </a:extLst>
          </p:cNvPr>
          <p:cNvSpPr txBox="1"/>
          <p:nvPr/>
        </p:nvSpPr>
        <p:spPr>
          <a:xfrm>
            <a:off x="7754813" y="5088805"/>
            <a:ext cx="228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Table with CSS</a:t>
            </a:r>
          </a:p>
        </p:txBody>
      </p:sp>
    </p:spTree>
    <p:extLst>
      <p:ext uri="{BB962C8B-B14F-4D97-AF65-F5344CB8AC3E}">
        <p14:creationId xmlns:p14="http://schemas.microsoft.com/office/powerpoint/2010/main" val="614277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E23D-4F19-4A43-986E-46A2E46E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Workshop #3: Simple Web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D192-B07F-4A6A-83AE-8CACEC924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6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E23D-4F19-4A43-986E-46A2E46E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Simple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D192-B07F-4A6A-83AE-8CACEC924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6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736F-0870-4282-B03F-BF0B474A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Simple Dashboard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A609828-C063-4E9C-AFCD-784E8CF67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t="19674"/>
          <a:stretch/>
        </p:blipFill>
        <p:spPr>
          <a:xfrm>
            <a:off x="1354012" y="1937249"/>
            <a:ext cx="9656253" cy="4634147"/>
          </a:xfrm>
        </p:spPr>
      </p:pic>
    </p:spTree>
    <p:extLst>
      <p:ext uri="{BB962C8B-B14F-4D97-AF65-F5344CB8AC3E}">
        <p14:creationId xmlns:p14="http://schemas.microsoft.com/office/powerpoint/2010/main" val="2418515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736F-0870-4282-B03F-BF0B474A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2241-745E-452E-83D1-54DAE83E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Possible Tools: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Tableau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Oracle DV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MS Power BI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Kibana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Grafana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Etc.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815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0A73-3923-432B-BBE0-555C231F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26D3F-D02C-4E1C-A4AE-0F9973E09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6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E23D-4F19-4A43-986E-46A2E46E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Workshop #4: Simple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D192-B07F-4A6A-83AE-8CACEC924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75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E23D-4F19-4A43-986E-46A2E46E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Beyond the Basic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D192-B07F-4A6A-83AE-8CACEC924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0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736F-0870-4282-B03F-BF0B474A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2241-745E-452E-83D1-54DAE83E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Protocols: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2800" dirty="0"/>
              <a:t>Message Queue: e.g. MQTT.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2800" dirty="0"/>
              <a:t>Routing: e.g. </a:t>
            </a:r>
            <a:r>
              <a:rPr lang="en-US" sz="2800"/>
              <a:t>AODV.</a:t>
            </a:r>
            <a:endParaRPr lang="en-US" sz="2800" dirty="0"/>
          </a:p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000" dirty="0"/>
              <a:t>Data Streaming: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2800" dirty="0"/>
              <a:t>Apache Storm/Kafka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2800" dirty="0"/>
              <a:t>Apache </a:t>
            </a:r>
            <a:r>
              <a:rPr lang="en-US" sz="2800" dirty="0" err="1"/>
              <a:t>Nifi</a:t>
            </a:r>
            <a:endParaRPr lang="en-US" sz="2800" dirty="0"/>
          </a:p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000" dirty="0"/>
              <a:t>Big Data Integration &amp; Analytics: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2800" dirty="0"/>
              <a:t>Apache Spark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378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41FE-1D13-487A-9876-3D6F716D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7095-C6A1-4D32-AFE7-8190D7CF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Three-Tier Application</a:t>
            </a:r>
          </a:p>
        </p:txBody>
      </p:sp>
      <p:pic>
        <p:nvPicPr>
          <p:cNvPr id="1026" name="Picture 2" descr="Image result for three tier architecture">
            <a:extLst>
              <a:ext uri="{FF2B5EF4-FFF2-40B4-BE49-F238E27FC236}">
                <a16:creationId xmlns:a16="http://schemas.microsoft.com/office/drawing/2014/main" id="{B15A2125-FDDD-4DB2-8B5A-660F9FAF6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565384"/>
            <a:ext cx="55816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4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0023-31E8-4EFC-8CF1-A984B8E4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Sample: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28C84-EAE6-46F1-BB90-719E4943E420}"/>
              </a:ext>
            </a:extLst>
          </p:cNvPr>
          <p:cNvSpPr txBox="1"/>
          <p:nvPr/>
        </p:nvSpPr>
        <p:spPr>
          <a:xfrm>
            <a:off x="8256043" y="2461847"/>
            <a:ext cx="203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D6FA0-FC41-407A-9A99-76045C01FA83}"/>
              </a:ext>
            </a:extLst>
          </p:cNvPr>
          <p:cNvSpPr txBox="1"/>
          <p:nvPr/>
        </p:nvSpPr>
        <p:spPr>
          <a:xfrm>
            <a:off x="8256043" y="3722691"/>
            <a:ext cx="183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29A3C-443A-4BB5-9DB0-9D65F3C92695}"/>
              </a:ext>
            </a:extLst>
          </p:cNvPr>
          <p:cNvSpPr txBox="1"/>
          <p:nvPr/>
        </p:nvSpPr>
        <p:spPr>
          <a:xfrm>
            <a:off x="8256043" y="4983535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764DE-C867-45B0-915F-482B6BFF6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4" b="41063"/>
          <a:stretch/>
        </p:blipFill>
        <p:spPr>
          <a:xfrm>
            <a:off x="2923443" y="1881553"/>
            <a:ext cx="4762500" cy="1739806"/>
          </a:xfrm>
          <a:prstGeom prst="rect">
            <a:avLst/>
          </a:prstGeom>
        </p:spPr>
      </p:pic>
      <p:pic>
        <p:nvPicPr>
          <p:cNvPr id="3074" name="Picture 2" descr="Image result for mysql php html">
            <a:extLst>
              <a:ext uri="{FF2B5EF4-FFF2-40B4-BE49-F238E27FC236}">
                <a16:creationId xmlns:a16="http://schemas.microsoft.com/office/drawing/2014/main" id="{48184AAE-B883-4F9C-BDAD-6CC393354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11" r="48191" b="42526"/>
          <a:stretch/>
        </p:blipFill>
        <p:spPr bwMode="auto">
          <a:xfrm>
            <a:off x="4753708" y="3730710"/>
            <a:ext cx="1342292" cy="7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ysql">
            <a:extLst>
              <a:ext uri="{FF2B5EF4-FFF2-40B4-BE49-F238E27FC236}">
                <a16:creationId xmlns:a16="http://schemas.microsoft.com/office/drawing/2014/main" id="{A5F3F357-B1D7-473D-930D-81D0F5C04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50" y="4593428"/>
            <a:ext cx="2201008" cy="113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8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0023-31E8-4EFC-8CF1-A984B8E4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Sample: MEAN Stack </a:t>
            </a:r>
          </a:p>
        </p:txBody>
      </p:sp>
      <p:pic>
        <p:nvPicPr>
          <p:cNvPr id="2050" name="Picture 2" descr="Image result for mean stack">
            <a:extLst>
              <a:ext uri="{FF2B5EF4-FFF2-40B4-BE49-F238E27FC236}">
                <a16:creationId xmlns:a16="http://schemas.microsoft.com/office/drawing/2014/main" id="{344C6175-9860-480C-9727-F78B933826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87" y="1951773"/>
            <a:ext cx="540586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28C84-EAE6-46F1-BB90-719E4943E420}"/>
              </a:ext>
            </a:extLst>
          </p:cNvPr>
          <p:cNvSpPr txBox="1"/>
          <p:nvPr/>
        </p:nvSpPr>
        <p:spPr>
          <a:xfrm>
            <a:off x="8256043" y="2461847"/>
            <a:ext cx="203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D6FA0-FC41-407A-9A99-76045C01FA83}"/>
              </a:ext>
            </a:extLst>
          </p:cNvPr>
          <p:cNvSpPr txBox="1"/>
          <p:nvPr/>
        </p:nvSpPr>
        <p:spPr>
          <a:xfrm>
            <a:off x="8256043" y="3722691"/>
            <a:ext cx="183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29A3C-443A-4BB5-9DB0-9D65F3C92695}"/>
              </a:ext>
            </a:extLst>
          </p:cNvPr>
          <p:cNvSpPr txBox="1"/>
          <p:nvPr/>
        </p:nvSpPr>
        <p:spPr>
          <a:xfrm>
            <a:off x="8256043" y="4983535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0053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0A73-3923-432B-BBE0-555C231F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Fundamentals of Database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26D3F-D02C-4E1C-A4AE-0F9973E09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736F-0870-4282-B03F-BF0B474A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2241-745E-452E-83D1-54DAE83E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database</a:t>
            </a:r>
            <a:r>
              <a:rPr lang="en-US" sz="3200" dirty="0"/>
              <a:t> (DB) is a </a:t>
            </a:r>
            <a:r>
              <a:rPr lang="en-US" sz="3200" dirty="0">
                <a:solidFill>
                  <a:srgbClr val="FF0000"/>
                </a:solidFill>
              </a:rPr>
              <a:t>collection of data</a:t>
            </a:r>
            <a:r>
              <a:rPr lang="en-US" sz="3200" dirty="0"/>
              <a:t> that lives for a long time. Many systems fit this definition, for example, a paper-based file system, a notebook, or even a string with knobs for counting.</a:t>
            </a:r>
          </a:p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Database Management System</a:t>
            </a:r>
            <a:r>
              <a:rPr lang="en-US" sz="3200" dirty="0"/>
              <a:t> (DBMS) is </a:t>
            </a:r>
            <a:r>
              <a:rPr lang="en-US" sz="3200" dirty="0">
                <a:solidFill>
                  <a:srgbClr val="FF0000"/>
                </a:solidFill>
              </a:rPr>
              <a:t>a system (software) that provides an interface to database</a:t>
            </a:r>
            <a:r>
              <a:rPr lang="en-US" sz="3200" dirty="0"/>
              <a:t> for information storage and retrieval.</a:t>
            </a:r>
          </a:p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From </a:t>
            </a:r>
            <a:r>
              <a:rPr lang="en-US" sz="3200" dirty="0">
                <a:hlinkClick r:id="rId2"/>
              </a:rPr>
              <a:t>https://en.wikibooks.org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399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736F-0870-4282-B03F-BF0B474A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2241-745E-452E-83D1-54DAE83E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RDBMS is the majority of DBMS in the market.</a:t>
            </a:r>
          </a:p>
          <a:p>
            <a:pPr marL="352425" indent="-352425">
              <a:buFont typeface="Arial" panose="020B0604020202020204" pitchFamily="34" charset="0"/>
              <a:buChar char="•"/>
            </a:pPr>
            <a:r>
              <a:rPr lang="en-US" sz="3200" dirty="0"/>
              <a:t>A relational database management system (RDBMS) is a database management system (DBMS) that is based on the </a:t>
            </a:r>
            <a:r>
              <a:rPr lang="en-US" sz="3200" dirty="0">
                <a:solidFill>
                  <a:srgbClr val="FF0000"/>
                </a:solidFill>
              </a:rPr>
              <a:t>relational model</a:t>
            </a:r>
            <a:r>
              <a:rPr lang="en-US" sz="3200" dirty="0"/>
              <a:t>. (from tutorialspoint.com)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Entity</a:t>
            </a:r>
          </a:p>
          <a:p>
            <a:pPr marL="645033" lvl="1" indent="-352425">
              <a:buFont typeface="Arial" panose="020B0604020202020204" pitchFamily="34" charset="0"/>
              <a:buChar char="•"/>
            </a:pPr>
            <a:r>
              <a:rPr lang="en-US" sz="3000" dirty="0"/>
              <a:t>Relationship </a:t>
            </a:r>
          </a:p>
        </p:txBody>
      </p:sp>
    </p:spTree>
    <p:extLst>
      <p:ext uri="{BB962C8B-B14F-4D97-AF65-F5344CB8AC3E}">
        <p14:creationId xmlns:p14="http://schemas.microsoft.com/office/powerpoint/2010/main" val="4061672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505</Words>
  <Application>Microsoft Office PowerPoint</Application>
  <PresentationFormat>Widescreen</PresentationFormat>
  <Paragraphs>101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Retrospect</vt:lpstr>
      <vt:lpstr>IoT Workshop</vt:lpstr>
      <vt:lpstr>Topics</vt:lpstr>
      <vt:lpstr>Introduction</vt:lpstr>
      <vt:lpstr>Introduction</vt:lpstr>
      <vt:lpstr>Today Sample:</vt:lpstr>
      <vt:lpstr>Modern Sample: MEAN Stack </vt:lpstr>
      <vt:lpstr>Fundamentals of Database Systems</vt:lpstr>
      <vt:lpstr>Fundamentals of Database Systems</vt:lpstr>
      <vt:lpstr>RDBMS</vt:lpstr>
      <vt:lpstr>Sample: Entity – Relationship </vt:lpstr>
      <vt:lpstr>RDBMS: Sample</vt:lpstr>
      <vt:lpstr>RDBMS: SQL Commands</vt:lpstr>
      <vt:lpstr>NoSQL</vt:lpstr>
      <vt:lpstr>NoSQL: Samples</vt:lpstr>
      <vt:lpstr>Workshop #1: Database Preparation</vt:lpstr>
      <vt:lpstr>ESP8266 &amp; MySQL</vt:lpstr>
      <vt:lpstr>Adding ESP8266 Board</vt:lpstr>
      <vt:lpstr>PowerPoint Presentation</vt:lpstr>
      <vt:lpstr>Preprocessing &amp; Global Variables</vt:lpstr>
      <vt:lpstr>setup</vt:lpstr>
      <vt:lpstr>loop</vt:lpstr>
      <vt:lpstr>Workshop #2: ESP8266 &amp; MySQL</vt:lpstr>
      <vt:lpstr>Simple Web Application</vt:lpstr>
      <vt:lpstr>Simple Web Application</vt:lpstr>
      <vt:lpstr>Possible Output</vt:lpstr>
      <vt:lpstr>Workshop #3: Simple Web Application</vt:lpstr>
      <vt:lpstr>Simple Dashboard</vt:lpstr>
      <vt:lpstr>Simple Dashboard</vt:lpstr>
      <vt:lpstr>Possible Tools</vt:lpstr>
      <vt:lpstr>Workshop #4: Simple Dashboard</vt:lpstr>
      <vt:lpstr>Beyond the Basic</vt:lpstr>
      <vt:lpstr>Advanced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Workshop</dc:title>
  <dc:creator>Suparerk Manitpornsut</dc:creator>
  <cp:lastModifiedBy>Suparerk Manitpornsut</cp:lastModifiedBy>
  <cp:revision>1</cp:revision>
  <dcterms:created xsi:type="dcterms:W3CDTF">2019-05-20T15:45:23Z</dcterms:created>
  <dcterms:modified xsi:type="dcterms:W3CDTF">2019-05-20T16:45:08Z</dcterms:modified>
</cp:coreProperties>
</file>