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34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2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3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0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5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45C2-4931-484C-A7D6-2D8038CEF99C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C357-B221-4095-880C-220C696F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5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0293" y="102455"/>
            <a:ext cx="11166230" cy="2387600"/>
          </a:xfrm>
        </p:spPr>
        <p:txBody>
          <a:bodyPr/>
          <a:lstStyle/>
          <a:p>
            <a:r>
              <a:rPr lang="en-US" altLang="ko-KR" b="1" dirty="0" smtClean="0"/>
              <a:t>Question Answering System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58213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400" b="1" dirty="0" smtClean="0"/>
              <a:t>: JARDIS</a:t>
            </a:r>
            <a:endParaRPr lang="ko-KR" altLang="en-US" sz="5400" dirty="0"/>
          </a:p>
        </p:txBody>
      </p:sp>
      <p:sp>
        <p:nvSpPr>
          <p:cNvPr id="5" name="부제목 5"/>
          <p:cNvSpPr txBox="1">
            <a:spLocks/>
          </p:cNvSpPr>
          <p:nvPr/>
        </p:nvSpPr>
        <p:spPr>
          <a:xfrm>
            <a:off x="8924124" y="4279619"/>
            <a:ext cx="2620176" cy="155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1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en-US" altLang="ko-KR" sz="22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July,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847924" y="4303668"/>
            <a:ext cx="0" cy="7821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WEEK 1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Communication channel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Set communication groups: </a:t>
            </a:r>
            <a:r>
              <a:rPr lang="en-US" altLang="ko-KR" b="1" dirty="0" err="1" smtClean="0"/>
              <a:t>Kakao</a:t>
            </a:r>
            <a:r>
              <a:rPr lang="en-US" altLang="ko-KR" b="1" dirty="0" smtClean="0"/>
              <a:t> talk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Slack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Set a </a:t>
            </a:r>
            <a:r>
              <a:rPr lang="en-US" altLang="ko-KR" b="1" dirty="0" err="1" smtClean="0"/>
              <a:t>Github</a:t>
            </a:r>
            <a:r>
              <a:rPr lang="en-US" altLang="ko-KR" dirty="0" smtClean="0"/>
              <a:t> account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Study the BASICS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Word2Vec, </a:t>
            </a: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GloVe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Discussed other ideas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QA for </a:t>
            </a: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Elice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4"/>
          <a:stretch/>
        </p:blipFill>
        <p:spPr bwMode="auto">
          <a:xfrm>
            <a:off x="8742833" y="1785502"/>
            <a:ext cx="910285" cy="9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ack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54" y="1761582"/>
            <a:ext cx="975930" cy="9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r="21729"/>
          <a:stretch/>
        </p:blipFill>
        <p:spPr bwMode="auto">
          <a:xfrm>
            <a:off x="4689554" y="2713592"/>
            <a:ext cx="1406446" cy="13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49422" y="4540747"/>
            <a:ext cx="4603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i="1" dirty="0" smtClean="0">
                <a:solidFill>
                  <a:schemeClr val="bg1">
                    <a:lumMod val="95000"/>
                  </a:schemeClr>
                </a:solidFill>
                <a:effectLst/>
              </a:rPr>
              <a:t>Online Lecture (Stanford 2017) </a:t>
            </a:r>
          </a:p>
          <a:p>
            <a:r>
              <a:rPr lang="en-US" altLang="ko-KR" sz="1400" b="1" i="1" dirty="0" smtClean="0">
                <a:solidFill>
                  <a:schemeClr val="bg1">
                    <a:lumMod val="95000"/>
                  </a:schemeClr>
                </a:solidFill>
                <a:effectLst/>
              </a:rPr>
              <a:t>“Natural Language Processing with Deep Learning”</a:t>
            </a:r>
          </a:p>
          <a:p>
            <a:pPr algn="ctr"/>
            <a:r>
              <a:rPr lang="en-US" altLang="ko-KR" sz="1400" b="1" i="1" dirty="0" smtClean="0">
                <a:solidFill>
                  <a:schemeClr val="bg1">
                    <a:lumMod val="95000"/>
                  </a:schemeClr>
                </a:solidFill>
              </a:rPr>
              <a:t>Two Blog posts </a:t>
            </a:r>
          </a:p>
          <a:p>
            <a:pPr algn="ctr"/>
            <a:r>
              <a:rPr lang="en-US" altLang="ko-KR" sz="1400" b="1" i="1" dirty="0" smtClean="0">
                <a:solidFill>
                  <a:schemeClr val="bg1">
                    <a:lumMod val="95000"/>
                  </a:schemeClr>
                </a:solidFill>
              </a:rPr>
              <a:t>And so on…</a:t>
            </a:r>
            <a:endParaRPr lang="ko-KR" altLang="en-US" sz="14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WEEK 1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Communication channel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Set communication groups: </a:t>
            </a:r>
            <a:r>
              <a:rPr lang="en-US" altLang="ko-KR" b="1" dirty="0" err="1" smtClean="0"/>
              <a:t>Kakao</a:t>
            </a:r>
            <a:r>
              <a:rPr lang="en-US" altLang="ko-KR" b="1" dirty="0" smtClean="0"/>
              <a:t> talk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Slack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Set a </a:t>
            </a:r>
            <a:r>
              <a:rPr lang="en-US" altLang="ko-KR" b="1" dirty="0" err="1" smtClean="0"/>
              <a:t>Github</a:t>
            </a:r>
            <a:r>
              <a:rPr lang="en-US" altLang="ko-KR" dirty="0" smtClean="0"/>
              <a:t> account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Study the BASICS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Word2Vec, </a:t>
            </a:r>
            <a:r>
              <a:rPr lang="en-US" altLang="ko-KR" b="1" dirty="0" err="1" smtClean="0"/>
              <a:t>GloVe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Discussed other ideas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QA for </a:t>
            </a: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Elice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4"/>
          <a:stretch/>
        </p:blipFill>
        <p:spPr bwMode="auto">
          <a:xfrm>
            <a:off x="8742833" y="1785502"/>
            <a:ext cx="910285" cy="9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ack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54" y="1761582"/>
            <a:ext cx="975930" cy="9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r="21729"/>
          <a:stretch/>
        </p:blipFill>
        <p:spPr bwMode="auto">
          <a:xfrm>
            <a:off x="4689554" y="2713592"/>
            <a:ext cx="1406446" cy="13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49422" y="4540747"/>
            <a:ext cx="4603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i="1" dirty="0" smtClean="0">
                <a:solidFill>
                  <a:srgbClr val="333333"/>
                </a:solidFill>
                <a:effectLst/>
              </a:rPr>
              <a:t>Online Lecture (Stanford 2017) </a:t>
            </a:r>
          </a:p>
          <a:p>
            <a:r>
              <a:rPr lang="en-US" altLang="ko-KR" sz="1400" b="1" i="1" dirty="0" smtClean="0">
                <a:solidFill>
                  <a:srgbClr val="333333"/>
                </a:solidFill>
                <a:effectLst/>
              </a:rPr>
              <a:t>“Natural Language Processing with Deep Learning”</a:t>
            </a:r>
          </a:p>
          <a:p>
            <a:pPr algn="ctr"/>
            <a:r>
              <a:rPr lang="en-US" altLang="ko-KR" sz="1400" b="1" i="1" dirty="0" smtClean="0">
                <a:solidFill>
                  <a:srgbClr val="333333"/>
                </a:solidFill>
              </a:rPr>
              <a:t>Two Blog posts </a:t>
            </a:r>
          </a:p>
          <a:p>
            <a:pPr algn="ctr"/>
            <a:r>
              <a:rPr lang="en-US" altLang="ko-KR" sz="1400" b="1" i="1" dirty="0" smtClean="0">
                <a:solidFill>
                  <a:srgbClr val="333333"/>
                </a:solidFill>
              </a:rPr>
              <a:t>And so on…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2004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WEEK 1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Communication channel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Set communication groups: </a:t>
            </a:r>
            <a:r>
              <a:rPr lang="en-US" altLang="ko-KR" b="1" dirty="0" err="1" smtClean="0"/>
              <a:t>Kakao</a:t>
            </a:r>
            <a:r>
              <a:rPr lang="en-US" altLang="ko-KR" b="1" dirty="0" smtClean="0"/>
              <a:t> talk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Slack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Set a </a:t>
            </a:r>
            <a:r>
              <a:rPr lang="en-US" altLang="ko-KR" b="1" dirty="0" err="1" smtClean="0"/>
              <a:t>Github</a:t>
            </a:r>
            <a:r>
              <a:rPr lang="en-US" altLang="ko-KR" dirty="0" smtClean="0"/>
              <a:t> account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Study the BASICS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Word2Vec, </a:t>
            </a:r>
            <a:r>
              <a:rPr lang="en-US" altLang="ko-KR" b="1" dirty="0" err="1" smtClean="0"/>
              <a:t>GloVe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Discussed other ideas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QA for </a:t>
            </a:r>
            <a:r>
              <a:rPr lang="en-US" altLang="ko-KR" b="1" dirty="0" err="1" smtClean="0"/>
              <a:t>Elice</a:t>
            </a:r>
            <a:r>
              <a:rPr lang="en-US" altLang="ko-KR" b="1" dirty="0" smtClean="0"/>
              <a:t>?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4"/>
          <a:stretch/>
        </p:blipFill>
        <p:spPr bwMode="auto">
          <a:xfrm>
            <a:off x="8742833" y="1785502"/>
            <a:ext cx="910285" cy="9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ack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54" y="1761582"/>
            <a:ext cx="975930" cy="9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r="21729"/>
          <a:stretch/>
        </p:blipFill>
        <p:spPr bwMode="auto">
          <a:xfrm>
            <a:off x="4689554" y="2713592"/>
            <a:ext cx="1406446" cy="13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49422" y="4540747"/>
            <a:ext cx="4603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i="1" dirty="0" smtClean="0">
                <a:solidFill>
                  <a:srgbClr val="333333"/>
                </a:solidFill>
                <a:effectLst/>
              </a:rPr>
              <a:t>Online Lecture (Stanford 2017) </a:t>
            </a:r>
          </a:p>
          <a:p>
            <a:r>
              <a:rPr lang="en-US" altLang="ko-KR" sz="1400" b="1" i="1" dirty="0" smtClean="0">
                <a:solidFill>
                  <a:srgbClr val="333333"/>
                </a:solidFill>
                <a:effectLst/>
              </a:rPr>
              <a:t>“Natural Language Processing with Deep Learning”</a:t>
            </a:r>
          </a:p>
          <a:p>
            <a:pPr algn="ctr"/>
            <a:r>
              <a:rPr lang="en-US" altLang="ko-KR" sz="1400" b="1" i="1" dirty="0" smtClean="0">
                <a:solidFill>
                  <a:srgbClr val="333333"/>
                </a:solidFill>
              </a:rPr>
              <a:t>Two Blog posts </a:t>
            </a:r>
          </a:p>
          <a:p>
            <a:pPr algn="ctr"/>
            <a:r>
              <a:rPr lang="en-US" altLang="ko-KR" sz="1400" b="1" i="1" dirty="0" smtClean="0">
                <a:solidFill>
                  <a:srgbClr val="333333"/>
                </a:solidFill>
              </a:rPr>
              <a:t>And so on…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1310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161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Question Answering System</vt:lpstr>
      <vt:lpstr>WEEK 1</vt:lpstr>
      <vt:lpstr>WEEK 1</vt:lpstr>
      <vt:lpstr>WEEK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System</dc:title>
  <dc:creator>Jaejun Yoo</dc:creator>
  <cp:lastModifiedBy>Jaejun Yoo</cp:lastModifiedBy>
  <cp:revision>2</cp:revision>
  <dcterms:created xsi:type="dcterms:W3CDTF">2017-07-04T07:50:36Z</dcterms:created>
  <dcterms:modified xsi:type="dcterms:W3CDTF">2017-07-04T08:04:10Z</dcterms:modified>
</cp:coreProperties>
</file>